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32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ABB-74B8-4B3B-BC8F-16DDB8D1BF45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0A64-8750-45F3-999B-266564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6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haeasringnar/article/details/82079943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5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的主模块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属于加强版，除了主模块，还包含一些增强模块及以下测试的新算法，验证成熟后，再加入主模块。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4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他们直接提供</a:t>
            </a:r>
            <a:r>
              <a:rPr lang="en-US" altLang="zh-CN" sz="1200" dirty="0" smtClean="0"/>
              <a:t>Windows Binaries</a:t>
            </a:r>
            <a:r>
              <a:rPr lang="zh-CN" altLang="en-US" sz="1200" dirty="0" smtClean="0"/>
              <a:t>，只到找到与你的使用环境相对应的版本，装上即可因为里面东西很多，直接用关键字搜索比较快找到所要的东西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介绍、安装、配置</a:t>
            </a:r>
          </a:p>
          <a:p>
            <a:r>
              <a:rPr lang="en-US" altLang="zh-CN" smtClean="0">
                <a:hlinkClick r:id="rId3"/>
              </a:rPr>
              <a:t> https://blog.csdn.net/haeasringnar/article/details/82079943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0A64-8750-45F3-999B-266564CD52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7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5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48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19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67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0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5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3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0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1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8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0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3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3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35D6-B388-457A-88E7-3F54A77B232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880091-9EA2-42A3-8A2E-0F4D796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gzhuanyang@zufe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-pillow/Pillow" TargetMode="External"/><Relationship Id="rId2" Type="http://schemas.openxmlformats.org/officeDocument/2006/relationships/hyperlink" Target="https://python-pillow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" TargetMode="External"/><Relationship Id="rId2" Type="http://schemas.openxmlformats.org/officeDocument/2006/relationships/hyperlink" Target="https://scikit-imag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image.org/docs/stable/auto_exampl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shicv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master/d6/d00/tutorial_py_roo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cipy.org/Tentative_NumPy_Tutorial" TargetMode="External"/><Relationship Id="rId2" Type="http://schemas.openxmlformats.org/officeDocument/2006/relationships/hyperlink" Target="http://swaroopch.com/notes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nswers.opencv.org/questions/" TargetMode="External"/><Relationship Id="rId5" Type="http://schemas.openxmlformats.org/officeDocument/2006/relationships/hyperlink" Target="http://docs.opencv.org/" TargetMode="External"/><Relationship Id="rId4" Type="http://schemas.openxmlformats.org/officeDocument/2006/relationships/hyperlink" Target="http://wiki.scipy.org/Numpy_Example_Li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douban.com/simpl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d.uci.edu/~gohlke/pythonlibs/#lx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ckages.ubuntu.com/trusty/python-opencv%E8%BD%AF%E4%BB%B6%E5%8C%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0598" y="794982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sz="5000" dirty="0" smtClean="0"/>
              <a:t>第一章  </a:t>
            </a:r>
            <a:r>
              <a:rPr lang="en-US" altLang="zh-CN" sz="5000" dirty="0" err="1" smtClean="0"/>
              <a:t>OpenCV</a:t>
            </a:r>
            <a:r>
              <a:rPr lang="zh-CN" altLang="en-US" sz="5000" dirty="0" smtClean="0"/>
              <a:t>简介与安装</a:t>
            </a:r>
            <a:endParaRPr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3428" y="4258101"/>
            <a:ext cx="8915399" cy="1850277"/>
          </a:xfrm>
        </p:spPr>
        <p:txBody>
          <a:bodyPr>
            <a:noAutofit/>
          </a:bodyPr>
          <a:lstStyle/>
          <a:p>
            <a:pPr algn="ctr"/>
            <a:r>
              <a:rPr lang="zh-CN" altLang="en-US" sz="2200" dirty="0" smtClean="0"/>
              <a:t>主讲教师：阳诚砖</a:t>
            </a:r>
            <a:endParaRPr lang="en-US" altLang="zh-CN" sz="2200" dirty="0" smtClean="0"/>
          </a:p>
          <a:p>
            <a:pPr algn="ctr"/>
            <a:r>
              <a:rPr lang="zh-CN" altLang="en-US" sz="2200" dirty="0" smtClean="0"/>
              <a:t>浙江财经大学信息管理与人工智能学院</a:t>
            </a:r>
            <a:endParaRPr lang="en-US" altLang="zh-CN" sz="2200" dirty="0" smtClean="0"/>
          </a:p>
          <a:p>
            <a:pPr algn="ctr"/>
            <a:r>
              <a:rPr lang="zh-CN" altLang="en-US" sz="2200" dirty="0" smtClean="0"/>
              <a:t>邮箱：</a:t>
            </a:r>
            <a:r>
              <a:rPr lang="en-US" altLang="zh-CN" sz="2200" dirty="0" smtClean="0">
                <a:hlinkClick r:id="rId2"/>
              </a:rPr>
              <a:t>chengzhuanyang@zufe.edu.cn</a:t>
            </a:r>
            <a:endParaRPr lang="en-US" altLang="zh-CN" sz="2200" dirty="0" smtClean="0"/>
          </a:p>
          <a:p>
            <a:pPr algn="ctr"/>
            <a:fld id="{A1EDCFD3-ABED-42F5-A3D0-A8A55DE8A960}" type="datetime2">
              <a:rPr lang="zh-CN" altLang="en-US" sz="2200" smtClean="0"/>
              <a:t>2020年9月13日</a:t>
            </a:fld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772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OpenCV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测试，</a:t>
            </a:r>
            <a:r>
              <a:rPr lang="zh-CN" altLang="en-US" sz="2400" dirty="0" smtClean="0"/>
              <a:t>在</a:t>
            </a:r>
            <a:r>
              <a:rPr lang="en-US" altLang="zh-CN" sz="2400" dirty="0"/>
              <a:t>Python</a:t>
            </a:r>
            <a:r>
              <a:rPr lang="zh-CN" altLang="en-US" sz="2400" dirty="0"/>
              <a:t>终端中键入以下</a:t>
            </a:r>
            <a:r>
              <a:rPr lang="zh-CN" altLang="en-US" sz="2400" dirty="0" smtClean="0"/>
              <a:t>代码：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Import cv2</a:t>
            </a:r>
          </a:p>
          <a:p>
            <a:pPr marL="0" indent="0">
              <a:buNone/>
            </a:pPr>
            <a:r>
              <a:rPr lang="en-US" altLang="zh-CN" sz="2400" dirty="0"/>
              <a:t>    print(cv2.__version__)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输出版本信息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3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Pillow</a:t>
            </a:r>
            <a:r>
              <a:rPr lang="zh-CN" altLang="en-US" b="1" dirty="0" smtClean="0"/>
              <a:t>与</a:t>
            </a:r>
            <a:r>
              <a:rPr lang="en-US" altLang="zh-CN" b="1" dirty="0" err="1" smtClean="0"/>
              <a:t>Scikit</a:t>
            </a:r>
            <a:r>
              <a:rPr lang="en-US" altLang="zh-CN" b="1" dirty="0" smtClean="0"/>
              <a:t>-image</a:t>
            </a:r>
            <a:r>
              <a:rPr lang="zh-CN" altLang="en-US" b="1" dirty="0" smtClean="0"/>
              <a:t>图像处理库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/>
              <a:t>Pillow </a:t>
            </a:r>
            <a:r>
              <a:rPr lang="zh-CN" altLang="en-US" sz="2800" b="1" dirty="0"/>
              <a:t>包的</a:t>
            </a:r>
            <a:r>
              <a:rPr lang="zh-CN" altLang="en-US" sz="2800" b="1" dirty="0" smtClean="0"/>
              <a:t>使用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安装</a:t>
            </a:r>
            <a:r>
              <a:rPr lang="zh-CN" altLang="en-US" sz="2200" dirty="0"/>
              <a:t>：</a:t>
            </a:r>
            <a:r>
              <a:rPr lang="en-US" altLang="zh-CN" sz="2200" dirty="0"/>
              <a:t>pip install </a:t>
            </a:r>
            <a:r>
              <a:rPr lang="en-US" altLang="zh-CN" sz="2200" dirty="0" smtClean="0"/>
              <a:t>Pillow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官</a:t>
            </a:r>
            <a:r>
              <a:rPr lang="zh-CN" altLang="en-US" sz="2200" dirty="0"/>
              <a:t>网：</a:t>
            </a:r>
            <a:r>
              <a:rPr lang="en-US" altLang="zh-CN" sz="2200" dirty="0">
                <a:hlinkClick r:id="rId2"/>
              </a:rPr>
              <a:t>https://python-pillow.org</a:t>
            </a:r>
            <a:r>
              <a:rPr lang="en-US" altLang="zh-CN" sz="2200" dirty="0" smtClean="0">
                <a:hlinkClick r:id="rId2"/>
              </a:rPr>
              <a:t>/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200" dirty="0" smtClean="0"/>
              <a:t>Pillow</a:t>
            </a:r>
            <a:r>
              <a:rPr lang="zh-CN" altLang="en-US" sz="2200" dirty="0"/>
              <a:t>的</a:t>
            </a:r>
            <a:r>
              <a:rPr lang="en-US" altLang="zh-CN" sz="2200" dirty="0" err="1"/>
              <a:t>Github</a:t>
            </a:r>
            <a:r>
              <a:rPr lang="zh-CN" altLang="en-US" sz="2200" dirty="0"/>
              <a:t>主页：</a:t>
            </a:r>
            <a:r>
              <a:rPr lang="en-US" altLang="zh-CN" sz="2200" dirty="0">
                <a:hlinkClick r:id="rId3"/>
              </a:rPr>
              <a:t>https://</a:t>
            </a:r>
            <a:r>
              <a:rPr lang="en-US" altLang="zh-CN" sz="2200" dirty="0" smtClean="0">
                <a:hlinkClick r:id="rId3"/>
              </a:rPr>
              <a:t>github.com/python-pillow/Pillow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文档</a:t>
            </a:r>
            <a:r>
              <a:rPr lang="zh-CN" altLang="en-US" sz="2200" dirty="0"/>
              <a:t>：</a:t>
            </a:r>
            <a:r>
              <a:rPr lang="en-US" altLang="zh-CN" sz="2200" dirty="0"/>
              <a:t>https://</a:t>
            </a:r>
            <a:r>
              <a:rPr lang="en-US" altLang="zh-CN" sz="2200" dirty="0" smtClean="0"/>
              <a:t>pillow.readthedocs.io/en/latest/index.html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69659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Pillow</a:t>
            </a:r>
            <a:r>
              <a:rPr lang="zh-CN" altLang="en-US" b="1" dirty="0"/>
              <a:t>与</a:t>
            </a:r>
            <a:r>
              <a:rPr lang="en-US" altLang="zh-CN" b="1" dirty="0" err="1"/>
              <a:t>Scikit</a:t>
            </a:r>
            <a:r>
              <a:rPr lang="en-US" altLang="zh-CN" b="1" dirty="0"/>
              <a:t>-image</a:t>
            </a:r>
            <a:r>
              <a:rPr lang="zh-CN" altLang="en-US" b="1" dirty="0"/>
              <a:t>图像处理库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/>
              <a:t>scikit</a:t>
            </a:r>
            <a:r>
              <a:rPr lang="en-US" altLang="zh-CN" sz="2800" b="1" dirty="0"/>
              <a:t>-image 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使用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scikit</a:t>
            </a:r>
            <a:r>
              <a:rPr lang="en-US" altLang="zh-CN" sz="2000" dirty="0"/>
              <a:t>-image </a:t>
            </a:r>
            <a:r>
              <a:rPr lang="zh-CN" altLang="en-US" sz="2000" dirty="0"/>
              <a:t>将图像读取为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</a:t>
            </a:r>
            <a:r>
              <a:rPr lang="zh-CN" altLang="en-US" sz="2000" dirty="0"/>
              <a:t>数组，操作也都是基于对数组的操作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scikit</a:t>
            </a:r>
            <a:r>
              <a:rPr lang="en-US" altLang="zh-CN" sz="2000" dirty="0" smtClean="0"/>
              <a:t>-image </a:t>
            </a:r>
            <a:r>
              <a:rPr lang="zh-CN" altLang="en-US" sz="2000" dirty="0"/>
              <a:t>安装： </a:t>
            </a:r>
            <a:r>
              <a:rPr lang="en-US" altLang="zh-CN" sz="2000" dirty="0"/>
              <a:t>pip install </a:t>
            </a:r>
            <a:r>
              <a:rPr lang="en-US" altLang="zh-CN" sz="2000" dirty="0" err="1" smtClean="0"/>
              <a:t>scikit</a:t>
            </a:r>
            <a:r>
              <a:rPr lang="en-US" altLang="zh-CN" sz="2000" dirty="0" smtClean="0"/>
              <a:t>-image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官</a:t>
            </a:r>
            <a:r>
              <a:rPr lang="zh-CN" altLang="en-US" sz="2000" dirty="0"/>
              <a:t>网：</a:t>
            </a:r>
            <a:r>
              <a:rPr lang="en-US" altLang="zh-CN" sz="2000" dirty="0">
                <a:hlinkClick r:id="rId2"/>
              </a:rPr>
              <a:t>https://scikit-image.org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文档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https://scikit-image.org/docs/stable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示例</a:t>
            </a:r>
            <a:r>
              <a:rPr lang="zh-CN" altLang="en-US" sz="2000" dirty="0"/>
              <a:t>库：</a:t>
            </a:r>
            <a:r>
              <a:rPr lang="en-US" altLang="zh-CN" sz="2000" dirty="0">
                <a:hlinkClick r:id="rId4"/>
              </a:rPr>
              <a:t>https://scikit-image.org/docs/stable/auto_examples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9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OpenCV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 err="1"/>
              <a:t>OpenCV</a:t>
            </a:r>
            <a:r>
              <a:rPr lang="zh-CN" altLang="en-US" sz="2400" dirty="0"/>
              <a:t>的全称是：</a:t>
            </a:r>
            <a:r>
              <a:rPr lang="en-US" altLang="zh-CN" sz="2400" dirty="0"/>
              <a:t>Open Source Computer Vision Library</a:t>
            </a:r>
            <a:r>
              <a:rPr lang="zh-CN" altLang="en-US" sz="2400" dirty="0"/>
              <a:t>。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是一个基于（开源）发行的跨平台计算机视觉库，可以运行在</a:t>
            </a:r>
            <a:r>
              <a:rPr lang="en-US" altLang="zh-CN" sz="2400" dirty="0"/>
              <a:t>Linux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</a:t>
            </a:r>
            <a:r>
              <a:rPr lang="zh-CN" altLang="en-US" sz="2400" dirty="0"/>
              <a:t>和</a:t>
            </a:r>
            <a:r>
              <a:rPr lang="en-US" altLang="zh-CN" sz="2400" dirty="0"/>
              <a:t>Mac OS</a:t>
            </a:r>
            <a:r>
              <a:rPr lang="zh-CN" altLang="en-US" sz="2400" dirty="0"/>
              <a:t>操作系统上。它轻量级而且高效</a:t>
            </a:r>
            <a:r>
              <a:rPr lang="en-US" altLang="zh-CN" sz="2400" dirty="0"/>
              <a:t>——</a:t>
            </a:r>
            <a:r>
              <a:rPr lang="zh-CN" altLang="en-US" sz="2400" dirty="0"/>
              <a:t>由一系列 </a:t>
            </a:r>
            <a:r>
              <a:rPr lang="en-US" altLang="zh-CN" sz="2400" dirty="0"/>
              <a:t>C </a:t>
            </a:r>
            <a:r>
              <a:rPr lang="zh-CN" altLang="en-US" sz="2400" dirty="0"/>
              <a:t>函数和少量 </a:t>
            </a:r>
            <a:r>
              <a:rPr lang="en-US" altLang="zh-CN" sz="2400" dirty="0"/>
              <a:t>C++ </a:t>
            </a:r>
            <a:r>
              <a:rPr lang="zh-CN" altLang="en-US" sz="2400" dirty="0"/>
              <a:t>类构成，同时提供了</a:t>
            </a:r>
            <a:r>
              <a:rPr lang="en-US" altLang="zh-CN" sz="2400" dirty="0"/>
              <a:t>Python</a:t>
            </a:r>
            <a:r>
              <a:rPr lang="zh-CN" altLang="en-US" sz="2400" dirty="0"/>
              <a:t>、</a:t>
            </a:r>
            <a:r>
              <a:rPr lang="en-US" altLang="zh-CN" sz="2400" dirty="0"/>
              <a:t>Ruby</a:t>
            </a:r>
            <a:r>
              <a:rPr lang="zh-CN" altLang="en-US" sz="2400" dirty="0"/>
              <a:t>、</a:t>
            </a:r>
            <a:r>
              <a:rPr lang="en-US" altLang="zh-CN" sz="2400" dirty="0"/>
              <a:t>MATLAB</a:t>
            </a:r>
            <a:r>
              <a:rPr lang="zh-CN" altLang="en-US" sz="2400" dirty="0"/>
              <a:t>等语言的接口，实现了图像处理和计算机视觉方面的很多通用算法。</a:t>
            </a:r>
          </a:p>
        </p:txBody>
      </p:sp>
    </p:spTree>
    <p:extLst>
      <p:ext uri="{BB962C8B-B14F-4D97-AF65-F5344CB8AC3E}">
        <p14:creationId xmlns:p14="http://schemas.microsoft.com/office/powerpoint/2010/main" val="2733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OpenCV</a:t>
            </a:r>
            <a:r>
              <a:rPr lang="zh-CN" altLang="en-US" b="1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 err="1"/>
              <a:t>OpenCV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Gary </a:t>
            </a:r>
            <a:r>
              <a:rPr lang="en-US" altLang="zh-CN" sz="2400" dirty="0" err="1" smtClean="0"/>
              <a:t>Bradsky</a:t>
            </a:r>
            <a:r>
              <a:rPr lang="zh-CN" altLang="en-US" sz="2400" dirty="0" smtClean="0"/>
              <a:t>于</a:t>
            </a:r>
            <a:r>
              <a:rPr lang="en-US" altLang="zh-CN" sz="2400" dirty="0"/>
              <a:t>1999</a:t>
            </a:r>
            <a:r>
              <a:rPr lang="zh-CN" altLang="en-US" sz="2400" dirty="0"/>
              <a:t>年在英特尔创立，第一版于</a:t>
            </a:r>
            <a:r>
              <a:rPr lang="en-US" altLang="zh-CN" sz="2400" dirty="0"/>
              <a:t>2000</a:t>
            </a:r>
            <a:r>
              <a:rPr lang="zh-CN" altLang="en-US" sz="2400" dirty="0"/>
              <a:t>年问世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Vadim </a:t>
            </a:r>
            <a:r>
              <a:rPr lang="en-US" altLang="zh-CN" sz="2400" dirty="0" err="1" smtClean="0"/>
              <a:t>Pisarevsky</a:t>
            </a:r>
            <a:r>
              <a:rPr lang="zh-CN" altLang="en-US" sz="2400" dirty="0" smtClean="0"/>
              <a:t>加入</a:t>
            </a:r>
            <a:r>
              <a:rPr lang="en-US" altLang="zh-CN" sz="2400" dirty="0"/>
              <a:t>Gary </a:t>
            </a:r>
            <a:r>
              <a:rPr lang="en-US" altLang="zh-CN" sz="2400" dirty="0" err="1"/>
              <a:t>Bradsky</a:t>
            </a:r>
            <a:r>
              <a:rPr lang="zh-CN" altLang="en-US" sz="2400" dirty="0"/>
              <a:t>，一起管理英特尔的俄罗斯软件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团队。</a:t>
            </a:r>
            <a:r>
              <a:rPr lang="en-US" altLang="zh-CN" sz="2400" dirty="0"/>
              <a:t>2005</a:t>
            </a:r>
            <a:r>
              <a:rPr lang="zh-CN" altLang="en-US" sz="2400" dirty="0"/>
              <a:t>年，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用于</a:t>
            </a:r>
            <a:r>
              <a:rPr lang="en-US" altLang="zh-CN" sz="2400" dirty="0"/>
              <a:t>Stanley</a:t>
            </a:r>
            <a:r>
              <a:rPr lang="zh-CN" altLang="en-US" sz="2400" dirty="0"/>
              <a:t>，该车赢得了</a:t>
            </a:r>
            <a:r>
              <a:rPr lang="en-US" altLang="zh-CN" sz="2400" dirty="0"/>
              <a:t>2005</a:t>
            </a:r>
            <a:r>
              <a:rPr lang="zh-CN" altLang="en-US" sz="2400" dirty="0"/>
              <a:t>年</a:t>
            </a:r>
            <a:r>
              <a:rPr lang="en-US" altLang="zh-CN" sz="2400" dirty="0"/>
              <a:t>DARPA</a:t>
            </a:r>
            <a:r>
              <a:rPr lang="zh-CN" altLang="en-US" sz="2400" dirty="0"/>
              <a:t>挑战赛的冠军。后来，在</a:t>
            </a:r>
            <a:r>
              <a:rPr lang="en-US" altLang="zh-CN" sz="2400" dirty="0"/>
              <a:t>Willow Garage</a:t>
            </a:r>
            <a:r>
              <a:rPr lang="zh-CN" altLang="en-US" sz="2400" dirty="0"/>
              <a:t>的支持下，它的积极发展得以继续，由</a:t>
            </a:r>
            <a:r>
              <a:rPr lang="en-US" altLang="zh-CN" sz="2400" dirty="0"/>
              <a:t>Gary </a:t>
            </a:r>
            <a:r>
              <a:rPr lang="en-US" altLang="zh-CN" sz="2400" dirty="0" err="1"/>
              <a:t>Bradsky</a:t>
            </a:r>
            <a:r>
              <a:rPr lang="zh-CN" altLang="en-US" sz="2400" dirty="0"/>
              <a:t>和</a:t>
            </a:r>
            <a:r>
              <a:rPr lang="en-US" altLang="zh-CN" sz="2400" dirty="0"/>
              <a:t>Vadim </a:t>
            </a:r>
            <a:r>
              <a:rPr lang="en-US" altLang="zh-CN" sz="2400" dirty="0" err="1"/>
              <a:t>Pisarevsky</a:t>
            </a:r>
            <a:r>
              <a:rPr lang="zh-CN" altLang="en-US" sz="2400" dirty="0"/>
              <a:t>领导了该项目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err="1" smtClean="0"/>
              <a:t>OpenCV</a:t>
            </a:r>
            <a:r>
              <a:rPr lang="zh-CN" altLang="en-US" sz="2400" dirty="0"/>
              <a:t>现在支持与计算机视觉和机器学习有关的多种算法，并且正在日益扩展。</a:t>
            </a:r>
          </a:p>
        </p:txBody>
      </p:sp>
    </p:spTree>
    <p:extLst>
      <p:ext uri="{BB962C8B-B14F-4D97-AF65-F5344CB8AC3E}">
        <p14:creationId xmlns:p14="http://schemas.microsoft.com/office/powerpoint/2010/main" val="39533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OpenCV</a:t>
            </a:r>
            <a:r>
              <a:rPr lang="zh-CN" altLang="en-US" b="1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53803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/>
              <a:t> 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-Python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提供了</a:t>
            </a:r>
            <a:r>
              <a:rPr lang="en-US" altLang="zh-CN" sz="2400" dirty="0"/>
              <a:t>Python</a:t>
            </a:r>
            <a:r>
              <a:rPr lang="zh-CN" altLang="en-US" sz="2400" dirty="0"/>
              <a:t>接口，使得使用者在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中能够调用</a:t>
            </a:r>
            <a:r>
              <a:rPr lang="en-US" altLang="zh-CN" sz="2400" dirty="0"/>
              <a:t>C/C++</a:t>
            </a:r>
            <a:r>
              <a:rPr lang="zh-CN" altLang="en-US" sz="2400" dirty="0"/>
              <a:t>，在保证易读性和运行效率的前提下，实现所需的功能。 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-Python Tutorials</a:t>
            </a:r>
            <a:r>
              <a:rPr lang="zh-CN" altLang="en-US" sz="2400" dirty="0"/>
              <a:t>是官方提供的文档，其内容全面、简单易懂，使得初学者能够快速上手使用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/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OpenCV</a:t>
            </a:r>
            <a:r>
              <a:rPr lang="zh-CN" altLang="en-US" sz="2400" dirty="0"/>
              <a:t>中文官方</a:t>
            </a:r>
            <a:r>
              <a:rPr lang="zh-CN" altLang="en-US" sz="2400" dirty="0" smtClean="0"/>
              <a:t>文档 </a:t>
            </a:r>
            <a:r>
              <a:rPr lang="en-US" altLang="zh-CN" sz="2400" dirty="0">
                <a:hlinkClick r:id="rId3"/>
              </a:rPr>
              <a:t>http://woshicver.com</a:t>
            </a:r>
            <a:r>
              <a:rPr lang="en-US" altLang="zh-CN" sz="2400" dirty="0" smtClean="0">
                <a:hlinkClick r:id="rId3"/>
              </a:rPr>
              <a:t>/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2400" i="1" dirty="0" err="1"/>
              <a:t>OpenCV</a:t>
            </a:r>
            <a:r>
              <a:rPr lang="en-US" altLang="zh-CN" sz="2400" i="1" dirty="0"/>
              <a:t>-Python Tutorials</a:t>
            </a:r>
            <a:r>
              <a:rPr lang="zh-CN" altLang="en-US" sz="2400" i="1" dirty="0"/>
              <a:t>官方文档</a:t>
            </a:r>
            <a:r>
              <a:rPr lang="zh-CN" altLang="en-US" sz="2400" i="1" dirty="0" smtClean="0"/>
              <a:t>： </a:t>
            </a:r>
            <a:endParaRPr lang="en-US" altLang="zh-CN" sz="2400" i="1" dirty="0" smtClean="0"/>
          </a:p>
          <a:p>
            <a:pPr marL="0" indent="0" algn="just">
              <a:buNone/>
            </a:pPr>
            <a:r>
              <a:rPr lang="en-US" altLang="zh-CN" sz="2400" i="1" dirty="0" smtClean="0">
                <a:hlinkClick r:id="rId4"/>
              </a:rPr>
              <a:t>https</a:t>
            </a:r>
            <a:r>
              <a:rPr lang="en-US" altLang="zh-CN" sz="2400" i="1" dirty="0">
                <a:hlinkClick r:id="rId4"/>
              </a:rPr>
              <a:t>://docs.opencv.org/master/d6/d00/tutorial_py_root.html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49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OpenCV</a:t>
            </a:r>
            <a:r>
              <a:rPr lang="zh-CN" altLang="en-US" b="1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除了</a:t>
            </a:r>
            <a:r>
              <a:rPr lang="en-US" altLang="zh-CN" sz="2400" dirty="0" err="1" smtClean="0"/>
              <a:t>OpenCV</a:t>
            </a:r>
            <a:r>
              <a:rPr lang="zh-CN" altLang="en-US" sz="2400" dirty="0" smtClean="0"/>
              <a:t>图像处理库之外，还有其他基于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的图像处理库，如</a:t>
            </a:r>
            <a:r>
              <a:rPr lang="en-US" altLang="zh-CN" sz="2400" dirty="0" smtClean="0"/>
              <a:t>PIL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Pillow</a:t>
            </a:r>
            <a:r>
              <a:rPr lang="zh-CN" altLang="en-US" sz="2400" dirty="0" smtClean="0"/>
              <a:t>以及</a:t>
            </a:r>
            <a:r>
              <a:rPr lang="en-US" altLang="zh-CN" sz="2400" dirty="0" err="1" smtClean="0"/>
              <a:t>scikit</a:t>
            </a:r>
            <a:r>
              <a:rPr lang="en-US" altLang="zh-CN" sz="2400" dirty="0" smtClean="0"/>
              <a:t>-image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/>
              <a:t>PIL</a:t>
            </a:r>
            <a:r>
              <a:rPr lang="zh-CN" altLang="en-US" sz="2400" dirty="0"/>
              <a:t>和</a:t>
            </a:r>
            <a:r>
              <a:rPr lang="en-US" altLang="zh-CN" sz="2400" dirty="0"/>
              <a:t>Pillow</a:t>
            </a:r>
            <a:r>
              <a:rPr lang="zh-CN" altLang="en-US" sz="2400" dirty="0"/>
              <a:t>只提供最基础的数字图像处理，功能有限。</a:t>
            </a:r>
            <a:r>
              <a:rPr lang="en-US" altLang="zh-CN" sz="2400" dirty="0"/>
              <a:t>PIL</a:t>
            </a:r>
            <a:r>
              <a:rPr lang="zh-CN" altLang="en-US" sz="2400" dirty="0"/>
              <a:t>只支持 </a:t>
            </a:r>
            <a:r>
              <a:rPr lang="en-US" altLang="zh-CN" sz="2400" dirty="0" smtClean="0"/>
              <a:t>Python2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Pillow</a:t>
            </a:r>
            <a:r>
              <a:rPr lang="zh-CN" altLang="en-US" sz="2400" dirty="0"/>
              <a:t>是</a:t>
            </a:r>
            <a:r>
              <a:rPr lang="en-US" altLang="zh-CN" sz="2400" dirty="0"/>
              <a:t>PIL</a:t>
            </a:r>
            <a:r>
              <a:rPr lang="zh-CN" altLang="en-US" sz="2400" dirty="0"/>
              <a:t>的一个派生分支，支持 </a:t>
            </a:r>
            <a:r>
              <a:rPr lang="en-US" altLang="zh-CN" sz="2400" dirty="0" smtClean="0"/>
              <a:t>Python3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scikit</a:t>
            </a:r>
            <a:r>
              <a:rPr lang="en-US" altLang="zh-CN" sz="2400" dirty="0"/>
              <a:t>-image </a:t>
            </a:r>
            <a:r>
              <a:rPr lang="zh-CN" altLang="en-US" sz="2400" dirty="0"/>
              <a:t>是基于</a:t>
            </a:r>
            <a:r>
              <a:rPr lang="en-US" altLang="zh-CN" sz="2400" dirty="0" err="1"/>
              <a:t>scipy</a:t>
            </a:r>
            <a:r>
              <a:rPr lang="zh-CN" altLang="en-US" sz="2400" dirty="0"/>
              <a:t>的一款图像处理包，它将图片作为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</a:t>
            </a:r>
            <a:r>
              <a:rPr lang="zh-CN" altLang="en-US" sz="2400" dirty="0"/>
              <a:t>数组进行处理，与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一样。</a:t>
            </a:r>
          </a:p>
        </p:txBody>
      </p:sp>
    </p:spTree>
    <p:extLst>
      <p:ext uri="{BB962C8B-B14F-4D97-AF65-F5344CB8AC3E}">
        <p14:creationId xmlns:p14="http://schemas.microsoft.com/office/powerpoint/2010/main" val="30171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OpenCV</a:t>
            </a:r>
            <a:r>
              <a:rPr lang="zh-CN" altLang="en-US" b="1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/>
              <a:t>其他</a:t>
            </a:r>
            <a:r>
              <a:rPr lang="zh-CN" altLang="en-US" sz="2400" b="1" dirty="0" smtClean="0"/>
              <a:t>资源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000" dirty="0" smtClean="0"/>
              <a:t>1.Python</a:t>
            </a:r>
            <a:r>
              <a:rPr lang="zh-CN" altLang="en-US" sz="2000" dirty="0"/>
              <a:t>快速指南</a:t>
            </a:r>
            <a:r>
              <a:rPr lang="en-US" altLang="zh-CN" sz="2000" dirty="0"/>
              <a:t>- [</a:t>
            </a:r>
            <a:r>
              <a:rPr lang="zh-CN" altLang="en-US" sz="2000" dirty="0"/>
              <a:t>一小部分</a:t>
            </a:r>
            <a:r>
              <a:rPr lang="en-US" altLang="zh-CN" sz="2000" dirty="0"/>
              <a:t>Python]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2"/>
              </a:rPr>
              <a:t>http://swaroopch.com/notes/python/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基本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教程：</a:t>
            </a:r>
            <a:r>
              <a:rPr lang="en-US" altLang="zh-CN" sz="2000" dirty="0">
                <a:hlinkClick r:id="rId3"/>
              </a:rPr>
              <a:t>http://wiki.scipy.org/Tentative_NumPy_Tutorial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3.numpy</a:t>
            </a:r>
            <a:r>
              <a:rPr lang="zh-CN" altLang="en-US" sz="2000" dirty="0"/>
              <a:t>示例列表：</a:t>
            </a:r>
            <a:r>
              <a:rPr lang="en-US" altLang="zh-CN" sz="2000" dirty="0">
                <a:hlinkClick r:id="rId4"/>
              </a:rPr>
              <a:t>http://wiki.scipy.org/Numpy_Example_List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4.OpenCV</a:t>
            </a:r>
            <a:r>
              <a:rPr lang="zh-CN" altLang="en-US" sz="2000" dirty="0"/>
              <a:t>文档：</a:t>
            </a:r>
            <a:r>
              <a:rPr lang="en-US" altLang="zh-CN" sz="2000" dirty="0">
                <a:hlinkClick r:id="rId5"/>
              </a:rPr>
              <a:t>http://docs.opencv.org/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5.OpenCV</a:t>
            </a:r>
            <a:r>
              <a:rPr lang="zh-CN" altLang="en-US" sz="2000" dirty="0"/>
              <a:t>论坛：</a:t>
            </a:r>
            <a:r>
              <a:rPr lang="en-US" altLang="zh-CN" sz="2000" dirty="0">
                <a:hlinkClick r:id="rId6"/>
              </a:rPr>
              <a:t>http://answers.opencv.org/questions/</a:t>
            </a:r>
            <a:endParaRPr lang="en-US" altLang="zh-CN" sz="2000" dirty="0"/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OpenCV</a:t>
            </a:r>
            <a:r>
              <a:rPr lang="zh-CN" altLang="en-US" b="1" dirty="0" smtClean="0"/>
              <a:t>安装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65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Windows</a:t>
            </a:r>
            <a:r>
              <a:rPr lang="zh-CN" altLang="en-US" sz="2800" b="1" dirty="0"/>
              <a:t>中安装</a:t>
            </a:r>
            <a:r>
              <a:rPr lang="en-US" altLang="zh-CN" sz="2800" b="1" dirty="0" err="1" smtClean="0"/>
              <a:t>OpenCV</a:t>
            </a:r>
            <a:r>
              <a:rPr lang="en-US" altLang="zh-CN" sz="2800" b="1" dirty="0" smtClean="0"/>
              <a:t>-Python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/>
              <a:t>安装</a:t>
            </a:r>
            <a:r>
              <a:rPr lang="en-US" altLang="zh-CN" sz="2400" dirty="0" smtClean="0"/>
              <a:t>Anaconda</a:t>
            </a:r>
            <a:r>
              <a:rPr lang="zh-CN" altLang="en-US" sz="2400" dirty="0" smtClean="0"/>
              <a:t>，选择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版本</a:t>
            </a:r>
            <a:r>
              <a:rPr lang="en-US" altLang="zh-CN" sz="2400" dirty="0" smtClean="0"/>
              <a:t>: </a:t>
            </a: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www.anaconda.com/products/individual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安装</a:t>
            </a:r>
            <a:r>
              <a:rPr lang="en-US" altLang="zh-CN" sz="2400" dirty="0" smtClean="0"/>
              <a:t>python:</a:t>
            </a:r>
          </a:p>
          <a:p>
            <a:pPr marL="0" indent="0">
              <a:buNone/>
            </a:pPr>
            <a:r>
              <a:rPr lang="en-US" altLang="zh-CN" sz="2400" dirty="0" smtClean="0"/>
              <a:t>       pip </a:t>
            </a:r>
            <a:r>
              <a:rPr lang="en-US" altLang="zh-CN" sz="2400" dirty="0"/>
              <a:t>install </a:t>
            </a:r>
            <a:r>
              <a:rPr lang="en-US" altLang="zh-CN" sz="2400" dirty="0" err="1" smtClean="0"/>
              <a:t>opencv</a:t>
            </a:r>
            <a:r>
              <a:rPr lang="en-US" altLang="zh-CN" sz="2400" dirty="0" smtClean="0"/>
              <a:t>-python [==</a:t>
            </a:r>
            <a:r>
              <a:rPr lang="zh-CN" altLang="en-US" sz="2400" dirty="0" smtClean="0"/>
              <a:t>版本号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pip </a:t>
            </a:r>
            <a:r>
              <a:rPr lang="en-US" altLang="zh-CN" sz="2400" dirty="0"/>
              <a:t>install </a:t>
            </a:r>
            <a:r>
              <a:rPr lang="en-US" altLang="zh-CN" sz="2400" dirty="0" err="1" smtClean="0"/>
              <a:t>opencv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contrib</a:t>
            </a:r>
            <a:r>
              <a:rPr lang="en-US" altLang="zh-CN" sz="2400" dirty="0" smtClean="0"/>
              <a:t>-python [==</a:t>
            </a:r>
            <a:r>
              <a:rPr lang="zh-CN" altLang="en-US" sz="2400" dirty="0"/>
              <a:t>版本号</a:t>
            </a:r>
            <a:r>
              <a:rPr lang="en-US" altLang="zh-CN" sz="2400" dirty="0"/>
              <a:t>]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由于外网的官方库下载太慢，可以使用豆瓣的源下载安装：</a:t>
            </a:r>
            <a:r>
              <a:rPr lang="en-US" altLang="zh-CN" sz="2400" dirty="0"/>
              <a:t>pip install 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-python 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pypi.douban.com/simple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06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OpenCV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测试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    Import cv2</a:t>
            </a:r>
          </a:p>
          <a:p>
            <a:pPr marL="0" indent="0">
              <a:buNone/>
            </a:pPr>
            <a:r>
              <a:rPr lang="en-US" altLang="zh-CN" sz="2400" dirty="0" smtClean="0"/>
              <a:t>    print(cv2.__version__)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输出版本信息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平台上，如果你用的</a:t>
            </a:r>
            <a:r>
              <a:rPr lang="en-US" altLang="zh-CN" sz="2400" dirty="0"/>
              <a:t>python</a:t>
            </a:r>
            <a:r>
              <a:rPr lang="zh-CN" altLang="en-US" sz="2400" dirty="0"/>
              <a:t>有缺什么</a:t>
            </a:r>
            <a:r>
              <a:rPr lang="en-US" altLang="zh-CN" sz="2400" dirty="0"/>
              <a:t>package</a:t>
            </a:r>
            <a:r>
              <a:rPr lang="zh-CN" altLang="en-US" sz="2400" dirty="0"/>
              <a:t>，若在</a:t>
            </a:r>
            <a:r>
              <a:rPr lang="en-US" altLang="zh-CN" sz="2400" dirty="0"/>
              <a:t>Python Package Index</a:t>
            </a:r>
            <a:r>
              <a:rPr lang="zh-CN" altLang="en-US" sz="2400" dirty="0"/>
              <a:t>找不到合适的，也可到这地方找 </a:t>
            </a:r>
            <a:r>
              <a:rPr lang="zh-CN" altLang="en-US" sz="2400" dirty="0" smtClean="0"/>
              <a:t>（</a:t>
            </a:r>
            <a:r>
              <a:rPr lang="en-US" altLang="zh-CN" sz="2400" dirty="0">
                <a:hlinkClick r:id="rId3"/>
              </a:rPr>
              <a:t>https://www.lfd.uci.edu/~gohlke/pythonlibs/#lxml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630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OpenCV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Ubuntu</a:t>
            </a:r>
            <a:r>
              <a:rPr lang="zh-CN" altLang="en-US" sz="2800" b="1" dirty="0"/>
              <a:t>中安装</a:t>
            </a:r>
            <a:r>
              <a:rPr lang="en-US" altLang="zh-CN" sz="2800" b="1" dirty="0" err="1" smtClean="0"/>
              <a:t>OpenCV</a:t>
            </a:r>
            <a:r>
              <a:rPr lang="en-US" altLang="zh-CN" sz="2800" b="1" dirty="0" smtClean="0"/>
              <a:t>-Python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安装</a:t>
            </a:r>
            <a:r>
              <a:rPr lang="en-US" altLang="zh-CN" sz="2400" dirty="0" smtClean="0"/>
              <a:t>Anaconda</a:t>
            </a:r>
            <a:r>
              <a:rPr lang="zh-CN" altLang="en-US" sz="2400" dirty="0" smtClean="0"/>
              <a:t>，选择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版本</a:t>
            </a:r>
            <a:r>
              <a:rPr lang="en-US" altLang="zh-CN" sz="2400" dirty="0" smtClean="0"/>
              <a:t>: </a:t>
            </a: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www.anaconda.com/products/individual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/>
              <a:t>在终端（以</a:t>
            </a:r>
            <a:r>
              <a:rPr lang="en-US" altLang="zh-CN" sz="2400" dirty="0"/>
              <a:t>root</a:t>
            </a:r>
            <a:r>
              <a:rPr lang="zh-CN" altLang="en-US" sz="2400" dirty="0"/>
              <a:t>用户身份）中使用以下命令安装</a:t>
            </a:r>
            <a:r>
              <a:rPr lang="en-US" altLang="zh-CN" sz="2400" dirty="0" err="1"/>
              <a:t>python-opencv:</a:t>
            </a:r>
            <a:r>
              <a:rPr lang="en-US" altLang="zh-CN" sz="2400" dirty="0" err="1">
                <a:hlinkClick r:id="rId4"/>
              </a:rPr>
              <a:t>https</a:t>
            </a:r>
            <a:r>
              <a:rPr lang="en-US" altLang="zh-CN" sz="2400" dirty="0">
                <a:hlinkClick r:id="rId4"/>
              </a:rPr>
              <a:t>://packages.ubuntu.com/trusty/python-</a:t>
            </a:r>
            <a:r>
              <a:rPr lang="en-US" altLang="zh-CN" sz="2400" dirty="0" err="1">
                <a:hlinkClick r:id="rId4"/>
              </a:rPr>
              <a:t>opencv</a:t>
            </a:r>
            <a:r>
              <a:rPr lang="zh-CN" altLang="en-US" sz="2400" dirty="0">
                <a:hlinkClick r:id="rId4"/>
              </a:rPr>
              <a:t>软件包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$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python-</a:t>
            </a:r>
            <a:r>
              <a:rPr lang="en-US" altLang="zh-CN" sz="2400" dirty="0" err="1"/>
              <a:t>opencv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7725793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759</Words>
  <Application>Microsoft Office PowerPoint</Application>
  <PresentationFormat>宽屏</PresentationFormat>
  <Paragraphs>79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第一章  OpenCV简介与安装</vt:lpstr>
      <vt:lpstr>OpenCV简介</vt:lpstr>
      <vt:lpstr>OpenCV简介</vt:lpstr>
      <vt:lpstr>OpenCV简介</vt:lpstr>
      <vt:lpstr>OpenCV简介</vt:lpstr>
      <vt:lpstr>OpenCV简介</vt:lpstr>
      <vt:lpstr>OpenCV安装</vt:lpstr>
      <vt:lpstr>OpenCV安装</vt:lpstr>
      <vt:lpstr>OpenCV安装</vt:lpstr>
      <vt:lpstr>OpenCV安装</vt:lpstr>
      <vt:lpstr>Pillow与Scikit-image图像处理库</vt:lpstr>
      <vt:lpstr>Pillow与Scikit-image图像处理库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chengzhuanyang@zufe.edu.cn</dc:creator>
  <cp:lastModifiedBy>chengzhuanyang@zufe.edu.cn</cp:lastModifiedBy>
  <cp:revision>19</cp:revision>
  <dcterms:created xsi:type="dcterms:W3CDTF">2020-06-25T14:24:34Z</dcterms:created>
  <dcterms:modified xsi:type="dcterms:W3CDTF">2020-09-13T12:20:04Z</dcterms:modified>
</cp:coreProperties>
</file>