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2" r:id="rId16"/>
    <p:sldId id="263" r:id="rId17"/>
    <p:sldId id="264" r:id="rId18"/>
    <p:sldId id="281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微軟正黑體" panose="020B0604030504040204" pitchFamily="34" charset="-120"/>
      <p:regular r:id="rId32"/>
      <p:bold r:id="rId33"/>
    </p:embeddedFont>
    <p:embeddedFont>
      <p:font typeface="Avenir Next LT Pro" panose="02020500000000000000" charset="0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1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3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1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January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January 4,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6133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2" r:id="rId4"/>
    <p:sldLayoutId id="2147483703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none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den00713/Java-AWT" TargetMode="External"/><Relationship Id="rId2" Type="http://schemas.openxmlformats.org/officeDocument/2006/relationships/hyperlink" Target="https://www.youtube.com/channel/UCV2fcOFwX7y51PyXSm8KrR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08462-777B-4D00-AAFE-A8D221E13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2" r="11841"/>
          <a:stretch/>
        </p:blipFill>
        <p:spPr>
          <a:xfrm>
            <a:off x="4040741" y="-18237"/>
            <a:ext cx="8160026" cy="6875809"/>
          </a:xfrm>
          <a:prstGeom prst="rect">
            <a:avLst/>
          </a:prstGeom>
        </p:spPr>
      </p:pic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7D9A8D-61C1-4349-AB3A-FADE5D038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5471" y="1306117"/>
            <a:ext cx="4602822" cy="1195861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B47D03-9007-47E2-B10C-4640F80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3964" y="3245645"/>
            <a:ext cx="3905835" cy="692984"/>
          </a:xfrm>
        </p:spPr>
        <p:txBody>
          <a:bodyPr anchor="b">
            <a:noAutofit/>
          </a:bodyPr>
          <a:lstStyle/>
          <a:p>
            <a:r>
              <a:rPr lang="zh-TW" altLang="en-US" sz="3600" b="1" dirty="0">
                <a:solidFill>
                  <a:schemeClr val="accent1">
                    <a:lumMod val="75000"/>
                  </a:schemeClr>
                </a:solidFill>
              </a:rPr>
              <a:t>反應精準訓練器</a:t>
            </a:r>
          </a:p>
        </p:txBody>
      </p:sp>
    </p:spTree>
    <p:extLst>
      <p:ext uri="{BB962C8B-B14F-4D97-AF65-F5344CB8AC3E}">
        <p14:creationId xmlns:p14="http://schemas.microsoft.com/office/powerpoint/2010/main" val="119843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7E110-5D3F-4274-81A3-AD7CCB98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37130" y="4116994"/>
            <a:ext cx="9412942" cy="1716835"/>
          </a:xfrm>
        </p:spPr>
        <p:txBody>
          <a:bodyPr vert="horz"/>
          <a:lstStyle/>
          <a:p>
            <a:r>
              <a:rPr lang="en-US" altLang="zh-TW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addMouseMotionListener</a:t>
            </a: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是鼠標移動至</a:t>
            </a:r>
            <a:r>
              <a:rPr lang="en-US" altLang="zh-TW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上就會顯示</a:t>
            </a:r>
            <a:endParaRPr lang="en-US" altLang="zh-TW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addMouseListener</a:t>
            </a: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則是點擊後才會顯示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44754F-7E69-4959-9541-DA52A433C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0"/>
          <a:stretch/>
        </p:blipFill>
        <p:spPr>
          <a:xfrm>
            <a:off x="502023" y="358588"/>
            <a:ext cx="8256494" cy="35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2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7E110-5D3F-4274-81A3-AD7CCB98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74543" y="1335308"/>
            <a:ext cx="3672748" cy="3568381"/>
          </a:xfrm>
        </p:spPr>
        <p:txBody>
          <a:bodyPr vert="horz"/>
          <a:lstStyle/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en-US" altLang="zh-TW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endParaRPr lang="en-US" altLang="zh-TW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X1,Y1</a:t>
            </a: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X2,Y2</a:t>
            </a: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分別代表左右圓圈</a:t>
            </a:r>
            <a:endParaRPr lang="en-US" altLang="zh-TW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</a:t>
            </a: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亂數取到</a:t>
            </a:r>
            <a:r>
              <a:rPr lang="en-US" altLang="zh-TW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分別畫出左右圈</a:t>
            </a:r>
            <a:endParaRPr lang="en-US" altLang="zh-TW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719012-ED00-4E4D-9147-32FF5F399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72"/>
          <a:stretch/>
        </p:blipFill>
        <p:spPr>
          <a:xfrm>
            <a:off x="1260902" y="1164984"/>
            <a:ext cx="4584087" cy="39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7E110-5D3F-4274-81A3-AD7CCB98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97276" y="2244649"/>
            <a:ext cx="3314160" cy="1690274"/>
          </a:xfrm>
        </p:spPr>
        <p:txBody>
          <a:bodyPr vert="horz"/>
          <a:lstStyle/>
          <a:p>
            <a:r>
              <a:rPr lang="zh-TW" altLang="en-US" sz="24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 開始及重新</a:t>
            </a:r>
            <a:endParaRPr lang="en-US" altLang="zh-TW" sz="24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4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被觸發時程式 </a:t>
            </a:r>
            <a:endParaRPr lang="en-US" altLang="zh-TW" sz="24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CA107C-5DF4-405B-AA15-57CC2319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26" y="671500"/>
            <a:ext cx="4780003" cy="48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8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7E110-5D3F-4274-81A3-AD7CCB98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30341" y="2008531"/>
            <a:ext cx="4226462" cy="2084721"/>
          </a:xfrm>
        </p:spPr>
        <p:txBody>
          <a:bodyPr vert="horz"/>
          <a:lstStyle/>
          <a:p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TW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類別的方法</a:t>
            </a:r>
            <a:endParaRPr lang="en-US" altLang="zh-TW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altLang="zh-TW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取得座標</a:t>
            </a:r>
            <a:endParaRPr lang="en-US" altLang="zh-TW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並計算成績</a:t>
            </a:r>
            <a:endParaRPr lang="en-US" altLang="zh-TW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B1045A-1316-4E63-8679-2B66E7AD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15" y="301621"/>
            <a:ext cx="7429626" cy="54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6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7E110-5D3F-4274-81A3-AD7CCB98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7485" y="4038173"/>
            <a:ext cx="7593126" cy="1690274"/>
          </a:xfrm>
        </p:spPr>
        <p:txBody>
          <a:bodyPr vert="horz"/>
          <a:lstStyle/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</a:t>
            </a:r>
            <a:endParaRPr lang="en-US" altLang="zh-TW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處理程式關閉要求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80C3A8-346E-4ADE-8EF7-9068A35E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85" y="460841"/>
            <a:ext cx="7593127" cy="3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3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F89A8-847B-4CAF-984A-6DD770D1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1980184"/>
            <a:ext cx="10241280" cy="3959352"/>
          </a:xfrm>
        </p:spPr>
        <p:txBody>
          <a:bodyPr lIns="109728" tIns="109728" rIns="109728" bIns="91440"/>
          <a:lstStyle/>
          <a:p>
            <a:pPr marL="0" indent="0" algn="ctr">
              <a:buNone/>
            </a:pP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</a:p>
        </p:txBody>
      </p:sp>
    </p:spTree>
    <p:extLst>
      <p:ext uri="{BB962C8B-B14F-4D97-AF65-F5344CB8AC3E}">
        <p14:creationId xmlns:p14="http://schemas.microsoft.com/office/powerpoint/2010/main" val="227837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81E26A-655D-4C6F-AE82-E0EA9DF6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8701"/>
            <a:ext cx="4372550" cy="2518436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zh-TW" altLang="en-US" sz="4000" cap="all" spc="750" dirty="0"/>
              <a:t>開始畫面</a:t>
            </a: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E35311-88C4-444F-A595-2A464768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028701"/>
            <a:ext cx="6655681" cy="50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A8BC0D-B350-4B0F-B34D-29A2A5D4DF93}"/>
              </a:ext>
            </a:extLst>
          </p:cNvPr>
          <p:cNvSpPr txBox="1"/>
          <p:nvPr/>
        </p:nvSpPr>
        <p:spPr>
          <a:xfrm>
            <a:off x="603608" y="1047449"/>
            <a:ext cx="4372550" cy="251843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2500" b="1" cap="all" spc="750" dirty="0">
                <a:latin typeface="+mj-lt"/>
                <a:ea typeface="+mj-ea"/>
                <a:cs typeface="+mj-cs"/>
              </a:rPr>
              <a:t>練習畫面</a:t>
            </a:r>
            <a:endParaRPr lang="en-US" altLang="zh-TW" sz="2500" b="1" cap="all" spc="75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TW" sz="2500" b="1" cap="all" spc="75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2500" b="1" cap="all" spc="750" dirty="0">
                <a:latin typeface="+mj-lt"/>
                <a:ea typeface="+mj-ea"/>
                <a:cs typeface="+mj-cs"/>
              </a:rPr>
              <a:t>按下開始後，每</a:t>
            </a:r>
            <a:r>
              <a:rPr lang="en-US" altLang="zh-TW" sz="2500" b="1" cap="all" spc="750" dirty="0">
                <a:latin typeface="+mj-lt"/>
                <a:ea typeface="+mj-ea"/>
                <a:cs typeface="+mj-cs"/>
              </a:rPr>
              <a:t>0.5</a:t>
            </a:r>
            <a:r>
              <a:rPr lang="zh-TW" altLang="en-US" sz="2500" b="1" cap="all" spc="750" dirty="0">
                <a:latin typeface="+mj-lt"/>
                <a:ea typeface="+mj-ea"/>
                <a:cs typeface="+mj-cs"/>
              </a:rPr>
              <a:t>秒出現黑色圓圈，如果沒在</a:t>
            </a:r>
            <a:r>
              <a:rPr lang="en-US" altLang="zh-TW" sz="2500" b="1" cap="all" spc="750" dirty="0">
                <a:latin typeface="+mj-lt"/>
                <a:ea typeface="+mj-ea"/>
                <a:cs typeface="+mj-cs"/>
              </a:rPr>
              <a:t>0.5</a:t>
            </a:r>
            <a:r>
              <a:rPr lang="zh-TW" altLang="en-US" sz="2500" b="1" cap="all" spc="750" dirty="0">
                <a:latin typeface="+mj-lt"/>
                <a:ea typeface="+mj-ea"/>
                <a:cs typeface="+mj-cs"/>
              </a:rPr>
              <a:t>秒內點擊就不會記分，反之亦然。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FC2FA62-6C9C-45B7-A417-3268AD50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75" y="980491"/>
            <a:ext cx="6582033" cy="49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0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487FDDCF-C300-4618-BBC4-568DDFD9E6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A8BC0D-B350-4B0F-B34D-29A2A5D4DF93}"/>
              </a:ext>
            </a:extLst>
          </p:cNvPr>
          <p:cNvSpPr txBox="1"/>
          <p:nvPr/>
        </p:nvSpPr>
        <p:spPr>
          <a:xfrm>
            <a:off x="1146313" y="4707766"/>
            <a:ext cx="9899374" cy="1439517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3600" b="1" cap="all" spc="750" dirty="0">
                <a:latin typeface="+mj-lt"/>
                <a:ea typeface="+mj-ea"/>
                <a:cs typeface="+mj-cs"/>
              </a:rPr>
              <a:t>練習畫面</a:t>
            </a:r>
            <a:endParaRPr lang="en-US" altLang="zh-TW" sz="3600" b="1" cap="all" spc="75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TW" sz="3600" b="1" cap="all" spc="75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3600" b="1" cap="all" spc="750" dirty="0">
                <a:latin typeface="+mj-lt"/>
                <a:ea typeface="+mj-ea"/>
                <a:cs typeface="+mj-cs"/>
              </a:rPr>
              <a:t>按下重新後，會開始重新計數</a:t>
            </a:r>
            <a:r>
              <a:rPr lang="en-US" altLang="zh-TW" sz="3600" b="1" cap="all" spc="750" dirty="0">
                <a:latin typeface="+mj-lt"/>
                <a:ea typeface="+mj-ea"/>
                <a:cs typeface="+mj-cs"/>
              </a:rPr>
              <a:t>60</a:t>
            </a:r>
            <a:r>
              <a:rPr lang="zh-TW" altLang="en-US" sz="3600" b="1" cap="all" spc="750" dirty="0">
                <a:latin typeface="+mj-lt"/>
                <a:ea typeface="+mj-ea"/>
                <a:cs typeface="+mj-cs"/>
              </a:rPr>
              <a:t>秒。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815B81-98BD-4428-A896-D956F0EB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9" y="546543"/>
            <a:ext cx="5165815" cy="39001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80C6F80-6FFA-4415-B1C9-173B8F53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2" y="554060"/>
            <a:ext cx="5165816" cy="3900190"/>
          </a:xfrm>
          <a:prstGeom prst="rect">
            <a:avLst/>
          </a:prstGeom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CB1FF4D1-D3A2-46A1-A1DB-84C4A92F6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BA6CC515-2CA9-4522-924F-81F6F25FF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B5A55450-5A02-425A-AFCF-141042622328}"/>
              </a:ext>
            </a:extLst>
          </p:cNvPr>
          <p:cNvSpPr/>
          <p:nvPr/>
        </p:nvSpPr>
        <p:spPr>
          <a:xfrm>
            <a:off x="5734050" y="2414587"/>
            <a:ext cx="847725" cy="5238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2FC34-2453-46BE-AF0B-D7E2E423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70328"/>
            <a:ext cx="10241280" cy="1234440"/>
          </a:xfrm>
        </p:spPr>
        <p:txBody>
          <a:bodyPr lIns="109728" tIns="109728" rIns="109728" bIns="91440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zh-TW" altLang="en-US" sz="7200" spc="130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程式特色</a:t>
            </a:r>
          </a:p>
        </p:txBody>
      </p:sp>
    </p:spTree>
    <p:extLst>
      <p:ext uri="{BB962C8B-B14F-4D97-AF65-F5344CB8AC3E}">
        <p14:creationId xmlns:p14="http://schemas.microsoft.com/office/powerpoint/2010/main" val="259643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5C637-C9BB-421A-8C88-6856CF97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919224"/>
            <a:ext cx="10241280" cy="3959352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</a:t>
            </a:r>
          </a:p>
        </p:txBody>
      </p:sp>
    </p:spTree>
    <p:extLst>
      <p:ext uri="{BB962C8B-B14F-4D97-AF65-F5344CB8AC3E}">
        <p14:creationId xmlns:p14="http://schemas.microsoft.com/office/powerpoint/2010/main" val="932051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FB352-8C85-4E79-AE4B-E289195D7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2091944"/>
            <a:ext cx="10241280" cy="3959352"/>
          </a:xfrm>
        </p:spPr>
        <p:txBody>
          <a:bodyPr lIns="109728" tIns="109728" rIns="109728" bIns="91440"/>
          <a:lstStyle/>
          <a:p>
            <a:pPr marL="0" indent="0" algn="ctr"/>
            <a:r>
              <a:rPr lang="zh-TW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簡單設計，卻可以練習到反應、甩槍、準度、速度等相關技巧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425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A7A49-B364-4AF3-A16B-CD3EE935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593848"/>
            <a:ext cx="10241280" cy="1234440"/>
          </a:xfrm>
        </p:spPr>
        <p:txBody>
          <a:bodyPr lIns="109728" tIns="109728" rIns="109728" bIns="91440" anchor="b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zh-TW" altLang="zh-TW" sz="7200" spc="130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改善檢討</a:t>
            </a:r>
            <a:endParaRPr lang="zh-TW" altLang="en-US" sz="7200" spc="13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407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46C381-C2A8-4036-B27A-382A2AD2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67" y="1636537"/>
            <a:ext cx="8823065" cy="4163628"/>
          </a:xfrm>
        </p:spPr>
        <p:txBody>
          <a:bodyPr lIns="109728" tIns="109728" rIns="109728" bIns="91440"/>
          <a:lstStyle/>
          <a:p>
            <a:pPr marL="0" indent="0" algn="ctr"/>
            <a:r>
              <a:rPr lang="zh-TW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內容目前尚有些陽春但發展空間大可新增額外項目、需要加入更好看的圖案來增加外觀</a:t>
            </a:r>
          </a:p>
          <a:p>
            <a:pPr marL="0" indent="0" algn="ctr"/>
            <a:endParaRPr lang="zh-TW" altLang="en-US" sz="44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5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F9E5D-B6E6-475F-97F9-12C49E23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2532888"/>
            <a:ext cx="10241280" cy="1234440"/>
          </a:xfrm>
        </p:spPr>
        <p:txBody>
          <a:bodyPr lIns="109728" tIns="109728" rIns="109728" bIns="91440" anchor="b"/>
          <a:lstStyle/>
          <a:p>
            <a:pPr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zh-TW" sz="7200" spc="130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參考資料</a:t>
            </a:r>
            <a:endParaRPr lang="zh-TW" altLang="en-US" sz="7200" spc="13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3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9A7BC-B332-4528-B0CC-33B53698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984504"/>
            <a:ext cx="10241280" cy="39593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Road: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https://www.youtube.com/channel/UCV2fcOFwX7y51PyXSm8KrRA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視窗程式設計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https://github.com/aiden00713/Java-AWT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2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B34A1-250E-4413-AE49-02A8DBEC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598420"/>
            <a:ext cx="10241280" cy="1234440"/>
          </a:xfrm>
        </p:spPr>
        <p:txBody>
          <a:bodyPr lIns="109728" tIns="109728" rIns="109728" bIns="91440" anchor="b"/>
          <a:lstStyle/>
          <a:p>
            <a:pPr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sz="7200" spc="130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成員分工</a:t>
            </a:r>
          </a:p>
        </p:txBody>
      </p:sp>
    </p:spTree>
    <p:extLst>
      <p:ext uri="{BB962C8B-B14F-4D97-AF65-F5344CB8AC3E}">
        <p14:creationId xmlns:p14="http://schemas.microsoft.com/office/powerpoint/2010/main" val="489025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AE9C1C-6EE9-4055-80D4-D03CFBE8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08024"/>
            <a:ext cx="10241280" cy="3959352"/>
          </a:xfrm>
        </p:spPr>
        <p:txBody>
          <a:bodyPr/>
          <a:lstStyle/>
          <a:p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周宸宇：查詢資料 整理報告 程式設計</a:t>
            </a:r>
          </a:p>
          <a:p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顧晉瑋：整理報告 撰寫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</a:t>
            </a:r>
            <a:endParaRPr lang="zh-TW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藍一成：上台報告 程式設計 查詢資料</a:t>
            </a:r>
          </a:p>
          <a:p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蔡承瀚：上台報告 程式設計 查詢資料</a:t>
            </a:r>
          </a:p>
          <a:p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高悅期：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 報告內容修正</a:t>
            </a:r>
          </a:p>
          <a:p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顏浩哲：整體修改 報告校閱 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735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3211DA-0C1C-4CFC-83A1-4C98E115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0" y="1878584"/>
            <a:ext cx="10241280" cy="3959352"/>
          </a:xfrm>
        </p:spPr>
        <p:txBody>
          <a:bodyPr/>
          <a:lstStyle/>
          <a:p>
            <a:pPr marL="0" indent="0" algn="ctr"/>
            <a:r>
              <a:rPr lang="zh-TW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近期射擊遊戲興起，發現除了遊戲內實戰外可以額外設計技巧訓練器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1466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EC0F7E-BDC7-4BFA-A9CC-4A8DD41A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091944"/>
            <a:ext cx="10241280" cy="3959352"/>
          </a:xfrm>
        </p:spPr>
        <p:txBody>
          <a:bodyPr lIns="109728" tIns="109728" rIns="109728" bIns="91440"/>
          <a:lstStyle/>
          <a:p>
            <a:pPr marL="0" indent="0" algn="ctr">
              <a:buNone/>
            </a:pPr>
            <a:r>
              <a:rPr lang="zh-TW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製作目的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992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53FAE-2A05-4A4D-9BB5-2153F887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305304"/>
            <a:ext cx="10241280" cy="3959352"/>
          </a:xfrm>
        </p:spPr>
        <p:txBody>
          <a:bodyPr lIns="109728" tIns="109728" rIns="109728" bIns="91440"/>
          <a:lstStyle/>
          <a:p>
            <a:pPr marL="0" indent="0" algn="ctr"/>
            <a:r>
              <a:rPr lang="zh-TW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為了增強玩家射擊技巧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，以及訓練反應能力。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3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E6658-ACFF-45D0-98BA-DB839AF9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061464"/>
            <a:ext cx="10241280" cy="3959352"/>
          </a:xfrm>
        </p:spPr>
        <p:txBody>
          <a:bodyPr lIns="109728" tIns="109728" rIns="109728" bIns="91440"/>
          <a:lstStyle/>
          <a:p>
            <a:pPr marL="0" indent="0" algn="ctr">
              <a:buNone/>
            </a:pP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基本元素、指令</a:t>
            </a:r>
          </a:p>
        </p:txBody>
      </p:sp>
    </p:spTree>
    <p:extLst>
      <p:ext uri="{BB962C8B-B14F-4D97-AF65-F5344CB8AC3E}">
        <p14:creationId xmlns:p14="http://schemas.microsoft.com/office/powerpoint/2010/main" val="284262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7E110-5D3F-4274-81A3-AD7CCB98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4485" y="3657598"/>
            <a:ext cx="9412942" cy="1716835"/>
          </a:xfrm>
        </p:spPr>
        <p:txBody>
          <a:bodyPr vert="horz"/>
          <a:lstStyle/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匯入視窗處理套件及類別</a:t>
            </a:r>
          </a:p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匯入進階視窗處理套件及類別</a:t>
            </a:r>
          </a:p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java.util</a:t>
            </a: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的所有套件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25359D-901F-4118-8535-5F41CFE9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85" y="1483567"/>
            <a:ext cx="6972356" cy="13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2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7E110-5D3F-4274-81A3-AD7CCB98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48262" y="3579113"/>
            <a:ext cx="9412942" cy="2355522"/>
          </a:xfrm>
        </p:spPr>
        <p:txBody>
          <a:bodyPr vert="horz"/>
          <a:lstStyle/>
          <a:p>
            <a:r>
              <a:rPr lang="en-US" altLang="zh-TW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extends </a:t>
            </a:r>
            <a:r>
              <a:rPr lang="zh-TW" altLang="en-US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是繼承父類別，</a:t>
            </a:r>
            <a:r>
              <a:rPr lang="en-US" altLang="zh-TW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中不支援多重繼承，但是可以用介面來實現，所以用到了</a:t>
            </a:r>
            <a:r>
              <a:rPr lang="en-US" altLang="zh-TW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implements</a:t>
            </a:r>
            <a:r>
              <a:rPr lang="zh-TW" altLang="en-US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，繼承只能繼承一個類別，但</a:t>
            </a:r>
            <a:r>
              <a:rPr lang="en-US" altLang="zh-TW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implements</a:t>
            </a:r>
            <a:r>
              <a:rPr lang="zh-TW" altLang="en-US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可以實現多個介面</a:t>
            </a:r>
            <a:endParaRPr lang="en-US" altLang="zh-TW" b="1" i="0" dirty="0">
              <a:solidFill>
                <a:srgbClr val="19191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等元件</a:t>
            </a:r>
            <a:endParaRPr lang="en-US" altLang="zh-TW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設定變數</a:t>
            </a:r>
            <a:endParaRPr lang="en-US" altLang="zh-TW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5676853-D68A-49A5-AB76-7CF83808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7" y="550989"/>
            <a:ext cx="10901300" cy="28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7E110-5D3F-4274-81A3-AD7CCB98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32334" y="3634762"/>
            <a:ext cx="9412942" cy="1690274"/>
          </a:xfrm>
        </p:spPr>
        <p:txBody>
          <a:bodyPr vert="horz"/>
          <a:lstStyle/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設定建構元</a:t>
            </a:r>
            <a:endParaRPr lang="en-US" altLang="zh-TW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給變數資料</a:t>
            </a:r>
            <a:endParaRPr lang="en-US" altLang="zh-TW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取得平台並設定版面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0D5EF52-67DD-49E1-AA8C-4145EDE0E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22"/>
          <a:stretch/>
        </p:blipFill>
        <p:spPr>
          <a:xfrm>
            <a:off x="1132334" y="511322"/>
            <a:ext cx="7186914" cy="23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3036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412624"/>
      </a:dk2>
      <a:lt2>
        <a:srgbClr val="E2E7E8"/>
      </a:lt2>
      <a:accent1>
        <a:srgbClr val="CE5542"/>
      </a:accent1>
      <a:accent2>
        <a:srgbClr val="BC7D30"/>
      </a:accent2>
      <a:accent3>
        <a:srgbClr val="ABA837"/>
      </a:accent3>
      <a:accent4>
        <a:srgbClr val="7FB22D"/>
      </a:accent4>
      <a:accent5>
        <a:srgbClr val="53B73A"/>
      </a:accent5>
      <a:accent6>
        <a:srgbClr val="2FB84D"/>
      </a:accent6>
      <a:hlink>
        <a:srgbClr val="348F9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349</Words>
  <Application>Microsoft Office PowerPoint</Application>
  <PresentationFormat>寬螢幕</PresentationFormat>
  <Paragraphs>52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Consolas</vt:lpstr>
      <vt:lpstr>微軟正黑體</vt:lpstr>
      <vt:lpstr>新細明體</vt:lpstr>
      <vt:lpstr>Arial</vt:lpstr>
      <vt:lpstr>Times New Roman</vt:lpstr>
      <vt:lpstr>Avenir Next LT Pro</vt:lpstr>
      <vt:lpstr>Calibri</vt:lpstr>
      <vt:lpstr>Wingdings</vt:lpstr>
      <vt:lpstr>GradientRiseVTI</vt:lpstr>
      <vt:lpstr>java期末報告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開始畫面</vt:lpstr>
      <vt:lpstr>PowerPoint 簡報</vt:lpstr>
      <vt:lpstr>PowerPoint 簡報</vt:lpstr>
      <vt:lpstr>程式特色</vt:lpstr>
      <vt:lpstr>PowerPoint 簡報</vt:lpstr>
      <vt:lpstr>改善檢討</vt:lpstr>
      <vt:lpstr>PowerPoint 簡報</vt:lpstr>
      <vt:lpstr>參考資料</vt:lpstr>
      <vt:lpstr>PowerPoint 簡報</vt:lpstr>
      <vt:lpstr>成員分工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java期末報告</dc:title>
  <dc:creator>許莉妍</dc:creator>
  <cp:lastModifiedBy>User</cp:lastModifiedBy>
  <cp:revision>2</cp:revision>
  <dcterms:created xsi:type="dcterms:W3CDTF">2021-01-04T02:52:14Z</dcterms:created>
  <dcterms:modified xsi:type="dcterms:W3CDTF">2021-01-04T07:40:07Z</dcterms:modified>
</cp:coreProperties>
</file>