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SemiBold"/>
      <p:regular r:id="rId30"/>
      <p:bold r:id="rId31"/>
      <p:italic r:id="rId32"/>
      <p:boldItalic r:id="rId33"/>
    </p:embeddedFont>
    <p:embeddedFont>
      <p:font typeface="Raleway"/>
      <p:regular r:id="rId34"/>
      <p:bold r:id="rId35"/>
      <p:italic r:id="rId36"/>
      <p:boldItalic r:id="rId37"/>
    </p:embeddedFont>
    <p:embeddedFont>
      <p:font typeface="Barlow Light"/>
      <p:regular r:id="rId38"/>
      <p:bold r:id="rId39"/>
      <p:italic r:id="rId40"/>
      <p:boldItalic r:id="rId41"/>
    </p:embeddedFont>
    <p:embeddedFont>
      <p:font typeface="Barlow"/>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F74F6F-7195-439C-BC40-6A3B9AF26693}">
  <a:tblStyle styleId="{2BF74F6F-7195-439C-BC40-6A3B9AF2669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Light-italic.fntdata"/><Relationship Id="rId20" Type="http://schemas.openxmlformats.org/officeDocument/2006/relationships/slide" Target="slides/slide14.xml"/><Relationship Id="rId42" Type="http://schemas.openxmlformats.org/officeDocument/2006/relationships/font" Target="fonts/Barlow-regular.fntdata"/><Relationship Id="rId41" Type="http://schemas.openxmlformats.org/officeDocument/2006/relationships/font" Target="fonts/BarlowLight-boldItalic.fntdata"/><Relationship Id="rId22" Type="http://schemas.openxmlformats.org/officeDocument/2006/relationships/slide" Target="slides/slide16.xml"/><Relationship Id="rId44" Type="http://schemas.openxmlformats.org/officeDocument/2006/relationships/font" Target="fonts/Barlow-italic.fntdata"/><Relationship Id="rId21" Type="http://schemas.openxmlformats.org/officeDocument/2006/relationships/slide" Target="slides/slide15.xml"/><Relationship Id="rId43" Type="http://schemas.openxmlformats.org/officeDocument/2006/relationships/font" Target="fonts/Barlow-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Barlow-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SemiBold-bold.fntdata"/><Relationship Id="rId30" Type="http://schemas.openxmlformats.org/officeDocument/2006/relationships/font" Target="fonts/RalewaySemiBold-regular.fntdata"/><Relationship Id="rId11" Type="http://schemas.openxmlformats.org/officeDocument/2006/relationships/slide" Target="slides/slide5.xml"/><Relationship Id="rId33" Type="http://schemas.openxmlformats.org/officeDocument/2006/relationships/font" Target="fonts/RalewaySemiBold-boldItalic.fntdata"/><Relationship Id="rId10" Type="http://schemas.openxmlformats.org/officeDocument/2006/relationships/slide" Target="slides/slide4.xml"/><Relationship Id="rId32" Type="http://schemas.openxmlformats.org/officeDocument/2006/relationships/font" Target="fonts/RalewaySemiBold-italic.fntdata"/><Relationship Id="rId13" Type="http://schemas.openxmlformats.org/officeDocument/2006/relationships/slide" Target="slides/slide7.xml"/><Relationship Id="rId35" Type="http://schemas.openxmlformats.org/officeDocument/2006/relationships/font" Target="fonts/Raleway-bold.fntdata"/><Relationship Id="rId12" Type="http://schemas.openxmlformats.org/officeDocument/2006/relationships/slide" Target="slides/slide6.xml"/><Relationship Id="rId34" Type="http://schemas.openxmlformats.org/officeDocument/2006/relationships/font" Target="fonts/Raleway-regular.fntdata"/><Relationship Id="rId15" Type="http://schemas.openxmlformats.org/officeDocument/2006/relationships/slide" Target="slides/slide9.xml"/><Relationship Id="rId37" Type="http://schemas.openxmlformats.org/officeDocument/2006/relationships/font" Target="fonts/Raleway-boldItalic.fntdata"/><Relationship Id="rId14" Type="http://schemas.openxmlformats.org/officeDocument/2006/relationships/slide" Target="slides/slide8.xml"/><Relationship Id="rId36" Type="http://schemas.openxmlformats.org/officeDocument/2006/relationships/font" Target="fonts/Raleway-italic.fntdata"/><Relationship Id="rId17" Type="http://schemas.openxmlformats.org/officeDocument/2006/relationships/slide" Target="slides/slide11.xml"/><Relationship Id="rId39" Type="http://schemas.openxmlformats.org/officeDocument/2006/relationships/font" Target="fonts/BarlowLight-bold.fntdata"/><Relationship Id="rId16" Type="http://schemas.openxmlformats.org/officeDocument/2006/relationships/slide" Target="slides/slide10.xml"/><Relationship Id="rId38" Type="http://schemas.openxmlformats.org/officeDocument/2006/relationships/font" Target="fonts/BarlowLigh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08d97d4633_0_2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08d97d4633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Jatahku presentasi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08d97d4632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08d97d463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08d97d4632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08d97d463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08d97d4632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08d97d463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08d97d4632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08d97d463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08d97d4633_0_5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108d97d4633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Raihan Fadillah</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108d97d4632_0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108d97d463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Raihan Fadillah</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Raihan Fadillah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108d97d4633_0_5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108d97d4633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108d97d4633_0_8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108d97d4633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108d97d4633_0_8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108d97d4633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108d97d4633_4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108d97d4633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108d97d4633_0_7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108d97d4633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8d97d4633_0_3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8d97d4633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08d97d463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08d97d46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08d97d4633_0_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08d97d463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8d97d4633_4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8d97d4633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Jatahku presentasi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08d97d4633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08d97d463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08d97d4633_0_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08d97d463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p:txBody>
      </p:sp>
      <p:sp>
        <p:nvSpPr>
          <p:cNvPr id="11" name="Google Shape;11;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1"/>
            </a:gs>
            <a:gs pos="50000">
              <a:schemeClr val="accent1"/>
            </a:gs>
            <a:gs pos="100000">
              <a:schemeClr val="accent2"/>
            </a:gs>
          </a:gsLst>
          <a:lin ang="16200038" scaled="0"/>
        </a:gradFill>
      </p:bgPr>
    </p:bg>
    <p:spTree>
      <p:nvGrpSpPr>
        <p:cNvPr id="56"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1085850" y="2031025"/>
            <a:ext cx="46767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 name="Google Shape;14;p3"/>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5" name="Google Shape;15;p3"/>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50000">
              <a:schemeClr val="accent1"/>
            </a:gs>
            <a:gs pos="100000">
              <a:schemeClr val="accent2"/>
            </a:gs>
          </a:gsLst>
          <a:lin ang="16200038" scaled="0"/>
        </a:gradFill>
      </p:bgPr>
    </p:bg>
    <p:spTree>
      <p:nvGrpSpPr>
        <p:cNvPr id="16"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rot="5400000">
            <a:off x="-303375" y="927405"/>
            <a:ext cx="1416300" cy="809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039050" y="1028325"/>
            <a:ext cx="4742700" cy="3579900"/>
          </a:xfrm>
          <a:prstGeom prst="rect">
            <a:avLst/>
          </a:prstGeom>
        </p:spPr>
        <p:txBody>
          <a:bodyPr anchorCtr="0" anchor="t" bIns="0" lIns="0" spcFirstLastPara="1" rIns="0" wrap="square" tIns="0">
            <a:noAutofit/>
          </a:bodyPr>
          <a:lstStyle>
            <a:lvl1pPr indent="-431800" lvl="0" marL="457200" rtl="0">
              <a:spcBef>
                <a:spcPts val="60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a:spcBef>
                <a:spcPts val="600"/>
              </a:spcBef>
              <a:spcAft>
                <a:spcPts val="0"/>
              </a:spcAft>
              <a:buClr>
                <a:schemeClr val="lt1"/>
              </a:buClr>
              <a:buSzPts val="3200"/>
              <a:buChar char="▹"/>
              <a:defRPr sz="3200">
                <a:solidFill>
                  <a:schemeClr val="lt1"/>
                </a:solidFill>
              </a:defRPr>
            </a:lvl9pPr>
          </a:lstStyle>
          <a:p/>
        </p:txBody>
      </p:sp>
      <p:sp>
        <p:nvSpPr>
          <p:cNvPr id="20" name="Google Shape;20;p4"/>
          <p:cNvSpPr txBox="1"/>
          <p:nvPr/>
        </p:nvSpPr>
        <p:spPr>
          <a:xfrm>
            <a:off x="19050" y="933775"/>
            <a:ext cx="5310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accent2"/>
                </a:solidFill>
                <a:latin typeface="Raleway"/>
                <a:ea typeface="Raleway"/>
                <a:cs typeface="Raleway"/>
                <a:sym typeface="Raleway"/>
              </a:rPr>
              <a:t>“</a:t>
            </a:r>
            <a:endParaRPr b="1" sz="8600">
              <a:solidFill>
                <a:schemeClr val="accent2"/>
              </a:solidFill>
              <a:latin typeface="Raleway"/>
              <a:ea typeface="Raleway"/>
              <a:cs typeface="Raleway"/>
              <a:sym typeface="Raleway"/>
            </a:endParaRPr>
          </a:p>
        </p:txBody>
      </p:sp>
      <p:sp>
        <p:nvSpPr>
          <p:cNvPr id="21" name="Google Shape;21;p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6" name="Google Shape;26;p5"/>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a:lvl1pPr>
            <a:lvl2pPr indent="-342900" lvl="1" marL="914400">
              <a:spcBef>
                <a:spcPts val="600"/>
              </a:spcBef>
              <a:spcAft>
                <a:spcPts val="0"/>
              </a:spcAft>
              <a:buSzPts val="1800"/>
              <a:buChar char="▹"/>
              <a:defRPr/>
            </a:lvl2pPr>
            <a:lvl3pPr indent="-342900" lvl="2" marL="1371600">
              <a:spcBef>
                <a:spcPts val="600"/>
              </a:spcBef>
              <a:spcAft>
                <a:spcPts val="0"/>
              </a:spcAft>
              <a:buSzPts val="18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27" name="Google Shape;27;p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8"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p6"/>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3" name="Google Shape;33;p6"/>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4" name="Google Shape;34;p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5"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9" name="Google Shape;39;p7"/>
          <p:cNvSpPr txBox="1"/>
          <p:nvPr>
            <p:ph idx="1" type="body"/>
          </p:nvPr>
        </p:nvSpPr>
        <p:spPr>
          <a:xfrm>
            <a:off x="4572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0" name="Google Shape;40;p7"/>
          <p:cNvSpPr txBox="1"/>
          <p:nvPr>
            <p:ph idx="2" type="body"/>
          </p:nvPr>
        </p:nvSpPr>
        <p:spPr>
          <a:xfrm>
            <a:off x="329025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1" name="Google Shape;41;p7"/>
          <p:cNvSpPr txBox="1"/>
          <p:nvPr>
            <p:ph idx="3" type="body"/>
          </p:nvPr>
        </p:nvSpPr>
        <p:spPr>
          <a:xfrm>
            <a:off x="61233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2" name="Google Shape;42;p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7" name="Google Shape;47;p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5400000">
            <a:off x="-100350" y="4448760"/>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idx="1" type="body"/>
          </p:nvPr>
        </p:nvSpPr>
        <p:spPr>
          <a:xfrm>
            <a:off x="457200" y="4406309"/>
            <a:ext cx="82296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52" name="Google Shape;52;p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indent="-342900" lvl="1" marL="9144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indent="-342900" lvl="2" marL="13716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indent="-355600" lvl="3" marL="1828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indent="-355600" lvl="4" marL="22860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indent="-355600" lvl="5" marL="27432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indent="-355600" lvl="6" marL="32004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indent="-355600" lvl="7" marL="3657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indent="-355600" lvl="8" marL="4114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38" name="Google Shape;338;p12"/>
          <p:cNvSpPr txBox="1"/>
          <p:nvPr>
            <p:ph type="ctrTitle"/>
          </p:nvPr>
        </p:nvSpPr>
        <p:spPr>
          <a:xfrm>
            <a:off x="821700" y="1863600"/>
            <a:ext cx="4511700" cy="141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100"/>
              <a:t>SISTEM INFORMASI PERSEDIAAN BARANG BERBASIS WEB DENGAN MENGGUNAKAN METODE DEVOPS PADA PT. KONVEKSI JAYA</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21"/>
          <p:cNvSpPr txBox="1"/>
          <p:nvPr>
            <p:ph idx="1" type="body"/>
          </p:nvPr>
        </p:nvSpPr>
        <p:spPr>
          <a:xfrm>
            <a:off x="457200" y="1159625"/>
            <a:ext cx="4069200" cy="3113100"/>
          </a:xfrm>
          <a:prstGeom prst="rect">
            <a:avLst/>
          </a:prstGeom>
        </p:spPr>
        <p:txBody>
          <a:bodyPr anchorCtr="0" anchor="t" bIns="0" lIns="0" spcFirstLastPara="1" rIns="0" wrap="square" tIns="0">
            <a:noAutofit/>
          </a:bodyPr>
          <a:lstStyle/>
          <a:p>
            <a:pPr indent="0" lvl="0" marL="457200" rtl="0" algn="l">
              <a:spcBef>
                <a:spcPts val="600"/>
              </a:spcBef>
              <a:spcAft>
                <a:spcPts val="0"/>
              </a:spcAft>
              <a:buNone/>
            </a:pPr>
            <a:r>
              <a:rPr b="1" lang="en" sz="1500">
                <a:latin typeface="Barlow"/>
                <a:ea typeface="Barlow"/>
                <a:cs typeface="Barlow"/>
                <a:sym typeface="Barlow"/>
              </a:rPr>
              <a:t>Admin</a:t>
            </a:r>
            <a:endParaRPr b="1" sz="1500">
              <a:latin typeface="Barlow"/>
              <a:ea typeface="Barlow"/>
              <a:cs typeface="Barlow"/>
              <a:sym typeface="Barlow"/>
            </a:endParaRPr>
          </a:p>
          <a:p>
            <a:pPr indent="-304800" lvl="0" marL="457200" rtl="0" algn="l">
              <a:spcBef>
                <a:spcPts val="600"/>
              </a:spcBef>
              <a:spcAft>
                <a:spcPts val="0"/>
              </a:spcAft>
              <a:buClr>
                <a:schemeClr val="dk1"/>
              </a:buClr>
              <a:buSzPts val="1200"/>
              <a:buAutoNum type="arabicPeriod"/>
            </a:pPr>
            <a:r>
              <a:rPr lang="en" sz="1500">
                <a:latin typeface="Barlow"/>
                <a:ea typeface="Barlow"/>
                <a:cs typeface="Barlow"/>
                <a:sym typeface="Barlow"/>
              </a:rPr>
              <a:t>Mengelola data user atau akun.</a:t>
            </a:r>
            <a:endParaRPr sz="1500">
              <a:latin typeface="Barlow"/>
              <a:ea typeface="Barlow"/>
              <a:cs typeface="Barlow"/>
              <a:sym typeface="Barlow"/>
            </a:endParaRPr>
          </a:p>
          <a:p>
            <a:pPr indent="-304800" lvl="0" marL="457200" rtl="0" algn="l">
              <a:spcBef>
                <a:spcPts val="0"/>
              </a:spcBef>
              <a:spcAft>
                <a:spcPts val="0"/>
              </a:spcAft>
              <a:buClr>
                <a:schemeClr val="dk1"/>
              </a:buClr>
              <a:buSzPts val="1200"/>
              <a:buAutoNum type="arabicPeriod"/>
            </a:pPr>
            <a:r>
              <a:rPr lang="en" sz="1500">
                <a:latin typeface="Barlow"/>
                <a:ea typeface="Barlow"/>
                <a:cs typeface="Barlow"/>
                <a:sym typeface="Barlow"/>
              </a:rPr>
              <a:t>Mengelola data supplier.</a:t>
            </a:r>
            <a:endParaRPr sz="1500">
              <a:latin typeface="Barlow"/>
              <a:ea typeface="Barlow"/>
              <a:cs typeface="Barlow"/>
              <a:sym typeface="Barlow"/>
            </a:endParaRPr>
          </a:p>
          <a:p>
            <a:pPr indent="-304800" lvl="0" marL="457200" rtl="0" algn="l">
              <a:spcBef>
                <a:spcPts val="0"/>
              </a:spcBef>
              <a:spcAft>
                <a:spcPts val="0"/>
              </a:spcAft>
              <a:buClr>
                <a:schemeClr val="dk1"/>
              </a:buClr>
              <a:buSzPts val="1200"/>
              <a:buAutoNum type="arabicPeriod"/>
            </a:pPr>
            <a:r>
              <a:rPr lang="en" sz="1500">
                <a:latin typeface="Barlow"/>
                <a:ea typeface="Barlow"/>
                <a:cs typeface="Barlow"/>
                <a:sym typeface="Barlow"/>
              </a:rPr>
              <a:t>Mengelola data master barang yang meliputi satuan barang, jenis barang, dan data barang.</a:t>
            </a:r>
            <a:endParaRPr sz="1500">
              <a:latin typeface="Barlow"/>
              <a:ea typeface="Barlow"/>
              <a:cs typeface="Barlow"/>
              <a:sym typeface="Barlow"/>
            </a:endParaRPr>
          </a:p>
          <a:p>
            <a:pPr indent="-304800" lvl="0" marL="457200" rtl="0" algn="l">
              <a:spcBef>
                <a:spcPts val="0"/>
              </a:spcBef>
              <a:spcAft>
                <a:spcPts val="0"/>
              </a:spcAft>
              <a:buClr>
                <a:schemeClr val="dk1"/>
              </a:buClr>
              <a:buSzPts val="1200"/>
              <a:buAutoNum type="arabicPeriod"/>
            </a:pPr>
            <a:r>
              <a:rPr lang="en" sz="1500">
                <a:latin typeface="Barlow"/>
                <a:ea typeface="Barlow"/>
                <a:cs typeface="Barlow"/>
                <a:sym typeface="Barlow"/>
              </a:rPr>
              <a:t>Mengelola data transaksi yang meliputi data barang masuk dan data barang keluar.</a:t>
            </a:r>
            <a:endParaRPr sz="1500">
              <a:latin typeface="Barlow"/>
              <a:ea typeface="Barlow"/>
              <a:cs typeface="Barlow"/>
              <a:sym typeface="Barlow"/>
            </a:endParaRPr>
          </a:p>
          <a:p>
            <a:pPr indent="-304800" lvl="0" marL="457200" rtl="0" algn="l">
              <a:spcBef>
                <a:spcPts val="0"/>
              </a:spcBef>
              <a:spcAft>
                <a:spcPts val="0"/>
              </a:spcAft>
              <a:buClr>
                <a:schemeClr val="dk1"/>
              </a:buClr>
              <a:buSzPts val="1200"/>
              <a:buAutoNum type="arabicPeriod"/>
            </a:pPr>
            <a:r>
              <a:rPr lang="en" sz="1500">
                <a:latin typeface="Barlow"/>
                <a:ea typeface="Barlow"/>
                <a:cs typeface="Barlow"/>
                <a:sym typeface="Barlow"/>
              </a:rPr>
              <a:t>Melihat data laporan barang masuk dan keluar serta dapat mencetak kedalam bentuk file PDF.</a:t>
            </a:r>
            <a:endParaRPr sz="1500">
              <a:latin typeface="Barlow"/>
              <a:ea typeface="Barlow"/>
              <a:cs typeface="Barlow"/>
              <a:sym typeface="Barlow"/>
            </a:endParaRPr>
          </a:p>
          <a:p>
            <a:pPr indent="-323850" lvl="0" marL="457200" rtl="0" algn="l">
              <a:spcBef>
                <a:spcPts val="0"/>
              </a:spcBef>
              <a:spcAft>
                <a:spcPts val="0"/>
              </a:spcAft>
              <a:buClr>
                <a:schemeClr val="lt1"/>
              </a:buClr>
              <a:buSzPts val="1500"/>
              <a:buAutoNum type="arabicPeriod"/>
            </a:pPr>
            <a:r>
              <a:t/>
            </a:r>
            <a:endParaRPr b="1">
              <a:solidFill>
                <a:schemeClr val="lt1"/>
              </a:solidFill>
            </a:endParaRPr>
          </a:p>
          <a:p>
            <a:pPr indent="-342900" lvl="0" marL="457200" rtl="0" algn="l">
              <a:spcBef>
                <a:spcPts val="0"/>
              </a:spcBef>
              <a:spcAft>
                <a:spcPts val="0"/>
              </a:spcAft>
              <a:buClr>
                <a:schemeClr val="lt1"/>
              </a:buClr>
              <a:buSzPts val="1800"/>
              <a:buAutoNum type="arabicPeriod"/>
            </a:pPr>
            <a:r>
              <a:t/>
            </a:r>
            <a:endParaRPr b="1">
              <a:solidFill>
                <a:schemeClr val="lt1"/>
              </a:solidFill>
            </a:endParaRPr>
          </a:p>
          <a:p>
            <a:pPr indent="0" lvl="0" marL="0" rtl="0" algn="l">
              <a:spcBef>
                <a:spcPts val="600"/>
              </a:spcBef>
              <a:spcAft>
                <a:spcPts val="0"/>
              </a:spcAft>
              <a:buNone/>
            </a:pPr>
            <a:r>
              <a:t/>
            </a:r>
            <a:endParaRPr sz="1500"/>
          </a:p>
        </p:txBody>
      </p:sp>
      <p:sp>
        <p:nvSpPr>
          <p:cNvPr id="534" name="Google Shape;534;p21"/>
          <p:cNvSpPr txBox="1"/>
          <p:nvPr>
            <p:ph type="title"/>
          </p:nvPr>
        </p:nvSpPr>
        <p:spPr>
          <a:xfrm>
            <a:off x="457200" y="596250"/>
            <a:ext cx="5640900" cy="525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400"/>
              <a:t>Analisis Pengguna</a:t>
            </a:r>
            <a:endParaRPr sz="3400"/>
          </a:p>
        </p:txBody>
      </p:sp>
      <p:sp>
        <p:nvSpPr>
          <p:cNvPr id="535" name="Google Shape;535;p2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36" name="Google Shape;536;p21"/>
          <p:cNvSpPr txBox="1"/>
          <p:nvPr>
            <p:ph idx="1" type="body"/>
          </p:nvPr>
        </p:nvSpPr>
        <p:spPr>
          <a:xfrm>
            <a:off x="4799200" y="1159625"/>
            <a:ext cx="4069200" cy="1230300"/>
          </a:xfrm>
          <a:prstGeom prst="rect">
            <a:avLst/>
          </a:prstGeom>
        </p:spPr>
        <p:txBody>
          <a:bodyPr anchorCtr="0" anchor="t" bIns="0" lIns="0" spcFirstLastPara="1" rIns="0" wrap="square" tIns="0">
            <a:noAutofit/>
          </a:bodyPr>
          <a:lstStyle/>
          <a:p>
            <a:pPr indent="0" lvl="0" marL="457200" rtl="0" algn="l">
              <a:spcBef>
                <a:spcPts val="600"/>
              </a:spcBef>
              <a:spcAft>
                <a:spcPts val="0"/>
              </a:spcAft>
              <a:buNone/>
            </a:pPr>
            <a:r>
              <a:rPr b="1" lang="en" sz="1500">
                <a:latin typeface="Barlow"/>
                <a:ea typeface="Barlow"/>
                <a:cs typeface="Barlow"/>
                <a:sym typeface="Barlow"/>
              </a:rPr>
              <a:t>Pemilik / Manager</a:t>
            </a:r>
            <a:endParaRPr b="1" sz="1500">
              <a:latin typeface="Barlow"/>
              <a:ea typeface="Barlow"/>
              <a:cs typeface="Barlow"/>
              <a:sym typeface="Barlow"/>
            </a:endParaRPr>
          </a:p>
          <a:p>
            <a:pPr indent="-304800" lvl="0" marL="457200" rtl="0" algn="l">
              <a:spcBef>
                <a:spcPts val="600"/>
              </a:spcBef>
              <a:spcAft>
                <a:spcPts val="0"/>
              </a:spcAft>
              <a:buClr>
                <a:schemeClr val="dk1"/>
              </a:buClr>
              <a:buSzPts val="1200"/>
              <a:buAutoNum type="arabicPeriod"/>
            </a:pPr>
            <a:r>
              <a:rPr lang="en" sz="1500">
                <a:latin typeface="Barlow"/>
                <a:ea typeface="Barlow"/>
                <a:cs typeface="Barlow"/>
                <a:sym typeface="Barlow"/>
              </a:rPr>
              <a:t>Pemilik/Manager dapat melihat laporan data barang masuk dan keluar serta dapat mencetak kedalam bentuk file PDF.</a:t>
            </a:r>
            <a:endParaRPr sz="1500">
              <a:latin typeface="Barlow"/>
              <a:ea typeface="Barlow"/>
              <a:cs typeface="Barlow"/>
              <a:sym typeface="Barlow"/>
            </a:endParaRPr>
          </a:p>
          <a:p>
            <a:pPr indent="-323850" lvl="0" marL="457200" rtl="0" algn="l">
              <a:spcBef>
                <a:spcPts val="0"/>
              </a:spcBef>
              <a:spcAft>
                <a:spcPts val="0"/>
              </a:spcAft>
              <a:buClr>
                <a:schemeClr val="lt1"/>
              </a:buClr>
              <a:buSzPts val="1500"/>
              <a:buAutoNum type="arabicPeriod"/>
            </a:pPr>
            <a:r>
              <a:t/>
            </a:r>
            <a:endParaRPr b="1">
              <a:solidFill>
                <a:schemeClr val="lt1"/>
              </a:solidFill>
            </a:endParaRPr>
          </a:p>
          <a:p>
            <a:pPr indent="-342900" lvl="0" marL="457200" rtl="0" algn="l">
              <a:spcBef>
                <a:spcPts val="0"/>
              </a:spcBef>
              <a:spcAft>
                <a:spcPts val="0"/>
              </a:spcAft>
              <a:buClr>
                <a:schemeClr val="lt1"/>
              </a:buClr>
              <a:buSzPts val="1800"/>
              <a:buAutoNum type="arabicPeriod"/>
            </a:pPr>
            <a:r>
              <a:t/>
            </a:r>
            <a:endParaRPr b="1">
              <a:solidFill>
                <a:schemeClr val="lt1"/>
              </a:solidFill>
            </a:endParaRPr>
          </a:p>
          <a:p>
            <a:pPr indent="0" lvl="0" marL="0" rtl="0" algn="l">
              <a:spcBef>
                <a:spcPts val="600"/>
              </a:spcBef>
              <a:spcAft>
                <a:spcPts val="0"/>
              </a:spcAft>
              <a:buNone/>
            </a:pPr>
            <a:r>
              <a:t/>
            </a:r>
            <a:endParaRPr sz="1500"/>
          </a:p>
        </p:txBody>
      </p:sp>
      <p:sp>
        <p:nvSpPr>
          <p:cNvPr id="537" name="Google Shape;537;p21"/>
          <p:cNvSpPr txBox="1"/>
          <p:nvPr>
            <p:ph idx="1" type="body"/>
          </p:nvPr>
        </p:nvSpPr>
        <p:spPr>
          <a:xfrm>
            <a:off x="4799200" y="2427400"/>
            <a:ext cx="4069200" cy="1230300"/>
          </a:xfrm>
          <a:prstGeom prst="rect">
            <a:avLst/>
          </a:prstGeom>
        </p:spPr>
        <p:txBody>
          <a:bodyPr anchorCtr="0" anchor="t" bIns="0" lIns="0" spcFirstLastPara="1" rIns="0" wrap="square" tIns="0">
            <a:noAutofit/>
          </a:bodyPr>
          <a:lstStyle/>
          <a:p>
            <a:pPr indent="0" lvl="0" marL="457200" rtl="0" algn="l">
              <a:spcBef>
                <a:spcPts val="600"/>
              </a:spcBef>
              <a:spcAft>
                <a:spcPts val="0"/>
              </a:spcAft>
              <a:buNone/>
            </a:pPr>
            <a:r>
              <a:rPr b="1" lang="en" sz="1500">
                <a:latin typeface="Barlow"/>
                <a:ea typeface="Barlow"/>
                <a:cs typeface="Barlow"/>
                <a:sym typeface="Barlow"/>
              </a:rPr>
              <a:t>Petugas Gudang / Karyawan</a:t>
            </a:r>
            <a:endParaRPr b="1" sz="1500">
              <a:latin typeface="Barlow"/>
              <a:ea typeface="Barlow"/>
              <a:cs typeface="Barlow"/>
              <a:sym typeface="Barlow"/>
            </a:endParaRPr>
          </a:p>
          <a:p>
            <a:pPr indent="-304800" lvl="0" marL="457200" rtl="0" algn="l">
              <a:spcBef>
                <a:spcPts val="600"/>
              </a:spcBef>
              <a:spcAft>
                <a:spcPts val="0"/>
              </a:spcAft>
              <a:buClr>
                <a:schemeClr val="dk1"/>
              </a:buClr>
              <a:buSzPts val="1200"/>
              <a:buAutoNum type="arabicPeriod"/>
            </a:pPr>
            <a:r>
              <a:rPr lang="en" sz="1500">
                <a:latin typeface="Barlow"/>
                <a:ea typeface="Barlow"/>
                <a:cs typeface="Barlow"/>
                <a:sym typeface="Barlow"/>
              </a:rPr>
              <a:t>Petugas Gudang dapat mengelola data supplier.</a:t>
            </a:r>
            <a:endParaRPr sz="1500">
              <a:latin typeface="Barlow"/>
              <a:ea typeface="Barlow"/>
              <a:cs typeface="Barlow"/>
              <a:sym typeface="Barlow"/>
            </a:endParaRPr>
          </a:p>
          <a:p>
            <a:pPr indent="-323850" lvl="0" marL="457200" rtl="0" algn="l">
              <a:spcBef>
                <a:spcPts val="0"/>
              </a:spcBef>
              <a:spcAft>
                <a:spcPts val="0"/>
              </a:spcAft>
              <a:buSzPts val="1500"/>
              <a:buFont typeface="Barlow"/>
              <a:buAutoNum type="arabicPeriod"/>
            </a:pPr>
            <a:r>
              <a:rPr lang="en" sz="1500">
                <a:latin typeface="Barlow"/>
                <a:ea typeface="Barlow"/>
                <a:cs typeface="Barlow"/>
                <a:sym typeface="Barlow"/>
              </a:rPr>
              <a:t>Petugas Gudang dapat mengelola data master barang yang meliputi satuan barang, jenis barang, dan data barang.</a:t>
            </a:r>
            <a:endParaRPr sz="1500">
              <a:latin typeface="Barlow"/>
              <a:ea typeface="Barlow"/>
              <a:cs typeface="Barlow"/>
              <a:sym typeface="Barlow"/>
            </a:endParaRPr>
          </a:p>
          <a:p>
            <a:pPr indent="-323850" lvl="0" marL="457200" rtl="0" algn="l">
              <a:spcBef>
                <a:spcPts val="0"/>
              </a:spcBef>
              <a:spcAft>
                <a:spcPts val="0"/>
              </a:spcAft>
              <a:buClr>
                <a:schemeClr val="lt1"/>
              </a:buClr>
              <a:buSzPts val="1500"/>
              <a:buAutoNum type="arabicPeriod"/>
            </a:pPr>
            <a:r>
              <a:t/>
            </a:r>
            <a:endParaRPr b="1">
              <a:solidFill>
                <a:schemeClr val="lt1"/>
              </a:solidFill>
            </a:endParaRPr>
          </a:p>
          <a:p>
            <a:pPr indent="-342900" lvl="0" marL="457200" rtl="0" algn="l">
              <a:spcBef>
                <a:spcPts val="0"/>
              </a:spcBef>
              <a:spcAft>
                <a:spcPts val="0"/>
              </a:spcAft>
              <a:buClr>
                <a:schemeClr val="lt1"/>
              </a:buClr>
              <a:buSzPts val="1800"/>
              <a:buAutoNum type="arabicPeriod"/>
            </a:pPr>
            <a:r>
              <a:t/>
            </a:r>
            <a:endParaRPr b="1">
              <a:solidFill>
                <a:schemeClr val="lt1"/>
              </a:solidFill>
            </a:endParaRPr>
          </a:p>
          <a:p>
            <a:pPr indent="0" lvl="0" marL="0" rtl="0" algn="l">
              <a:spcBef>
                <a:spcPts val="600"/>
              </a:spcBef>
              <a:spcAft>
                <a:spcPts val="0"/>
              </a:spcAft>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22"/>
          <p:cNvSpPr txBox="1"/>
          <p:nvPr>
            <p:ph type="ctrTitle"/>
          </p:nvPr>
        </p:nvSpPr>
        <p:spPr>
          <a:xfrm>
            <a:off x="1039100" y="2216375"/>
            <a:ext cx="4676700" cy="647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Desain</a:t>
            </a:r>
            <a:endParaRPr/>
          </a:p>
        </p:txBody>
      </p:sp>
      <p:sp>
        <p:nvSpPr>
          <p:cNvPr id="543" name="Google Shape;543;p22"/>
          <p:cNvSpPr txBox="1"/>
          <p:nvPr>
            <p:ph idx="1" type="subTitle"/>
          </p:nvPr>
        </p:nvSpPr>
        <p:spPr>
          <a:xfrm>
            <a:off x="880100" y="3025876"/>
            <a:ext cx="4676700" cy="38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100"/>
              <a:t>Pada desain sistem ini dilakukan perancangan sistem, mulai dari desain arsitektur sistem, desain proses sistem, desain database, hingga desain database serta desain user interface. Alat bantu yang digunakan dalam tahap desain ini adalah Diagram Jenjang, Data Flow Diagram (DFD) dan Entity Relationship Diagram (ERD).</a:t>
            </a:r>
            <a:endParaRPr sz="1100"/>
          </a:p>
        </p:txBody>
      </p:sp>
      <p:sp>
        <p:nvSpPr>
          <p:cNvPr id="544" name="Google Shape;544;p22"/>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lt1"/>
                </a:solidFill>
                <a:latin typeface="Barlow"/>
                <a:ea typeface="Barlow"/>
                <a:cs typeface="Barlow"/>
                <a:sym typeface="Barlow"/>
              </a:rPr>
              <a:t>2</a:t>
            </a:r>
            <a:endParaRPr b="1" sz="3600">
              <a:solidFill>
                <a:schemeClr val="lt1"/>
              </a:solidFill>
              <a:latin typeface="Barlow"/>
              <a:ea typeface="Barlow"/>
              <a:cs typeface="Barlow"/>
              <a:sym typeface="Barlow"/>
            </a:endParaRPr>
          </a:p>
        </p:txBody>
      </p:sp>
      <p:grpSp>
        <p:nvGrpSpPr>
          <p:cNvPr id="545" name="Google Shape;545;p22"/>
          <p:cNvGrpSpPr/>
          <p:nvPr/>
        </p:nvGrpSpPr>
        <p:grpSpPr>
          <a:xfrm>
            <a:off x="5435079" y="912423"/>
            <a:ext cx="3239723" cy="3318665"/>
            <a:chOff x="2270525" y="117216"/>
            <a:chExt cx="4650765" cy="4762722"/>
          </a:xfrm>
        </p:grpSpPr>
        <p:sp>
          <p:nvSpPr>
            <p:cNvPr id="546" name="Google Shape;546;p22"/>
            <p:cNvSpPr/>
            <p:nvPr/>
          </p:nvSpPr>
          <p:spPr>
            <a:xfrm>
              <a:off x="2270525" y="2788917"/>
              <a:ext cx="1367464" cy="791146"/>
            </a:xfrm>
            <a:custGeom>
              <a:rect b="b" l="l" r="r" t="t"/>
              <a:pathLst>
                <a:path extrusionOk="0" h="791146" w="1367464">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22"/>
            <p:cNvSpPr/>
            <p:nvPr/>
          </p:nvSpPr>
          <p:spPr>
            <a:xfrm>
              <a:off x="2565006" y="2921600"/>
              <a:ext cx="762723" cy="441198"/>
            </a:xfrm>
            <a:custGeom>
              <a:rect b="b" l="l" r="r" t="t"/>
              <a:pathLst>
                <a:path extrusionOk="0" h="441198" w="762723">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22"/>
            <p:cNvSpPr/>
            <p:nvPr/>
          </p:nvSpPr>
          <p:spPr>
            <a:xfrm>
              <a:off x="2834012" y="3000943"/>
              <a:ext cx="217486" cy="125920"/>
            </a:xfrm>
            <a:custGeom>
              <a:rect b="b" l="l" r="r" t="t"/>
              <a:pathLst>
                <a:path extrusionOk="0" h="125920" w="217486">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22"/>
            <p:cNvSpPr/>
            <p:nvPr/>
          </p:nvSpPr>
          <p:spPr>
            <a:xfrm>
              <a:off x="2841806" y="2229228"/>
              <a:ext cx="209121" cy="823531"/>
            </a:xfrm>
            <a:custGeom>
              <a:rect b="b" l="l" r="r" t="t"/>
              <a:pathLst>
                <a:path extrusionOk="0" h="823531" w="209121">
                  <a:moveTo>
                    <a:pt x="0" y="0"/>
                  </a:moveTo>
                  <a:lnTo>
                    <a:pt x="209121" y="0"/>
                  </a:lnTo>
                  <a:lnTo>
                    <a:pt x="209121" y="823532"/>
                  </a:lnTo>
                  <a:lnTo>
                    <a:pt x="0" y="823532"/>
                  </a:ln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22"/>
            <p:cNvSpPr/>
            <p:nvPr/>
          </p:nvSpPr>
          <p:spPr>
            <a:xfrm>
              <a:off x="2831826" y="2112223"/>
              <a:ext cx="249895" cy="580777"/>
            </a:xfrm>
            <a:custGeom>
              <a:rect b="b" l="l" r="r" t="t"/>
              <a:pathLst>
                <a:path extrusionOk="0" h="580777" w="249895">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22"/>
            <p:cNvSpPr/>
            <p:nvPr/>
          </p:nvSpPr>
          <p:spPr>
            <a:xfrm>
              <a:off x="2373659" y="1582290"/>
              <a:ext cx="397711" cy="625506"/>
            </a:xfrm>
            <a:custGeom>
              <a:rect b="b" l="l" r="r" t="t"/>
              <a:pathLst>
                <a:path extrusionOk="0" h="625506" w="397711">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22"/>
            <p:cNvSpPr/>
            <p:nvPr/>
          </p:nvSpPr>
          <p:spPr>
            <a:xfrm>
              <a:off x="3144177" y="1582290"/>
              <a:ext cx="397710" cy="625506"/>
            </a:xfrm>
            <a:custGeom>
              <a:rect b="b" l="l" r="r" t="t"/>
              <a:pathLst>
                <a:path extrusionOk="0" h="625506" w="39771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22"/>
            <p:cNvSpPr/>
            <p:nvPr/>
          </p:nvSpPr>
          <p:spPr>
            <a:xfrm>
              <a:off x="2815951" y="2102641"/>
              <a:ext cx="276610" cy="160020"/>
            </a:xfrm>
            <a:custGeom>
              <a:rect b="b" l="l" r="r" t="t"/>
              <a:pathLst>
                <a:path extrusionOk="0" h="160020" w="27661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22"/>
            <p:cNvSpPr/>
            <p:nvPr/>
          </p:nvSpPr>
          <p:spPr>
            <a:xfrm>
              <a:off x="2744565" y="2030632"/>
              <a:ext cx="418908" cy="74675"/>
            </a:xfrm>
            <a:custGeom>
              <a:rect b="b" l="l" r="r" t="t"/>
              <a:pathLst>
                <a:path extrusionOk="0" h="74675" w="418908">
                  <a:moveTo>
                    <a:pt x="0" y="72009"/>
                  </a:moveTo>
                  <a:lnTo>
                    <a:pt x="0" y="0"/>
                  </a:lnTo>
                  <a:lnTo>
                    <a:pt x="418908" y="0"/>
                  </a:lnTo>
                  <a:lnTo>
                    <a:pt x="418908" y="74676"/>
                  </a:lnTo>
                  <a:lnTo>
                    <a:pt x="0" y="72009"/>
                  </a:lnTo>
                  <a:close/>
                </a:path>
              </a:pathLst>
            </a:custGeom>
            <a:solidFill>
              <a:srgbClr val="4949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22"/>
            <p:cNvSpPr/>
            <p:nvPr/>
          </p:nvSpPr>
          <p:spPr>
            <a:xfrm>
              <a:off x="2744565" y="1981197"/>
              <a:ext cx="419383" cy="242697"/>
            </a:xfrm>
            <a:custGeom>
              <a:rect b="b" l="l" r="r" t="t"/>
              <a:pathLst>
                <a:path extrusionOk="0" h="242697" w="419383">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22"/>
            <p:cNvSpPr/>
            <p:nvPr/>
          </p:nvSpPr>
          <p:spPr>
            <a:xfrm>
              <a:off x="2697703" y="1845275"/>
              <a:ext cx="511777" cy="296036"/>
            </a:xfrm>
            <a:custGeom>
              <a:rect b="b" l="l" r="r" t="t"/>
              <a:pathLst>
                <a:path extrusionOk="0" h="296036" w="511777">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22"/>
            <p:cNvSpPr/>
            <p:nvPr/>
          </p:nvSpPr>
          <p:spPr>
            <a:xfrm>
              <a:off x="2681484" y="530635"/>
              <a:ext cx="548516" cy="1538895"/>
            </a:xfrm>
            <a:custGeom>
              <a:rect b="b" l="l" r="r" t="t"/>
              <a:pathLst>
                <a:path extrusionOk="0" h="1538895" w="548516">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22"/>
            <p:cNvSpPr/>
            <p:nvPr/>
          </p:nvSpPr>
          <p:spPr>
            <a:xfrm>
              <a:off x="2858251" y="1222531"/>
              <a:ext cx="193342" cy="193738"/>
            </a:xfrm>
            <a:custGeom>
              <a:rect b="b" l="l" r="r" t="t"/>
              <a:pathLst>
                <a:path extrusionOk="0" h="193738" w="193342">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22"/>
            <p:cNvSpPr/>
            <p:nvPr/>
          </p:nvSpPr>
          <p:spPr>
            <a:xfrm>
              <a:off x="2844088" y="1208338"/>
              <a:ext cx="221668" cy="222122"/>
            </a:xfrm>
            <a:custGeom>
              <a:rect b="b" l="l" r="r" t="t"/>
              <a:pathLst>
                <a:path extrusionOk="0" h="222122" w="221668">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22"/>
            <p:cNvSpPr/>
            <p:nvPr/>
          </p:nvSpPr>
          <p:spPr>
            <a:xfrm>
              <a:off x="2858251" y="937733"/>
              <a:ext cx="193342" cy="193738"/>
            </a:xfrm>
            <a:custGeom>
              <a:rect b="b" l="l" r="r" t="t"/>
              <a:pathLst>
                <a:path extrusionOk="0" h="193738" w="193342">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22"/>
            <p:cNvSpPr/>
            <p:nvPr/>
          </p:nvSpPr>
          <p:spPr>
            <a:xfrm>
              <a:off x="2843898" y="923636"/>
              <a:ext cx="221858" cy="222313"/>
            </a:xfrm>
            <a:custGeom>
              <a:rect b="b" l="l" r="r" t="t"/>
              <a:pathLst>
                <a:path extrusionOk="0" h="222313" w="221858">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22"/>
            <p:cNvSpPr/>
            <p:nvPr/>
          </p:nvSpPr>
          <p:spPr>
            <a:xfrm>
              <a:off x="2680593" y="1921189"/>
              <a:ext cx="549324" cy="167997"/>
            </a:xfrm>
            <a:custGeom>
              <a:rect b="b" l="l" r="r" t="t"/>
              <a:pathLst>
                <a:path extrusionOk="0" h="167997" w="549324">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22"/>
            <p:cNvSpPr/>
            <p:nvPr/>
          </p:nvSpPr>
          <p:spPr>
            <a:xfrm>
              <a:off x="2680308" y="1976244"/>
              <a:ext cx="548753" cy="165782"/>
            </a:xfrm>
            <a:custGeom>
              <a:rect b="b" l="l" r="r" t="t"/>
              <a:pathLst>
                <a:path extrusionOk="0" h="165782" w="548753">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22"/>
            <p:cNvSpPr/>
            <p:nvPr/>
          </p:nvSpPr>
          <p:spPr>
            <a:xfrm>
              <a:off x="2683349" y="1877470"/>
              <a:ext cx="542765" cy="158087"/>
            </a:xfrm>
            <a:custGeom>
              <a:rect b="b" l="l" r="r" t="t"/>
              <a:pathLst>
                <a:path extrusionOk="0" h="158087" w="542765">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22"/>
            <p:cNvSpPr/>
            <p:nvPr/>
          </p:nvSpPr>
          <p:spPr>
            <a:xfrm>
              <a:off x="2829449" y="530444"/>
              <a:ext cx="249519" cy="126863"/>
            </a:xfrm>
            <a:custGeom>
              <a:rect b="b" l="l" r="r" t="t"/>
              <a:pathLst>
                <a:path extrusionOk="0" h="126863" w="249519">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22"/>
            <p:cNvSpPr/>
            <p:nvPr/>
          </p:nvSpPr>
          <p:spPr>
            <a:xfrm>
              <a:off x="2934010" y="1583052"/>
              <a:ext cx="47432" cy="623982"/>
            </a:xfrm>
            <a:custGeom>
              <a:rect b="b" l="l" r="r" t="t"/>
              <a:pathLst>
                <a:path extrusionOk="0" h="623982" w="47432">
                  <a:moveTo>
                    <a:pt x="0" y="0"/>
                  </a:moveTo>
                  <a:lnTo>
                    <a:pt x="47433" y="0"/>
                  </a:lnTo>
                  <a:lnTo>
                    <a:pt x="47433" y="623983"/>
                  </a:lnTo>
                  <a:lnTo>
                    <a:pt x="0" y="62398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67" name="Google Shape;567;p22"/>
            <p:cNvGrpSpPr/>
            <p:nvPr/>
          </p:nvGrpSpPr>
          <p:grpSpPr>
            <a:xfrm>
              <a:off x="4031993" y="117216"/>
              <a:ext cx="2889297" cy="3901793"/>
              <a:chOff x="5533368" y="1047716"/>
              <a:chExt cx="2889297" cy="3901793"/>
            </a:xfrm>
          </p:grpSpPr>
          <p:sp>
            <p:nvSpPr>
              <p:cNvPr id="568" name="Google Shape;568;p22"/>
              <p:cNvSpPr/>
              <p:nvPr/>
            </p:nvSpPr>
            <p:spPr>
              <a:xfrm>
                <a:off x="6153722" y="4072604"/>
                <a:ext cx="1090544" cy="630910"/>
              </a:xfrm>
              <a:custGeom>
                <a:rect b="b" l="l" r="r" t="t"/>
                <a:pathLst>
                  <a:path extrusionOk="0" h="630910" w="1090544">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22"/>
              <p:cNvSpPr/>
              <p:nvPr/>
            </p:nvSpPr>
            <p:spPr>
              <a:xfrm>
                <a:off x="6193969" y="4048886"/>
                <a:ext cx="1090601" cy="630901"/>
              </a:xfrm>
              <a:custGeom>
                <a:rect b="b" l="l" r="r" t="t"/>
                <a:pathLst>
                  <a:path extrusionOk="0" h="630901" w="1090601">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22"/>
              <p:cNvSpPr/>
              <p:nvPr/>
            </p:nvSpPr>
            <p:spPr>
              <a:xfrm>
                <a:off x="7252346" y="4430077"/>
                <a:ext cx="32128" cy="21050"/>
              </a:xfrm>
              <a:custGeom>
                <a:rect b="b" l="l" r="r" t="t"/>
                <a:pathLst>
                  <a:path extrusionOk="0" h="21050" w="32128">
                    <a:moveTo>
                      <a:pt x="32129" y="21050"/>
                    </a:moveTo>
                    <a:lnTo>
                      <a:pt x="32129" y="0"/>
                    </a:lnTo>
                    <a:lnTo>
                      <a:pt x="0" y="18574"/>
                    </a:lnTo>
                    <a:lnTo>
                      <a:pt x="32129" y="2105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22"/>
              <p:cNvSpPr/>
              <p:nvPr/>
            </p:nvSpPr>
            <p:spPr>
              <a:xfrm>
                <a:off x="6193906" y="4285773"/>
                <a:ext cx="32984" cy="21431"/>
              </a:xfrm>
              <a:custGeom>
                <a:rect b="b" l="l" r="r" t="t"/>
                <a:pathLst>
                  <a:path extrusionOk="0" h="21431" w="32984">
                    <a:moveTo>
                      <a:pt x="0" y="21431"/>
                    </a:moveTo>
                    <a:lnTo>
                      <a:pt x="0" y="0"/>
                    </a:lnTo>
                    <a:lnTo>
                      <a:pt x="32984" y="13716"/>
                    </a:lnTo>
                    <a:lnTo>
                      <a:pt x="0" y="214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22"/>
              <p:cNvSpPr/>
              <p:nvPr/>
            </p:nvSpPr>
            <p:spPr>
              <a:xfrm>
                <a:off x="6193969" y="4027741"/>
                <a:ext cx="1090601" cy="630949"/>
              </a:xfrm>
              <a:custGeom>
                <a:rect b="b" l="l" r="r" t="t"/>
                <a:pathLst>
                  <a:path extrusionOk="0" h="630949" w="1090601">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22"/>
              <p:cNvSpPr/>
              <p:nvPr/>
            </p:nvSpPr>
            <p:spPr>
              <a:xfrm>
                <a:off x="6504927" y="3742563"/>
                <a:ext cx="779547" cy="687514"/>
              </a:xfrm>
              <a:custGeom>
                <a:rect b="b" l="l" r="r" t="t"/>
                <a:pathLst>
                  <a:path extrusionOk="0" h="687514" w="779547">
                    <a:moveTo>
                      <a:pt x="86025" y="286131"/>
                    </a:moveTo>
                    <a:lnTo>
                      <a:pt x="0" y="0"/>
                    </a:lnTo>
                    <a:lnTo>
                      <a:pt x="702933" y="404050"/>
                    </a:lnTo>
                    <a:lnTo>
                      <a:pt x="779548" y="687514"/>
                    </a:lnTo>
                    <a:lnTo>
                      <a:pt x="86025" y="2861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22"/>
              <p:cNvSpPr/>
              <p:nvPr/>
            </p:nvSpPr>
            <p:spPr>
              <a:xfrm>
                <a:off x="7254152" y="4405788"/>
                <a:ext cx="30322" cy="36004"/>
              </a:xfrm>
              <a:custGeom>
                <a:rect b="b" l="l" r="r" t="t"/>
                <a:pathLst>
                  <a:path extrusionOk="0" h="36004" w="30322">
                    <a:moveTo>
                      <a:pt x="9981" y="36004"/>
                    </a:moveTo>
                    <a:lnTo>
                      <a:pt x="30323" y="2428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22"/>
              <p:cNvSpPr/>
              <p:nvPr/>
            </p:nvSpPr>
            <p:spPr>
              <a:xfrm>
                <a:off x="6482779" y="3753326"/>
                <a:ext cx="781258" cy="688466"/>
              </a:xfrm>
              <a:custGeom>
                <a:rect b="b" l="l" r="r" t="t"/>
                <a:pathLst>
                  <a:path extrusionOk="0" h="688466" w="781258">
                    <a:moveTo>
                      <a:pt x="86025" y="286131"/>
                    </a:moveTo>
                    <a:lnTo>
                      <a:pt x="0" y="0"/>
                    </a:lnTo>
                    <a:lnTo>
                      <a:pt x="702933" y="404051"/>
                    </a:lnTo>
                    <a:lnTo>
                      <a:pt x="781259" y="688467"/>
                    </a:lnTo>
                    <a:lnTo>
                      <a:pt x="86025" y="2861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22"/>
              <p:cNvSpPr/>
              <p:nvPr/>
            </p:nvSpPr>
            <p:spPr>
              <a:xfrm>
                <a:off x="5563120" y="1047716"/>
                <a:ext cx="2859545" cy="3884751"/>
              </a:xfrm>
              <a:custGeom>
                <a:rect b="b" l="l" r="r" t="t"/>
                <a:pathLst>
                  <a:path extrusionOk="0" h="3884751" w="2859545">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22"/>
              <p:cNvSpPr/>
              <p:nvPr/>
            </p:nvSpPr>
            <p:spPr>
              <a:xfrm>
                <a:off x="8367249" y="4838795"/>
                <a:ext cx="30132" cy="106965"/>
              </a:xfrm>
              <a:custGeom>
                <a:rect b="b" l="l" r="r" t="t"/>
                <a:pathLst>
                  <a:path extrusionOk="0" h="106965" w="30132">
                    <a:moveTo>
                      <a:pt x="0" y="106966"/>
                    </a:moveTo>
                    <a:lnTo>
                      <a:pt x="30132" y="89535"/>
                    </a:lnTo>
                    <a:lnTo>
                      <a:pt x="17110" y="0"/>
                    </a:lnTo>
                    <a:lnTo>
                      <a:pt x="0" y="10696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22"/>
              <p:cNvSpPr/>
              <p:nvPr/>
            </p:nvSpPr>
            <p:spPr>
              <a:xfrm>
                <a:off x="5558272" y="1051845"/>
                <a:ext cx="72337" cy="31155"/>
              </a:xfrm>
              <a:custGeom>
                <a:rect b="b" l="l" r="r" t="t"/>
                <a:pathLst>
                  <a:path extrusionOk="0" h="31155" w="72337">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22"/>
              <p:cNvSpPr/>
              <p:nvPr/>
            </p:nvSpPr>
            <p:spPr>
              <a:xfrm>
                <a:off x="5538216" y="1062192"/>
                <a:ext cx="2859165" cy="3884558"/>
              </a:xfrm>
              <a:custGeom>
                <a:rect b="b" l="l" r="r" t="t"/>
                <a:pathLst>
                  <a:path extrusionOk="0" h="3884558" w="2859165">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22"/>
              <p:cNvSpPr/>
              <p:nvPr/>
            </p:nvSpPr>
            <p:spPr>
              <a:xfrm>
                <a:off x="5533368" y="1064955"/>
                <a:ext cx="2859260" cy="3884554"/>
              </a:xfrm>
              <a:custGeom>
                <a:rect b="b" l="l" r="r" t="t"/>
                <a:pathLst>
                  <a:path extrusionOk="0" h="3884554" w="285926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22"/>
              <p:cNvSpPr/>
              <p:nvPr/>
            </p:nvSpPr>
            <p:spPr>
              <a:xfrm>
                <a:off x="5568443" y="1110406"/>
                <a:ext cx="2788159" cy="3702480"/>
              </a:xfrm>
              <a:custGeom>
                <a:rect b="b" l="l" r="r" t="t"/>
                <a:pathLst>
                  <a:path extrusionOk="0" h="3702480" w="2788159">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22"/>
              <p:cNvSpPr/>
              <p:nvPr/>
            </p:nvSpPr>
            <p:spPr>
              <a:xfrm>
                <a:off x="5762166" y="1403396"/>
                <a:ext cx="919754" cy="618313"/>
              </a:xfrm>
              <a:custGeom>
                <a:rect b="b" l="l" r="r" t="t"/>
                <a:pathLst>
                  <a:path extrusionOk="0" h="618313" w="919754">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22"/>
              <p:cNvSpPr/>
              <p:nvPr/>
            </p:nvSpPr>
            <p:spPr>
              <a:xfrm>
                <a:off x="5766158" y="1584712"/>
                <a:ext cx="686298" cy="451951"/>
              </a:xfrm>
              <a:custGeom>
                <a:rect b="b" l="l" r="r" t="t"/>
                <a:pathLst>
                  <a:path extrusionOk="0" h="451951" w="686298">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22"/>
              <p:cNvSpPr/>
              <p:nvPr/>
            </p:nvSpPr>
            <p:spPr>
              <a:xfrm>
                <a:off x="5766158" y="1702632"/>
                <a:ext cx="686488" cy="451759"/>
              </a:xfrm>
              <a:custGeom>
                <a:rect b="b" l="l" r="r" t="t"/>
                <a:pathLst>
                  <a:path extrusionOk="0" h="451759" w="686488">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22"/>
              <p:cNvSpPr/>
              <p:nvPr/>
            </p:nvSpPr>
            <p:spPr>
              <a:xfrm>
                <a:off x="5766158" y="1820170"/>
                <a:ext cx="562156" cy="379997"/>
              </a:xfrm>
              <a:custGeom>
                <a:rect b="b" l="l" r="r" t="t"/>
                <a:pathLst>
                  <a:path extrusionOk="0" h="379997" w="562156">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22"/>
              <p:cNvSpPr/>
              <p:nvPr/>
            </p:nvSpPr>
            <p:spPr>
              <a:xfrm>
                <a:off x="5762166" y="2639293"/>
                <a:ext cx="919754" cy="618340"/>
              </a:xfrm>
              <a:custGeom>
                <a:rect b="b" l="l" r="r" t="t"/>
                <a:pathLst>
                  <a:path extrusionOk="0" h="618340" w="919754">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22"/>
              <p:cNvSpPr/>
              <p:nvPr/>
            </p:nvSpPr>
            <p:spPr>
              <a:xfrm>
                <a:off x="5766158" y="2821069"/>
                <a:ext cx="686488" cy="451519"/>
              </a:xfrm>
              <a:custGeom>
                <a:rect b="b" l="l" r="r" t="t"/>
                <a:pathLst>
                  <a:path extrusionOk="0" h="451519" w="686488">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22"/>
              <p:cNvSpPr/>
              <p:nvPr/>
            </p:nvSpPr>
            <p:spPr>
              <a:xfrm>
                <a:off x="5766158" y="2938486"/>
                <a:ext cx="686488" cy="451826"/>
              </a:xfrm>
              <a:custGeom>
                <a:rect b="b" l="l" r="r" t="t"/>
                <a:pathLst>
                  <a:path extrusionOk="0" h="451826" w="686488">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22"/>
              <p:cNvSpPr/>
              <p:nvPr/>
            </p:nvSpPr>
            <p:spPr>
              <a:xfrm>
                <a:off x="5766158" y="3056051"/>
                <a:ext cx="562156" cy="379920"/>
              </a:xfrm>
              <a:custGeom>
                <a:rect b="b" l="l" r="r" t="t"/>
                <a:pathLst>
                  <a:path extrusionOk="0" h="379920" w="562156">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22"/>
              <p:cNvSpPr/>
              <p:nvPr/>
            </p:nvSpPr>
            <p:spPr>
              <a:xfrm>
                <a:off x="6897600" y="3332192"/>
                <a:ext cx="1250451" cy="1162368"/>
              </a:xfrm>
              <a:custGeom>
                <a:rect b="b" l="l" r="r" t="t"/>
                <a:pathLst>
                  <a:path extrusionOk="0" h="1162368" w="1250451">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22"/>
              <p:cNvSpPr/>
              <p:nvPr/>
            </p:nvSpPr>
            <p:spPr>
              <a:xfrm>
                <a:off x="5766443" y="2003281"/>
                <a:ext cx="882682" cy="1029375"/>
              </a:xfrm>
              <a:custGeom>
                <a:rect b="b" l="l" r="r" t="t"/>
                <a:pathLst>
                  <a:path extrusionOk="0" h="1029375" w="882682">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22"/>
              <p:cNvSpPr/>
              <p:nvPr/>
            </p:nvSpPr>
            <p:spPr>
              <a:xfrm>
                <a:off x="6897600" y="3388613"/>
                <a:ext cx="1250451" cy="1106424"/>
              </a:xfrm>
              <a:custGeom>
                <a:rect b="b" l="l" r="r" t="t"/>
                <a:pathLst>
                  <a:path extrusionOk="0" h="1106424" w="1250451">
                    <a:moveTo>
                      <a:pt x="0" y="0"/>
                    </a:moveTo>
                    <a:lnTo>
                      <a:pt x="0" y="383096"/>
                    </a:lnTo>
                    <a:lnTo>
                      <a:pt x="1250452" y="1106424"/>
                    </a:lnTo>
                    <a:lnTo>
                      <a:pt x="1250452" y="214027"/>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22"/>
              <p:cNvSpPr/>
              <p:nvPr/>
            </p:nvSpPr>
            <p:spPr>
              <a:xfrm>
                <a:off x="7389036" y="3376326"/>
                <a:ext cx="9505" cy="678751"/>
              </a:xfrm>
              <a:custGeom>
                <a:rect b="b" l="l" r="r" t="t"/>
                <a:pathLst>
                  <a:path extrusionOk="0" h="678751" w="9505">
                    <a:moveTo>
                      <a:pt x="0" y="0"/>
                    </a:moveTo>
                    <a:lnTo>
                      <a:pt x="0" y="678752"/>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22"/>
              <p:cNvSpPr/>
              <p:nvPr/>
            </p:nvSpPr>
            <p:spPr>
              <a:xfrm>
                <a:off x="7771633" y="3805618"/>
                <a:ext cx="9505" cy="470725"/>
              </a:xfrm>
              <a:custGeom>
                <a:rect b="b" l="l" r="r" t="t"/>
                <a:pathLst>
                  <a:path extrusionOk="0" h="470725" w="9505">
                    <a:moveTo>
                      <a:pt x="0" y="0"/>
                    </a:moveTo>
                    <a:lnTo>
                      <a:pt x="0" y="470725"/>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22"/>
              <p:cNvSpPr/>
              <p:nvPr/>
            </p:nvSpPr>
            <p:spPr>
              <a:xfrm>
                <a:off x="6897600" y="3332663"/>
                <a:ext cx="1250451" cy="479359"/>
              </a:xfrm>
              <a:custGeom>
                <a:rect b="b" l="l" r="r" t="t"/>
                <a:pathLst>
                  <a:path extrusionOk="0" h="479359" w="1250451">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cap="flat" cmpd="sng" w="14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22"/>
              <p:cNvSpPr/>
              <p:nvPr/>
            </p:nvSpPr>
            <p:spPr>
              <a:xfrm rot="-1801764">
                <a:off x="7364922" y="3334621"/>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22"/>
              <p:cNvSpPr/>
              <p:nvPr/>
            </p:nvSpPr>
            <p:spPr>
              <a:xfrm rot="-1790023">
                <a:off x="8141346" y="3571007"/>
                <a:ext cx="48265" cy="83920"/>
              </a:xfrm>
              <a:custGeom>
                <a:rect b="b" l="l" r="r" t="t"/>
                <a:pathLst>
                  <a:path extrusionOk="0" h="83917" w="48263">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22"/>
              <p:cNvSpPr/>
              <p:nvPr/>
            </p:nvSpPr>
            <p:spPr>
              <a:xfrm rot="-1790023">
                <a:off x="7763340" y="3766404"/>
                <a:ext cx="48265" cy="83920"/>
              </a:xfrm>
              <a:custGeom>
                <a:rect b="b" l="l" r="r" t="t"/>
                <a:pathLst>
                  <a:path extrusionOk="0" h="83917" w="48263">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22"/>
              <p:cNvSpPr/>
              <p:nvPr/>
            </p:nvSpPr>
            <p:spPr>
              <a:xfrm rot="-1801764">
                <a:off x="6873548" y="3361832"/>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22"/>
              <p:cNvSpPr/>
              <p:nvPr/>
            </p:nvSpPr>
            <p:spPr>
              <a:xfrm>
                <a:off x="6868038" y="2430219"/>
                <a:ext cx="78705" cy="316778"/>
              </a:xfrm>
              <a:custGeom>
                <a:rect b="b" l="l" r="r" t="t"/>
                <a:pathLst>
                  <a:path extrusionOk="0" h="316778" w="78705">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22"/>
              <p:cNvSpPr/>
              <p:nvPr/>
            </p:nvSpPr>
            <p:spPr>
              <a:xfrm>
                <a:off x="6986477" y="2241366"/>
                <a:ext cx="78420" cy="573928"/>
              </a:xfrm>
              <a:custGeom>
                <a:rect b="b" l="l" r="r" t="t"/>
                <a:pathLst>
                  <a:path extrusionOk="0" h="573928" w="7842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22"/>
              <p:cNvSpPr/>
              <p:nvPr/>
            </p:nvSpPr>
            <p:spPr>
              <a:xfrm>
                <a:off x="7222119" y="2426981"/>
                <a:ext cx="78420" cy="524860"/>
              </a:xfrm>
              <a:custGeom>
                <a:rect b="b" l="l" r="r" t="t"/>
                <a:pathLst>
                  <a:path extrusionOk="0" h="524860" w="7842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22"/>
              <p:cNvSpPr/>
              <p:nvPr/>
            </p:nvSpPr>
            <p:spPr>
              <a:xfrm>
                <a:off x="7340177" y="2573447"/>
                <a:ext cx="78420" cy="446687"/>
              </a:xfrm>
              <a:custGeom>
                <a:rect b="b" l="l" r="r" t="t"/>
                <a:pathLst>
                  <a:path extrusionOk="0" h="446687" w="7842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22"/>
              <p:cNvSpPr/>
              <p:nvPr/>
            </p:nvSpPr>
            <p:spPr>
              <a:xfrm>
                <a:off x="7575249" y="2900319"/>
                <a:ext cx="78325" cy="255777"/>
              </a:xfrm>
              <a:custGeom>
                <a:rect b="b" l="l" r="r" t="t"/>
                <a:pathLst>
                  <a:path extrusionOk="0" h="255777" w="78325">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22"/>
              <p:cNvSpPr/>
              <p:nvPr/>
            </p:nvSpPr>
            <p:spPr>
              <a:xfrm>
                <a:off x="7693593" y="2520557"/>
                <a:ext cx="78420" cy="703833"/>
              </a:xfrm>
              <a:custGeom>
                <a:rect b="b" l="l" r="r" t="t"/>
                <a:pathLst>
                  <a:path extrusionOk="0" h="703833" w="7842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22"/>
              <p:cNvSpPr/>
              <p:nvPr/>
            </p:nvSpPr>
            <p:spPr>
              <a:xfrm>
                <a:off x="7981135" y="3135165"/>
                <a:ext cx="78420" cy="255818"/>
              </a:xfrm>
              <a:custGeom>
                <a:rect b="b" l="l" r="r" t="t"/>
                <a:pathLst>
                  <a:path extrusionOk="0" h="255818" w="7842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22"/>
              <p:cNvSpPr/>
              <p:nvPr/>
            </p:nvSpPr>
            <p:spPr>
              <a:xfrm>
                <a:off x="8099193" y="3142308"/>
                <a:ext cx="78420" cy="316963"/>
              </a:xfrm>
              <a:custGeom>
                <a:rect b="b" l="l" r="r" t="t"/>
                <a:pathLst>
                  <a:path extrusionOk="0" h="316963" w="7842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08" name="Google Shape;608;p22"/>
            <p:cNvSpPr/>
            <p:nvPr/>
          </p:nvSpPr>
          <p:spPr>
            <a:xfrm>
              <a:off x="2810939" y="4355647"/>
              <a:ext cx="905825" cy="524291"/>
            </a:xfrm>
            <a:custGeom>
              <a:rect b="b" l="l" r="r" t="t"/>
              <a:pathLst>
                <a:path extrusionOk="0" h="524291" w="905825">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22"/>
            <p:cNvSpPr/>
            <p:nvPr/>
          </p:nvSpPr>
          <p:spPr>
            <a:xfrm>
              <a:off x="2999385" y="3858955"/>
              <a:ext cx="906089" cy="910207"/>
            </a:xfrm>
            <a:custGeom>
              <a:rect b="b" l="l" r="r" t="t"/>
              <a:pathLst>
                <a:path extrusionOk="0" h="910207" w="906089">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22"/>
            <p:cNvSpPr/>
            <p:nvPr/>
          </p:nvSpPr>
          <p:spPr>
            <a:xfrm>
              <a:off x="2999385" y="3718383"/>
              <a:ext cx="905566" cy="524522"/>
            </a:xfrm>
            <a:custGeom>
              <a:rect b="b" l="l" r="r" t="t"/>
              <a:pathLst>
                <a:path extrusionOk="0" h="524522" w="905566">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22"/>
            <p:cNvSpPr/>
            <p:nvPr/>
          </p:nvSpPr>
          <p:spPr>
            <a:xfrm>
              <a:off x="2999243" y="3647851"/>
              <a:ext cx="905825" cy="524031"/>
            </a:xfrm>
            <a:custGeom>
              <a:rect b="b" l="l" r="r" t="t"/>
              <a:pathLst>
                <a:path extrusionOk="0" h="524031" w="905825">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22"/>
            <p:cNvSpPr/>
            <p:nvPr/>
          </p:nvSpPr>
          <p:spPr>
            <a:xfrm>
              <a:off x="3230772" y="3780524"/>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22"/>
            <p:cNvSpPr/>
            <p:nvPr/>
          </p:nvSpPr>
          <p:spPr>
            <a:xfrm>
              <a:off x="3230772" y="3756847"/>
              <a:ext cx="129655" cy="75056"/>
            </a:xfrm>
            <a:custGeom>
              <a:rect b="b" l="l" r="r" t="t"/>
              <a:pathLst>
                <a:path extrusionOk="0" h="75056" w="129655">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22"/>
            <p:cNvSpPr/>
            <p:nvPr/>
          </p:nvSpPr>
          <p:spPr>
            <a:xfrm>
              <a:off x="3393243" y="3872036"/>
              <a:ext cx="129623" cy="74995"/>
            </a:xfrm>
            <a:custGeom>
              <a:rect b="b" l="l" r="r" t="t"/>
              <a:pathLst>
                <a:path extrusionOk="0" h="74995" w="129623">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22"/>
            <p:cNvSpPr/>
            <p:nvPr/>
          </p:nvSpPr>
          <p:spPr>
            <a:xfrm>
              <a:off x="3395112" y="3888323"/>
              <a:ext cx="126148" cy="58707"/>
            </a:xfrm>
            <a:custGeom>
              <a:rect b="b" l="l" r="r" t="t"/>
              <a:pathLst>
                <a:path extrusionOk="0" h="58707" w="126148">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22"/>
            <p:cNvSpPr/>
            <p:nvPr/>
          </p:nvSpPr>
          <p:spPr>
            <a:xfrm>
              <a:off x="3543979" y="3964737"/>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22"/>
            <p:cNvSpPr/>
            <p:nvPr/>
          </p:nvSpPr>
          <p:spPr>
            <a:xfrm>
              <a:off x="3543979" y="3941061"/>
              <a:ext cx="129655" cy="75056"/>
            </a:xfrm>
            <a:custGeom>
              <a:rect b="b" l="l" r="r" t="t"/>
              <a:pathLst>
                <a:path extrusionOk="0" h="75056" w="129655">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22"/>
            <p:cNvSpPr/>
            <p:nvPr/>
          </p:nvSpPr>
          <p:spPr>
            <a:xfrm>
              <a:off x="5673026" y="4464079"/>
              <a:ext cx="468241" cy="270891"/>
            </a:xfrm>
            <a:custGeom>
              <a:rect b="b" l="l" r="r" t="t"/>
              <a:pathLst>
                <a:path extrusionOk="0" h="270891" w="468241">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22"/>
            <p:cNvSpPr/>
            <p:nvPr/>
          </p:nvSpPr>
          <p:spPr>
            <a:xfrm>
              <a:off x="5819482" y="3280817"/>
              <a:ext cx="243195" cy="356577"/>
            </a:xfrm>
            <a:custGeom>
              <a:rect b="b" l="l" r="r" t="t"/>
              <a:pathLst>
                <a:path extrusionOk="0" h="356577" w="243195">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22"/>
            <p:cNvSpPr/>
            <p:nvPr/>
          </p:nvSpPr>
          <p:spPr>
            <a:xfrm>
              <a:off x="5837923" y="3277536"/>
              <a:ext cx="116085" cy="143945"/>
            </a:xfrm>
            <a:custGeom>
              <a:rect b="b" l="l" r="r" t="t"/>
              <a:pathLst>
                <a:path extrusionOk="0" h="143945" w="116085">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22"/>
            <p:cNvSpPr/>
            <p:nvPr/>
          </p:nvSpPr>
          <p:spPr>
            <a:xfrm>
              <a:off x="5860663" y="3433950"/>
              <a:ext cx="143677" cy="161015"/>
            </a:xfrm>
            <a:custGeom>
              <a:rect b="b" l="l" r="r" t="t"/>
              <a:pathLst>
                <a:path extrusionOk="0" h="161015" w="143677">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22"/>
            <p:cNvSpPr/>
            <p:nvPr/>
          </p:nvSpPr>
          <p:spPr>
            <a:xfrm>
              <a:off x="5729287" y="3551002"/>
              <a:ext cx="121787" cy="284211"/>
            </a:xfrm>
            <a:custGeom>
              <a:rect b="b" l="l" r="r" t="t"/>
              <a:pathLst>
                <a:path extrusionOk="0" h="284211" w="121787">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22"/>
            <p:cNvSpPr/>
            <p:nvPr/>
          </p:nvSpPr>
          <p:spPr>
            <a:xfrm>
              <a:off x="5818929" y="3486611"/>
              <a:ext cx="209320" cy="241045"/>
            </a:xfrm>
            <a:custGeom>
              <a:rect b="b" l="l" r="r" t="t"/>
              <a:pathLst>
                <a:path extrusionOk="0" h="241045" w="20932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22"/>
            <p:cNvSpPr/>
            <p:nvPr/>
          </p:nvSpPr>
          <p:spPr>
            <a:xfrm>
              <a:off x="5856166" y="3289038"/>
              <a:ext cx="154042" cy="190250"/>
            </a:xfrm>
            <a:custGeom>
              <a:rect b="b" l="l" r="r" t="t"/>
              <a:pathLst>
                <a:path extrusionOk="0" h="190250" w="154042">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22"/>
            <p:cNvSpPr/>
            <p:nvPr/>
          </p:nvSpPr>
          <p:spPr>
            <a:xfrm>
              <a:off x="5862376" y="3287995"/>
              <a:ext cx="154704" cy="145954"/>
            </a:xfrm>
            <a:custGeom>
              <a:rect b="b" l="l" r="r" t="t"/>
              <a:pathLst>
                <a:path extrusionOk="0" h="145954" w="154704">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22"/>
            <p:cNvSpPr/>
            <p:nvPr/>
          </p:nvSpPr>
          <p:spPr>
            <a:xfrm>
              <a:off x="5888298" y="4552945"/>
              <a:ext cx="121626" cy="93085"/>
            </a:xfrm>
            <a:custGeom>
              <a:rect b="b" l="l" r="r" t="t"/>
              <a:pathLst>
                <a:path extrusionOk="0" h="93085" w="121626">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22"/>
            <p:cNvSpPr/>
            <p:nvPr/>
          </p:nvSpPr>
          <p:spPr>
            <a:xfrm>
              <a:off x="5888421" y="4582665"/>
              <a:ext cx="121131" cy="63346"/>
            </a:xfrm>
            <a:custGeom>
              <a:rect b="b" l="l" r="r" t="t"/>
              <a:pathLst>
                <a:path extrusionOk="0" h="63346" w="121131">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22"/>
            <p:cNvSpPr/>
            <p:nvPr/>
          </p:nvSpPr>
          <p:spPr>
            <a:xfrm>
              <a:off x="5795742" y="4532466"/>
              <a:ext cx="111395" cy="86487"/>
            </a:xfrm>
            <a:custGeom>
              <a:rect b="b" l="l" r="r" t="t"/>
              <a:pathLst>
                <a:path extrusionOk="0" h="86487" w="111395">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22"/>
            <p:cNvSpPr/>
            <p:nvPr/>
          </p:nvSpPr>
          <p:spPr>
            <a:xfrm>
              <a:off x="5796313" y="4560948"/>
              <a:ext cx="110894" cy="58013"/>
            </a:xfrm>
            <a:custGeom>
              <a:rect b="b" l="l" r="r" t="t"/>
              <a:pathLst>
                <a:path extrusionOk="0" h="58013" w="110894">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22"/>
            <p:cNvSpPr/>
            <p:nvPr/>
          </p:nvSpPr>
          <p:spPr>
            <a:xfrm>
              <a:off x="5813683" y="3728558"/>
              <a:ext cx="237954" cy="833275"/>
            </a:xfrm>
            <a:custGeom>
              <a:rect b="b" l="l" r="r" t="t"/>
              <a:pathLst>
                <a:path extrusionOk="0" h="833275" w="237954">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22"/>
            <p:cNvSpPr/>
            <p:nvPr/>
          </p:nvSpPr>
          <p:spPr>
            <a:xfrm>
              <a:off x="5803516" y="3708175"/>
              <a:ext cx="253612" cy="553963"/>
            </a:xfrm>
            <a:custGeom>
              <a:rect b="b" l="l" r="r" t="t"/>
              <a:pathLst>
                <a:path extrusionOk="0" h="553963" w="253612">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22"/>
            <p:cNvSpPr/>
            <p:nvPr/>
          </p:nvSpPr>
          <p:spPr>
            <a:xfrm>
              <a:off x="5812662" y="3486508"/>
              <a:ext cx="71005" cy="74600"/>
            </a:xfrm>
            <a:custGeom>
              <a:rect b="b" l="l" r="r" t="t"/>
              <a:pathLst>
                <a:path extrusionOk="0" h="74600" w="71005">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22"/>
            <p:cNvSpPr/>
            <p:nvPr/>
          </p:nvSpPr>
          <p:spPr>
            <a:xfrm>
              <a:off x="5614947" y="3815235"/>
              <a:ext cx="254367" cy="147732"/>
            </a:xfrm>
            <a:custGeom>
              <a:rect b="b" l="l" r="r" t="t"/>
              <a:pathLst>
                <a:path extrusionOk="0" h="147732" w="254367">
                  <a:moveTo>
                    <a:pt x="0" y="86201"/>
                  </a:moveTo>
                  <a:lnTo>
                    <a:pt x="148096" y="0"/>
                  </a:lnTo>
                  <a:lnTo>
                    <a:pt x="254368" y="61436"/>
                  </a:lnTo>
                  <a:lnTo>
                    <a:pt x="106272" y="147733"/>
                  </a:lnTo>
                  <a:lnTo>
                    <a:pt x="0" y="862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22"/>
            <p:cNvSpPr/>
            <p:nvPr/>
          </p:nvSpPr>
          <p:spPr>
            <a:xfrm>
              <a:off x="5694413" y="3821487"/>
              <a:ext cx="53706" cy="44771"/>
            </a:xfrm>
            <a:custGeom>
              <a:rect b="b" l="l" r="r" t="t"/>
              <a:pathLst>
                <a:path extrusionOk="0" h="44771" w="53706">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22"/>
            <p:cNvSpPr/>
            <p:nvPr/>
          </p:nvSpPr>
          <p:spPr>
            <a:xfrm>
              <a:off x="5775008" y="3530248"/>
              <a:ext cx="253611" cy="322722"/>
            </a:xfrm>
            <a:custGeom>
              <a:rect b="b" l="l" r="r" t="t"/>
              <a:pathLst>
                <a:path extrusionOk="0" h="322722" w="253611">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22"/>
            <p:cNvSpPr/>
            <p:nvPr/>
          </p:nvSpPr>
          <p:spPr>
            <a:xfrm>
              <a:off x="5965891" y="3514431"/>
              <a:ext cx="72720" cy="103595"/>
            </a:xfrm>
            <a:custGeom>
              <a:rect b="b" l="l" r="r" t="t"/>
              <a:pathLst>
                <a:path extrusionOk="0" h="103595" w="7272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37" name="Google Shape;637;p22"/>
            <p:cNvGrpSpPr/>
            <p:nvPr/>
          </p:nvGrpSpPr>
          <p:grpSpPr>
            <a:xfrm flipH="1">
              <a:off x="2865273" y="3434801"/>
              <a:ext cx="598186" cy="1340314"/>
              <a:chOff x="4210728" y="4525714"/>
              <a:chExt cx="546438" cy="1224366"/>
            </a:xfrm>
          </p:grpSpPr>
          <p:sp>
            <p:nvSpPr>
              <p:cNvPr id="638" name="Google Shape;638;p22"/>
              <p:cNvSpPr/>
              <p:nvPr/>
            </p:nvSpPr>
            <p:spPr>
              <a:xfrm>
                <a:off x="4672107" y="4726590"/>
                <a:ext cx="85002" cy="305847"/>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22"/>
              <p:cNvSpPr/>
              <p:nvPr/>
            </p:nvSpPr>
            <p:spPr>
              <a:xfrm>
                <a:off x="4408366" y="5679962"/>
                <a:ext cx="123900" cy="70118"/>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22"/>
              <p:cNvSpPr/>
              <p:nvPr/>
            </p:nvSpPr>
            <p:spPr>
              <a:xfrm>
                <a:off x="4408245" y="5691663"/>
                <a:ext cx="121939" cy="58416"/>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22"/>
              <p:cNvSpPr/>
              <p:nvPr/>
            </p:nvSpPr>
            <p:spPr>
              <a:xfrm>
                <a:off x="4566152" y="5600798"/>
                <a:ext cx="119416" cy="67472"/>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22"/>
              <p:cNvSpPr/>
              <p:nvPr/>
            </p:nvSpPr>
            <p:spPr>
              <a:xfrm>
                <a:off x="4566197" y="5611939"/>
                <a:ext cx="117340" cy="56332"/>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22"/>
              <p:cNvSpPr/>
              <p:nvPr/>
            </p:nvSpPr>
            <p:spPr>
              <a:xfrm>
                <a:off x="4483409" y="4968525"/>
                <a:ext cx="238054" cy="732926"/>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22"/>
              <p:cNvSpPr/>
              <p:nvPr/>
            </p:nvSpPr>
            <p:spPr>
              <a:xfrm>
                <a:off x="4484426" y="4968525"/>
                <a:ext cx="236925" cy="409866"/>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22"/>
              <p:cNvSpPr/>
              <p:nvPr/>
            </p:nvSpPr>
            <p:spPr>
              <a:xfrm>
                <a:off x="4531702" y="4525767"/>
                <a:ext cx="160521" cy="258577"/>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22"/>
              <p:cNvSpPr/>
              <p:nvPr/>
            </p:nvSpPr>
            <p:spPr>
              <a:xfrm>
                <a:off x="4695825" y="4756088"/>
                <a:ext cx="61341" cy="108805"/>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22"/>
              <p:cNvSpPr/>
              <p:nvPr/>
            </p:nvSpPr>
            <p:spPr>
              <a:xfrm>
                <a:off x="4523612" y="4724507"/>
                <a:ext cx="191546" cy="273865"/>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22"/>
              <p:cNvSpPr/>
              <p:nvPr/>
            </p:nvSpPr>
            <p:spPr>
              <a:xfrm>
                <a:off x="4210728" y="4780936"/>
                <a:ext cx="368747" cy="265455"/>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22"/>
              <p:cNvSpPr/>
              <p:nvPr/>
            </p:nvSpPr>
            <p:spPr>
              <a:xfrm>
                <a:off x="4484370" y="4765472"/>
                <a:ext cx="100785" cy="104755"/>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22"/>
              <p:cNvSpPr/>
              <p:nvPr/>
            </p:nvSpPr>
            <p:spPr>
              <a:xfrm>
                <a:off x="4524935" y="4525714"/>
                <a:ext cx="201012" cy="328692"/>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23"/>
          <p:cNvSpPr txBox="1"/>
          <p:nvPr>
            <p:ph type="title"/>
          </p:nvPr>
        </p:nvSpPr>
        <p:spPr>
          <a:xfrm>
            <a:off x="457200" y="605600"/>
            <a:ext cx="5640900" cy="46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400"/>
              <a:t>Diagram Jenjang</a:t>
            </a:r>
            <a:endParaRPr sz="3400"/>
          </a:p>
        </p:txBody>
      </p:sp>
      <p:sp>
        <p:nvSpPr>
          <p:cNvPr id="656" name="Google Shape;656;p2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657" name="Google Shape;657;p23"/>
          <p:cNvPicPr preferRelativeResize="0"/>
          <p:nvPr/>
        </p:nvPicPr>
        <p:blipFill>
          <a:blip r:embed="rId3">
            <a:alphaModFix/>
          </a:blip>
          <a:stretch>
            <a:fillRect/>
          </a:stretch>
        </p:blipFill>
        <p:spPr>
          <a:xfrm>
            <a:off x="1764275" y="1074200"/>
            <a:ext cx="5615454" cy="3764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24"/>
          <p:cNvSpPr txBox="1"/>
          <p:nvPr>
            <p:ph type="title"/>
          </p:nvPr>
        </p:nvSpPr>
        <p:spPr>
          <a:xfrm>
            <a:off x="457200" y="605600"/>
            <a:ext cx="5640900" cy="46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400"/>
              <a:t>Data Flow Diagram</a:t>
            </a:r>
            <a:endParaRPr sz="3400"/>
          </a:p>
        </p:txBody>
      </p:sp>
      <p:sp>
        <p:nvSpPr>
          <p:cNvPr id="663" name="Google Shape;663;p2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664" name="Google Shape;664;p24"/>
          <p:cNvPicPr preferRelativeResize="0"/>
          <p:nvPr/>
        </p:nvPicPr>
        <p:blipFill>
          <a:blip r:embed="rId3">
            <a:alphaModFix/>
          </a:blip>
          <a:stretch>
            <a:fillRect/>
          </a:stretch>
        </p:blipFill>
        <p:spPr>
          <a:xfrm>
            <a:off x="1789550" y="1161125"/>
            <a:ext cx="5564912" cy="3764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25"/>
          <p:cNvSpPr txBox="1"/>
          <p:nvPr>
            <p:ph type="title"/>
          </p:nvPr>
        </p:nvSpPr>
        <p:spPr>
          <a:xfrm>
            <a:off x="457200" y="605600"/>
            <a:ext cx="5864700" cy="46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700"/>
              <a:t>Entity Relationship Diagram (ERD)</a:t>
            </a:r>
            <a:endParaRPr sz="2700"/>
          </a:p>
        </p:txBody>
      </p:sp>
      <p:sp>
        <p:nvSpPr>
          <p:cNvPr id="670" name="Google Shape;670;p2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671" name="Google Shape;671;p25"/>
          <p:cNvPicPr preferRelativeResize="0"/>
          <p:nvPr/>
        </p:nvPicPr>
        <p:blipFill>
          <a:blip r:embed="rId3">
            <a:alphaModFix/>
          </a:blip>
          <a:stretch>
            <a:fillRect/>
          </a:stretch>
        </p:blipFill>
        <p:spPr>
          <a:xfrm>
            <a:off x="2370525" y="1170500"/>
            <a:ext cx="4402959" cy="3764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26"/>
          <p:cNvSpPr txBox="1"/>
          <p:nvPr>
            <p:ph type="title"/>
          </p:nvPr>
        </p:nvSpPr>
        <p:spPr>
          <a:xfrm>
            <a:off x="457200" y="605600"/>
            <a:ext cx="5864700" cy="46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700"/>
              <a:t>Desain Relasi Database</a:t>
            </a:r>
            <a:endParaRPr sz="2700"/>
          </a:p>
        </p:txBody>
      </p:sp>
      <p:sp>
        <p:nvSpPr>
          <p:cNvPr id="677" name="Google Shape;677;p2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678" name="Google Shape;678;p26"/>
          <p:cNvPicPr preferRelativeResize="0"/>
          <p:nvPr/>
        </p:nvPicPr>
        <p:blipFill>
          <a:blip r:embed="rId3">
            <a:alphaModFix/>
          </a:blip>
          <a:stretch>
            <a:fillRect/>
          </a:stretch>
        </p:blipFill>
        <p:spPr>
          <a:xfrm>
            <a:off x="1689363" y="1074200"/>
            <a:ext cx="5765263" cy="3764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2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grpSp>
        <p:nvGrpSpPr>
          <p:cNvPr id="684" name="Google Shape;684;p27"/>
          <p:cNvGrpSpPr/>
          <p:nvPr/>
        </p:nvGrpSpPr>
        <p:grpSpPr>
          <a:xfrm>
            <a:off x="7808915" y="3267455"/>
            <a:ext cx="1215960" cy="1885000"/>
            <a:chOff x="6492500" y="4126007"/>
            <a:chExt cx="272380" cy="422295"/>
          </a:xfrm>
        </p:grpSpPr>
        <p:sp>
          <p:nvSpPr>
            <p:cNvPr id="685" name="Google Shape;685;p27"/>
            <p:cNvSpPr/>
            <p:nvPr/>
          </p:nvSpPr>
          <p:spPr>
            <a:xfrm rot="10800000">
              <a:off x="6492500" y="4391998"/>
              <a:ext cx="272380" cy="156304"/>
            </a:xfrm>
            <a:custGeom>
              <a:rect b="b" l="l" r="r" t="t"/>
              <a:pathLst>
                <a:path extrusionOk="0" h="369950" w="644687">
                  <a:moveTo>
                    <a:pt x="258217" y="369951"/>
                  </a:moveTo>
                  <a:lnTo>
                    <a:pt x="0" y="221837"/>
                  </a:lnTo>
                  <a:lnTo>
                    <a:pt x="386471" y="0"/>
                  </a:lnTo>
                  <a:lnTo>
                    <a:pt x="644688" y="148114"/>
                  </a:lnTo>
                  <a:lnTo>
                    <a:pt x="258217" y="369951"/>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27"/>
            <p:cNvSpPr/>
            <p:nvPr/>
          </p:nvSpPr>
          <p:spPr>
            <a:xfrm flipH="1">
              <a:off x="6563174" y="4299082"/>
              <a:ext cx="180704" cy="104592"/>
            </a:xfrm>
            <a:custGeom>
              <a:rect b="b" l="l" r="r" t="t"/>
              <a:pathLst>
                <a:path extrusionOk="0" h="247554" w="427701">
                  <a:moveTo>
                    <a:pt x="213851" y="247555"/>
                  </a:moveTo>
                  <a:lnTo>
                    <a:pt x="0" y="123730"/>
                  </a:lnTo>
                  <a:lnTo>
                    <a:pt x="213851" y="0"/>
                  </a:lnTo>
                  <a:lnTo>
                    <a:pt x="427702" y="123730"/>
                  </a:lnTo>
                  <a:lnTo>
                    <a:pt x="213851" y="247555"/>
                  </a:lnTo>
                  <a:close/>
                </a:path>
              </a:pathLst>
            </a:custGeom>
            <a:solidFill>
              <a:srgbClr val="E9EA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27"/>
            <p:cNvSpPr/>
            <p:nvPr/>
          </p:nvSpPr>
          <p:spPr>
            <a:xfrm flipH="1">
              <a:off x="6653526" y="4351284"/>
              <a:ext cx="90352" cy="156908"/>
            </a:xfrm>
            <a:custGeom>
              <a:rect b="b" l="l" r="r" t="t"/>
              <a:pathLst>
                <a:path extrusionOk="0" h="371379" w="213850">
                  <a:moveTo>
                    <a:pt x="213851" y="371380"/>
                  </a:moveTo>
                  <a:lnTo>
                    <a:pt x="0" y="247555"/>
                  </a:lnTo>
                  <a:lnTo>
                    <a:pt x="0" y="0"/>
                  </a:lnTo>
                  <a:lnTo>
                    <a:pt x="213851" y="123825"/>
                  </a:lnTo>
                  <a:lnTo>
                    <a:pt x="213851" y="371380"/>
                  </a:lnTo>
                  <a:close/>
                </a:path>
              </a:pathLst>
            </a:custGeom>
            <a:solidFill>
              <a:srgbClr val="C5C7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27"/>
            <p:cNvSpPr/>
            <p:nvPr/>
          </p:nvSpPr>
          <p:spPr>
            <a:xfrm flipH="1">
              <a:off x="6563303" y="4351284"/>
              <a:ext cx="90352" cy="156908"/>
            </a:xfrm>
            <a:custGeom>
              <a:rect b="b" l="l" r="r" t="t"/>
              <a:pathLst>
                <a:path extrusionOk="0" h="371379" w="213850">
                  <a:moveTo>
                    <a:pt x="213851" y="247555"/>
                  </a:moveTo>
                  <a:lnTo>
                    <a:pt x="0" y="371380"/>
                  </a:lnTo>
                  <a:lnTo>
                    <a:pt x="0" y="123825"/>
                  </a:lnTo>
                  <a:lnTo>
                    <a:pt x="213851" y="0"/>
                  </a:lnTo>
                  <a:lnTo>
                    <a:pt x="213851" y="247555"/>
                  </a:lnTo>
                  <a:close/>
                </a:path>
              </a:pathLst>
            </a:custGeom>
            <a:solidFill>
              <a:srgbClr val="D5D6E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27"/>
            <p:cNvSpPr/>
            <p:nvPr/>
          </p:nvSpPr>
          <p:spPr>
            <a:xfrm>
              <a:off x="6631565" y="4127172"/>
              <a:ext cx="91738" cy="134124"/>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27"/>
            <p:cNvSpPr/>
            <p:nvPr/>
          </p:nvSpPr>
          <p:spPr>
            <a:xfrm>
              <a:off x="6638516" y="4126007"/>
              <a:ext cx="43942" cy="54150"/>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27"/>
            <p:cNvSpPr/>
            <p:nvPr/>
          </p:nvSpPr>
          <p:spPr>
            <a:xfrm>
              <a:off x="6647100" y="4184749"/>
              <a:ext cx="54203" cy="60663"/>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27"/>
            <p:cNvSpPr/>
            <p:nvPr/>
          </p:nvSpPr>
          <p:spPr>
            <a:xfrm>
              <a:off x="6554604" y="4208935"/>
              <a:ext cx="102289" cy="145613"/>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27"/>
            <p:cNvSpPr/>
            <p:nvPr/>
          </p:nvSpPr>
          <p:spPr>
            <a:xfrm>
              <a:off x="6631332" y="4204595"/>
              <a:ext cx="79014" cy="104225"/>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27"/>
            <p:cNvSpPr/>
            <p:nvPr/>
          </p:nvSpPr>
          <p:spPr>
            <a:xfrm>
              <a:off x="6645396" y="4130153"/>
              <a:ext cx="58127" cy="71607"/>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27"/>
            <p:cNvSpPr/>
            <p:nvPr/>
          </p:nvSpPr>
          <p:spPr>
            <a:xfrm>
              <a:off x="6647754" y="4129873"/>
              <a:ext cx="58357" cy="54923"/>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27"/>
            <p:cNvSpPr/>
            <p:nvPr/>
          </p:nvSpPr>
          <p:spPr>
            <a:xfrm>
              <a:off x="6577749" y="4490229"/>
              <a:ext cx="45891" cy="35005"/>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27"/>
            <p:cNvSpPr/>
            <p:nvPr/>
          </p:nvSpPr>
          <p:spPr>
            <a:xfrm>
              <a:off x="6577951" y="4501389"/>
              <a:ext cx="45683" cy="23850"/>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27"/>
            <p:cNvSpPr/>
            <p:nvPr/>
          </p:nvSpPr>
          <p:spPr>
            <a:xfrm>
              <a:off x="6554804" y="4475155"/>
              <a:ext cx="42007" cy="32542"/>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27"/>
            <p:cNvSpPr/>
            <p:nvPr/>
          </p:nvSpPr>
          <p:spPr>
            <a:xfrm>
              <a:off x="6554997" y="4485886"/>
              <a:ext cx="41840" cy="21842"/>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27"/>
            <p:cNvSpPr/>
            <p:nvPr/>
          </p:nvSpPr>
          <p:spPr>
            <a:xfrm>
              <a:off x="6570371" y="4307401"/>
              <a:ext cx="100028" cy="172524"/>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27"/>
            <p:cNvSpPr/>
            <p:nvPr/>
          </p:nvSpPr>
          <p:spPr>
            <a:xfrm>
              <a:off x="6597627" y="4307742"/>
              <a:ext cx="99584" cy="186805"/>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27"/>
            <p:cNvSpPr/>
            <p:nvPr/>
          </p:nvSpPr>
          <p:spPr>
            <a:xfrm>
              <a:off x="6560564" y="4295988"/>
              <a:ext cx="148920" cy="137079"/>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27"/>
            <p:cNvSpPr/>
            <p:nvPr/>
          </p:nvSpPr>
          <p:spPr>
            <a:xfrm>
              <a:off x="6680201" y="4215053"/>
              <a:ext cx="51754" cy="18144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27"/>
            <p:cNvSpPr/>
            <p:nvPr/>
          </p:nvSpPr>
          <p:spPr>
            <a:xfrm>
              <a:off x="6690335" y="4212768"/>
              <a:ext cx="31293" cy="39798"/>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27"/>
            <p:cNvSpPr/>
            <p:nvPr/>
          </p:nvSpPr>
          <p:spPr>
            <a:xfrm>
              <a:off x="6629015" y="4204538"/>
              <a:ext cx="26768" cy="28104"/>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06" name="Google Shape;706;p27"/>
            <p:cNvGrpSpPr/>
            <p:nvPr/>
          </p:nvGrpSpPr>
          <p:grpSpPr>
            <a:xfrm>
              <a:off x="6551332" y="4270885"/>
              <a:ext cx="147943" cy="112126"/>
              <a:chOff x="6621095" y="1452181"/>
              <a:chExt cx="330894" cy="250785"/>
            </a:xfrm>
          </p:grpSpPr>
          <p:sp>
            <p:nvSpPr>
              <p:cNvPr id="707" name="Google Shape;707;p27"/>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27"/>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27"/>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27"/>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27"/>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712" name="Google Shape;712;p27"/>
          <p:cNvSpPr txBox="1"/>
          <p:nvPr>
            <p:ph idx="4294967295" type="title"/>
          </p:nvPr>
        </p:nvSpPr>
        <p:spPr>
          <a:xfrm>
            <a:off x="391725" y="736525"/>
            <a:ext cx="7417200" cy="282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solidFill>
                  <a:schemeClr val="lt1"/>
                </a:solidFill>
              </a:rPr>
              <a:t>Desain Perancangan Tampilan User Interface (UI)</a:t>
            </a:r>
            <a:endParaRPr sz="2400">
              <a:solidFill>
                <a:schemeClr val="lt1"/>
              </a:solidFill>
            </a:endParaRPr>
          </a:p>
        </p:txBody>
      </p:sp>
      <p:sp>
        <p:nvSpPr>
          <p:cNvPr id="713" name="Google Shape;713;p2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14" name="Google Shape;714;p27"/>
          <p:cNvSpPr txBox="1"/>
          <p:nvPr/>
        </p:nvSpPr>
        <p:spPr>
          <a:xfrm>
            <a:off x="438475" y="2123850"/>
            <a:ext cx="3798000" cy="1143600"/>
          </a:xfrm>
          <a:prstGeom prst="rect">
            <a:avLst/>
          </a:prstGeom>
          <a:noFill/>
          <a:ln>
            <a:noFill/>
          </a:ln>
        </p:spPr>
        <p:txBody>
          <a:bodyPr anchorCtr="0" anchor="t" bIns="91425" lIns="91425" spcFirstLastPara="1" rIns="91425" wrap="square" tIns="91425">
            <a:spAutoFit/>
          </a:bodyPr>
          <a:lstStyle/>
          <a:p>
            <a:pPr indent="0" lvl="0" marL="228600" rtl="0" algn="l">
              <a:lnSpc>
                <a:spcPct val="115000"/>
              </a:lnSpc>
              <a:spcBef>
                <a:spcPts val="1200"/>
              </a:spcBef>
              <a:spcAft>
                <a:spcPts val="1200"/>
              </a:spcAft>
              <a:buNone/>
            </a:pPr>
            <a:r>
              <a:rPr lang="en">
                <a:solidFill>
                  <a:schemeClr val="lt1"/>
                </a:solidFill>
              </a:rPr>
              <a:t>user interface untuk desain sistem informasi persediaan barang berbasis web. Untuk salah satu contohnya seperti halaman login tersebut.</a:t>
            </a:r>
            <a:endParaRPr>
              <a:solidFill>
                <a:schemeClr val="lt1"/>
              </a:solidFill>
            </a:endParaRPr>
          </a:p>
        </p:txBody>
      </p:sp>
      <p:pic>
        <p:nvPicPr>
          <p:cNvPr id="715" name="Google Shape;715;p27"/>
          <p:cNvPicPr preferRelativeResize="0"/>
          <p:nvPr/>
        </p:nvPicPr>
        <p:blipFill>
          <a:blip r:embed="rId3">
            <a:alphaModFix/>
          </a:blip>
          <a:stretch>
            <a:fillRect/>
          </a:stretch>
        </p:blipFill>
        <p:spPr>
          <a:xfrm>
            <a:off x="4362963" y="1402775"/>
            <a:ext cx="3466076" cy="2207025"/>
          </a:xfrm>
          <a:prstGeom prst="rect">
            <a:avLst/>
          </a:prstGeom>
          <a:noFill/>
          <a:ln>
            <a:noFill/>
          </a:ln>
        </p:spPr>
      </p:pic>
      <p:sp>
        <p:nvSpPr>
          <p:cNvPr id="716" name="Google Shape;716;p2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grpSp>
        <p:nvGrpSpPr>
          <p:cNvPr id="717" name="Google Shape;717;p27"/>
          <p:cNvGrpSpPr/>
          <p:nvPr/>
        </p:nvGrpSpPr>
        <p:grpSpPr>
          <a:xfrm>
            <a:off x="3824911" y="1241129"/>
            <a:ext cx="4542205" cy="2661224"/>
            <a:chOff x="1177450" y="241631"/>
            <a:chExt cx="6173152" cy="3616776"/>
          </a:xfrm>
        </p:grpSpPr>
        <p:sp>
          <p:nvSpPr>
            <p:cNvPr id="718" name="Google Shape;718;p27"/>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lt1"/>
                </a:gs>
                <a:gs pos="50000">
                  <a:schemeClr val="lt1"/>
                </a:gs>
                <a:gs pos="100000">
                  <a:schemeClr val="lt2"/>
                </a:gs>
              </a:gsLst>
              <a:lin ang="1619866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27"/>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D5D6E0"/>
            </a:solidFill>
            <a:ln>
              <a:noFill/>
            </a:ln>
            <a:effectLst>
              <a:outerShdw blurRad="100013" rotWithShape="0" algn="bl" dir="5400000" dist="28575">
                <a:srgbClr val="38226D">
                  <a:alpha val="3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27"/>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27"/>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28"/>
          <p:cNvSpPr txBox="1"/>
          <p:nvPr>
            <p:ph type="ctrTitle"/>
          </p:nvPr>
        </p:nvSpPr>
        <p:spPr>
          <a:xfrm>
            <a:off x="964275" y="2104150"/>
            <a:ext cx="4676700" cy="647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800"/>
              <a:t>Implementasi Code</a:t>
            </a:r>
            <a:endParaRPr sz="3800"/>
          </a:p>
        </p:txBody>
      </p:sp>
      <p:sp>
        <p:nvSpPr>
          <p:cNvPr id="727" name="Google Shape;727;p28"/>
          <p:cNvSpPr txBox="1"/>
          <p:nvPr>
            <p:ph idx="1" type="subTitle"/>
          </p:nvPr>
        </p:nvSpPr>
        <p:spPr>
          <a:xfrm>
            <a:off x="842675" y="2904001"/>
            <a:ext cx="4676700" cy="38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100"/>
              <a:t>Pada tahap ini setelah rencana dibuat, dimulai menulis kode yang dibutuhkan untuk membuat sistem. Berikut ini hasil implementasi serta kode program untuk membangun sistem informasi persediaan barang berbasis web ini dan tampilan dari halaman web dari sistem informasi yang dibuat </a:t>
            </a:r>
            <a:endParaRPr sz="1100"/>
          </a:p>
        </p:txBody>
      </p:sp>
      <p:sp>
        <p:nvSpPr>
          <p:cNvPr id="728" name="Google Shape;728;p28"/>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lt1"/>
                </a:solidFill>
                <a:latin typeface="Barlow"/>
                <a:ea typeface="Barlow"/>
                <a:cs typeface="Barlow"/>
                <a:sym typeface="Barlow"/>
              </a:rPr>
              <a:t>3</a:t>
            </a:r>
            <a:endParaRPr b="1" sz="3600">
              <a:solidFill>
                <a:schemeClr val="lt1"/>
              </a:solidFill>
              <a:latin typeface="Barlow"/>
              <a:ea typeface="Barlow"/>
              <a:cs typeface="Barlow"/>
              <a:sym typeface="Barlow"/>
            </a:endParaRPr>
          </a:p>
        </p:txBody>
      </p:sp>
      <p:grpSp>
        <p:nvGrpSpPr>
          <p:cNvPr id="729" name="Google Shape;729;p28"/>
          <p:cNvGrpSpPr/>
          <p:nvPr/>
        </p:nvGrpSpPr>
        <p:grpSpPr>
          <a:xfrm>
            <a:off x="5435079" y="912423"/>
            <a:ext cx="3239723" cy="3318665"/>
            <a:chOff x="2270525" y="117216"/>
            <a:chExt cx="4650765" cy="4762722"/>
          </a:xfrm>
        </p:grpSpPr>
        <p:sp>
          <p:nvSpPr>
            <p:cNvPr id="730" name="Google Shape;730;p28"/>
            <p:cNvSpPr/>
            <p:nvPr/>
          </p:nvSpPr>
          <p:spPr>
            <a:xfrm>
              <a:off x="2270525" y="2788917"/>
              <a:ext cx="1367464" cy="791146"/>
            </a:xfrm>
            <a:custGeom>
              <a:rect b="b" l="l" r="r" t="t"/>
              <a:pathLst>
                <a:path extrusionOk="0" h="791146" w="1367464">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28"/>
            <p:cNvSpPr/>
            <p:nvPr/>
          </p:nvSpPr>
          <p:spPr>
            <a:xfrm>
              <a:off x="2565006" y="2921600"/>
              <a:ext cx="762723" cy="441198"/>
            </a:xfrm>
            <a:custGeom>
              <a:rect b="b" l="l" r="r" t="t"/>
              <a:pathLst>
                <a:path extrusionOk="0" h="441198" w="762723">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28"/>
            <p:cNvSpPr/>
            <p:nvPr/>
          </p:nvSpPr>
          <p:spPr>
            <a:xfrm>
              <a:off x="2834012" y="3000943"/>
              <a:ext cx="217486" cy="125920"/>
            </a:xfrm>
            <a:custGeom>
              <a:rect b="b" l="l" r="r" t="t"/>
              <a:pathLst>
                <a:path extrusionOk="0" h="125920" w="217486">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28"/>
            <p:cNvSpPr/>
            <p:nvPr/>
          </p:nvSpPr>
          <p:spPr>
            <a:xfrm>
              <a:off x="2841806" y="2229228"/>
              <a:ext cx="209121" cy="823531"/>
            </a:xfrm>
            <a:custGeom>
              <a:rect b="b" l="l" r="r" t="t"/>
              <a:pathLst>
                <a:path extrusionOk="0" h="823531" w="209121">
                  <a:moveTo>
                    <a:pt x="0" y="0"/>
                  </a:moveTo>
                  <a:lnTo>
                    <a:pt x="209121" y="0"/>
                  </a:lnTo>
                  <a:lnTo>
                    <a:pt x="209121" y="823532"/>
                  </a:lnTo>
                  <a:lnTo>
                    <a:pt x="0" y="823532"/>
                  </a:ln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28"/>
            <p:cNvSpPr/>
            <p:nvPr/>
          </p:nvSpPr>
          <p:spPr>
            <a:xfrm>
              <a:off x="2831826" y="2112223"/>
              <a:ext cx="249895" cy="580777"/>
            </a:xfrm>
            <a:custGeom>
              <a:rect b="b" l="l" r="r" t="t"/>
              <a:pathLst>
                <a:path extrusionOk="0" h="580777" w="249895">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5" name="Google Shape;735;p28"/>
            <p:cNvSpPr/>
            <p:nvPr/>
          </p:nvSpPr>
          <p:spPr>
            <a:xfrm>
              <a:off x="2373659" y="1582290"/>
              <a:ext cx="397711" cy="625506"/>
            </a:xfrm>
            <a:custGeom>
              <a:rect b="b" l="l" r="r" t="t"/>
              <a:pathLst>
                <a:path extrusionOk="0" h="625506" w="397711">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28"/>
            <p:cNvSpPr/>
            <p:nvPr/>
          </p:nvSpPr>
          <p:spPr>
            <a:xfrm>
              <a:off x="3144177" y="1582290"/>
              <a:ext cx="397710" cy="625506"/>
            </a:xfrm>
            <a:custGeom>
              <a:rect b="b" l="l" r="r" t="t"/>
              <a:pathLst>
                <a:path extrusionOk="0" h="625506" w="39771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28"/>
            <p:cNvSpPr/>
            <p:nvPr/>
          </p:nvSpPr>
          <p:spPr>
            <a:xfrm>
              <a:off x="2815951" y="2102641"/>
              <a:ext cx="276610" cy="160020"/>
            </a:xfrm>
            <a:custGeom>
              <a:rect b="b" l="l" r="r" t="t"/>
              <a:pathLst>
                <a:path extrusionOk="0" h="160020" w="27661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28"/>
            <p:cNvSpPr/>
            <p:nvPr/>
          </p:nvSpPr>
          <p:spPr>
            <a:xfrm>
              <a:off x="2744565" y="2030632"/>
              <a:ext cx="418908" cy="74675"/>
            </a:xfrm>
            <a:custGeom>
              <a:rect b="b" l="l" r="r" t="t"/>
              <a:pathLst>
                <a:path extrusionOk="0" h="74675" w="418908">
                  <a:moveTo>
                    <a:pt x="0" y="72009"/>
                  </a:moveTo>
                  <a:lnTo>
                    <a:pt x="0" y="0"/>
                  </a:lnTo>
                  <a:lnTo>
                    <a:pt x="418908" y="0"/>
                  </a:lnTo>
                  <a:lnTo>
                    <a:pt x="418908" y="74676"/>
                  </a:lnTo>
                  <a:lnTo>
                    <a:pt x="0" y="72009"/>
                  </a:lnTo>
                  <a:close/>
                </a:path>
              </a:pathLst>
            </a:custGeom>
            <a:solidFill>
              <a:srgbClr val="4949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28"/>
            <p:cNvSpPr/>
            <p:nvPr/>
          </p:nvSpPr>
          <p:spPr>
            <a:xfrm>
              <a:off x="2744565" y="1981197"/>
              <a:ext cx="419383" cy="242697"/>
            </a:xfrm>
            <a:custGeom>
              <a:rect b="b" l="l" r="r" t="t"/>
              <a:pathLst>
                <a:path extrusionOk="0" h="242697" w="419383">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28"/>
            <p:cNvSpPr/>
            <p:nvPr/>
          </p:nvSpPr>
          <p:spPr>
            <a:xfrm>
              <a:off x="2697703" y="1845275"/>
              <a:ext cx="511777" cy="296036"/>
            </a:xfrm>
            <a:custGeom>
              <a:rect b="b" l="l" r="r" t="t"/>
              <a:pathLst>
                <a:path extrusionOk="0" h="296036" w="511777">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28"/>
            <p:cNvSpPr/>
            <p:nvPr/>
          </p:nvSpPr>
          <p:spPr>
            <a:xfrm>
              <a:off x="2681484" y="530635"/>
              <a:ext cx="548516" cy="1538895"/>
            </a:xfrm>
            <a:custGeom>
              <a:rect b="b" l="l" r="r" t="t"/>
              <a:pathLst>
                <a:path extrusionOk="0" h="1538895" w="548516">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28"/>
            <p:cNvSpPr/>
            <p:nvPr/>
          </p:nvSpPr>
          <p:spPr>
            <a:xfrm>
              <a:off x="2858251" y="1222531"/>
              <a:ext cx="193342" cy="193738"/>
            </a:xfrm>
            <a:custGeom>
              <a:rect b="b" l="l" r="r" t="t"/>
              <a:pathLst>
                <a:path extrusionOk="0" h="193738" w="193342">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28"/>
            <p:cNvSpPr/>
            <p:nvPr/>
          </p:nvSpPr>
          <p:spPr>
            <a:xfrm>
              <a:off x="2844088" y="1208338"/>
              <a:ext cx="221668" cy="222122"/>
            </a:xfrm>
            <a:custGeom>
              <a:rect b="b" l="l" r="r" t="t"/>
              <a:pathLst>
                <a:path extrusionOk="0" h="222122" w="221668">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28"/>
            <p:cNvSpPr/>
            <p:nvPr/>
          </p:nvSpPr>
          <p:spPr>
            <a:xfrm>
              <a:off x="2858251" y="937733"/>
              <a:ext cx="193342" cy="193738"/>
            </a:xfrm>
            <a:custGeom>
              <a:rect b="b" l="l" r="r" t="t"/>
              <a:pathLst>
                <a:path extrusionOk="0" h="193738" w="193342">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28"/>
            <p:cNvSpPr/>
            <p:nvPr/>
          </p:nvSpPr>
          <p:spPr>
            <a:xfrm>
              <a:off x="2843898" y="923636"/>
              <a:ext cx="221858" cy="222313"/>
            </a:xfrm>
            <a:custGeom>
              <a:rect b="b" l="l" r="r" t="t"/>
              <a:pathLst>
                <a:path extrusionOk="0" h="222313" w="221858">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6" name="Google Shape;746;p28"/>
            <p:cNvSpPr/>
            <p:nvPr/>
          </p:nvSpPr>
          <p:spPr>
            <a:xfrm>
              <a:off x="2680593" y="1921189"/>
              <a:ext cx="549324" cy="167997"/>
            </a:xfrm>
            <a:custGeom>
              <a:rect b="b" l="l" r="r" t="t"/>
              <a:pathLst>
                <a:path extrusionOk="0" h="167997" w="549324">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7" name="Google Shape;747;p28"/>
            <p:cNvSpPr/>
            <p:nvPr/>
          </p:nvSpPr>
          <p:spPr>
            <a:xfrm>
              <a:off x="2680308" y="1976244"/>
              <a:ext cx="548753" cy="165782"/>
            </a:xfrm>
            <a:custGeom>
              <a:rect b="b" l="l" r="r" t="t"/>
              <a:pathLst>
                <a:path extrusionOk="0" h="165782" w="548753">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28"/>
            <p:cNvSpPr/>
            <p:nvPr/>
          </p:nvSpPr>
          <p:spPr>
            <a:xfrm>
              <a:off x="2683349" y="1877470"/>
              <a:ext cx="542765" cy="158087"/>
            </a:xfrm>
            <a:custGeom>
              <a:rect b="b" l="l" r="r" t="t"/>
              <a:pathLst>
                <a:path extrusionOk="0" h="158087" w="542765">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9" name="Google Shape;749;p28"/>
            <p:cNvSpPr/>
            <p:nvPr/>
          </p:nvSpPr>
          <p:spPr>
            <a:xfrm>
              <a:off x="2829449" y="530444"/>
              <a:ext cx="249519" cy="126863"/>
            </a:xfrm>
            <a:custGeom>
              <a:rect b="b" l="l" r="r" t="t"/>
              <a:pathLst>
                <a:path extrusionOk="0" h="126863" w="249519">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28"/>
            <p:cNvSpPr/>
            <p:nvPr/>
          </p:nvSpPr>
          <p:spPr>
            <a:xfrm>
              <a:off x="2934010" y="1583052"/>
              <a:ext cx="47432" cy="623982"/>
            </a:xfrm>
            <a:custGeom>
              <a:rect b="b" l="l" r="r" t="t"/>
              <a:pathLst>
                <a:path extrusionOk="0" h="623982" w="47432">
                  <a:moveTo>
                    <a:pt x="0" y="0"/>
                  </a:moveTo>
                  <a:lnTo>
                    <a:pt x="47433" y="0"/>
                  </a:lnTo>
                  <a:lnTo>
                    <a:pt x="47433" y="623983"/>
                  </a:lnTo>
                  <a:lnTo>
                    <a:pt x="0" y="62398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51" name="Google Shape;751;p28"/>
            <p:cNvGrpSpPr/>
            <p:nvPr/>
          </p:nvGrpSpPr>
          <p:grpSpPr>
            <a:xfrm>
              <a:off x="4031993" y="117216"/>
              <a:ext cx="2889297" cy="3901793"/>
              <a:chOff x="5533368" y="1047716"/>
              <a:chExt cx="2889297" cy="3901793"/>
            </a:xfrm>
          </p:grpSpPr>
          <p:sp>
            <p:nvSpPr>
              <p:cNvPr id="752" name="Google Shape;752;p28"/>
              <p:cNvSpPr/>
              <p:nvPr/>
            </p:nvSpPr>
            <p:spPr>
              <a:xfrm>
                <a:off x="6153722" y="4072604"/>
                <a:ext cx="1090544" cy="630910"/>
              </a:xfrm>
              <a:custGeom>
                <a:rect b="b" l="l" r="r" t="t"/>
                <a:pathLst>
                  <a:path extrusionOk="0" h="630910" w="1090544">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28"/>
              <p:cNvSpPr/>
              <p:nvPr/>
            </p:nvSpPr>
            <p:spPr>
              <a:xfrm>
                <a:off x="6193969" y="4048886"/>
                <a:ext cx="1090601" cy="630901"/>
              </a:xfrm>
              <a:custGeom>
                <a:rect b="b" l="l" r="r" t="t"/>
                <a:pathLst>
                  <a:path extrusionOk="0" h="630901" w="1090601">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28"/>
              <p:cNvSpPr/>
              <p:nvPr/>
            </p:nvSpPr>
            <p:spPr>
              <a:xfrm>
                <a:off x="7252346" y="4430077"/>
                <a:ext cx="32128" cy="21050"/>
              </a:xfrm>
              <a:custGeom>
                <a:rect b="b" l="l" r="r" t="t"/>
                <a:pathLst>
                  <a:path extrusionOk="0" h="21050" w="32128">
                    <a:moveTo>
                      <a:pt x="32129" y="21050"/>
                    </a:moveTo>
                    <a:lnTo>
                      <a:pt x="32129" y="0"/>
                    </a:lnTo>
                    <a:lnTo>
                      <a:pt x="0" y="18574"/>
                    </a:lnTo>
                    <a:lnTo>
                      <a:pt x="32129" y="2105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28"/>
              <p:cNvSpPr/>
              <p:nvPr/>
            </p:nvSpPr>
            <p:spPr>
              <a:xfrm>
                <a:off x="6193906" y="4285773"/>
                <a:ext cx="32984" cy="21431"/>
              </a:xfrm>
              <a:custGeom>
                <a:rect b="b" l="l" r="r" t="t"/>
                <a:pathLst>
                  <a:path extrusionOk="0" h="21431" w="32984">
                    <a:moveTo>
                      <a:pt x="0" y="21431"/>
                    </a:moveTo>
                    <a:lnTo>
                      <a:pt x="0" y="0"/>
                    </a:lnTo>
                    <a:lnTo>
                      <a:pt x="32984" y="13716"/>
                    </a:lnTo>
                    <a:lnTo>
                      <a:pt x="0" y="214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6" name="Google Shape;756;p28"/>
              <p:cNvSpPr/>
              <p:nvPr/>
            </p:nvSpPr>
            <p:spPr>
              <a:xfrm>
                <a:off x="6193969" y="4027741"/>
                <a:ext cx="1090601" cy="630949"/>
              </a:xfrm>
              <a:custGeom>
                <a:rect b="b" l="l" r="r" t="t"/>
                <a:pathLst>
                  <a:path extrusionOk="0" h="630949" w="1090601">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28"/>
              <p:cNvSpPr/>
              <p:nvPr/>
            </p:nvSpPr>
            <p:spPr>
              <a:xfrm>
                <a:off x="6504927" y="3742563"/>
                <a:ext cx="779547" cy="687514"/>
              </a:xfrm>
              <a:custGeom>
                <a:rect b="b" l="l" r="r" t="t"/>
                <a:pathLst>
                  <a:path extrusionOk="0" h="687514" w="779547">
                    <a:moveTo>
                      <a:pt x="86025" y="286131"/>
                    </a:moveTo>
                    <a:lnTo>
                      <a:pt x="0" y="0"/>
                    </a:lnTo>
                    <a:lnTo>
                      <a:pt x="702933" y="404050"/>
                    </a:lnTo>
                    <a:lnTo>
                      <a:pt x="779548" y="687514"/>
                    </a:lnTo>
                    <a:lnTo>
                      <a:pt x="86025" y="2861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28"/>
              <p:cNvSpPr/>
              <p:nvPr/>
            </p:nvSpPr>
            <p:spPr>
              <a:xfrm>
                <a:off x="7254152" y="4405788"/>
                <a:ext cx="30322" cy="36004"/>
              </a:xfrm>
              <a:custGeom>
                <a:rect b="b" l="l" r="r" t="t"/>
                <a:pathLst>
                  <a:path extrusionOk="0" h="36004" w="30322">
                    <a:moveTo>
                      <a:pt x="9981" y="36004"/>
                    </a:moveTo>
                    <a:lnTo>
                      <a:pt x="30323" y="2428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28"/>
              <p:cNvSpPr/>
              <p:nvPr/>
            </p:nvSpPr>
            <p:spPr>
              <a:xfrm>
                <a:off x="6482779" y="3753326"/>
                <a:ext cx="781258" cy="688466"/>
              </a:xfrm>
              <a:custGeom>
                <a:rect b="b" l="l" r="r" t="t"/>
                <a:pathLst>
                  <a:path extrusionOk="0" h="688466" w="781258">
                    <a:moveTo>
                      <a:pt x="86025" y="286131"/>
                    </a:moveTo>
                    <a:lnTo>
                      <a:pt x="0" y="0"/>
                    </a:lnTo>
                    <a:lnTo>
                      <a:pt x="702933" y="404051"/>
                    </a:lnTo>
                    <a:lnTo>
                      <a:pt x="781259" y="688467"/>
                    </a:lnTo>
                    <a:lnTo>
                      <a:pt x="86025" y="2861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28"/>
              <p:cNvSpPr/>
              <p:nvPr/>
            </p:nvSpPr>
            <p:spPr>
              <a:xfrm>
                <a:off x="5563120" y="1047716"/>
                <a:ext cx="2859545" cy="3884751"/>
              </a:xfrm>
              <a:custGeom>
                <a:rect b="b" l="l" r="r" t="t"/>
                <a:pathLst>
                  <a:path extrusionOk="0" h="3884751" w="2859545">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28"/>
              <p:cNvSpPr/>
              <p:nvPr/>
            </p:nvSpPr>
            <p:spPr>
              <a:xfrm>
                <a:off x="8367249" y="4838795"/>
                <a:ext cx="30132" cy="106965"/>
              </a:xfrm>
              <a:custGeom>
                <a:rect b="b" l="l" r="r" t="t"/>
                <a:pathLst>
                  <a:path extrusionOk="0" h="106965" w="30132">
                    <a:moveTo>
                      <a:pt x="0" y="106966"/>
                    </a:moveTo>
                    <a:lnTo>
                      <a:pt x="30132" y="89535"/>
                    </a:lnTo>
                    <a:lnTo>
                      <a:pt x="17110" y="0"/>
                    </a:lnTo>
                    <a:lnTo>
                      <a:pt x="0" y="10696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28"/>
              <p:cNvSpPr/>
              <p:nvPr/>
            </p:nvSpPr>
            <p:spPr>
              <a:xfrm>
                <a:off x="5558272" y="1051845"/>
                <a:ext cx="72337" cy="31155"/>
              </a:xfrm>
              <a:custGeom>
                <a:rect b="b" l="l" r="r" t="t"/>
                <a:pathLst>
                  <a:path extrusionOk="0" h="31155" w="72337">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3" name="Google Shape;763;p28"/>
              <p:cNvSpPr/>
              <p:nvPr/>
            </p:nvSpPr>
            <p:spPr>
              <a:xfrm>
                <a:off x="5538216" y="1062192"/>
                <a:ext cx="2859165" cy="3884558"/>
              </a:xfrm>
              <a:custGeom>
                <a:rect b="b" l="l" r="r" t="t"/>
                <a:pathLst>
                  <a:path extrusionOk="0" h="3884558" w="2859165">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4" name="Google Shape;764;p28"/>
              <p:cNvSpPr/>
              <p:nvPr/>
            </p:nvSpPr>
            <p:spPr>
              <a:xfrm>
                <a:off x="5533368" y="1064955"/>
                <a:ext cx="2859260" cy="3884554"/>
              </a:xfrm>
              <a:custGeom>
                <a:rect b="b" l="l" r="r" t="t"/>
                <a:pathLst>
                  <a:path extrusionOk="0" h="3884554" w="285926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5" name="Google Shape;765;p28"/>
              <p:cNvSpPr/>
              <p:nvPr/>
            </p:nvSpPr>
            <p:spPr>
              <a:xfrm>
                <a:off x="5568443" y="1110406"/>
                <a:ext cx="2788159" cy="3702480"/>
              </a:xfrm>
              <a:custGeom>
                <a:rect b="b" l="l" r="r" t="t"/>
                <a:pathLst>
                  <a:path extrusionOk="0" h="3702480" w="2788159">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6" name="Google Shape;766;p28"/>
              <p:cNvSpPr/>
              <p:nvPr/>
            </p:nvSpPr>
            <p:spPr>
              <a:xfrm>
                <a:off x="5762166" y="1403396"/>
                <a:ext cx="919754" cy="618313"/>
              </a:xfrm>
              <a:custGeom>
                <a:rect b="b" l="l" r="r" t="t"/>
                <a:pathLst>
                  <a:path extrusionOk="0" h="618313" w="919754">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28"/>
              <p:cNvSpPr/>
              <p:nvPr/>
            </p:nvSpPr>
            <p:spPr>
              <a:xfrm>
                <a:off x="5766158" y="1584712"/>
                <a:ext cx="686298" cy="451951"/>
              </a:xfrm>
              <a:custGeom>
                <a:rect b="b" l="l" r="r" t="t"/>
                <a:pathLst>
                  <a:path extrusionOk="0" h="451951" w="686298">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28"/>
              <p:cNvSpPr/>
              <p:nvPr/>
            </p:nvSpPr>
            <p:spPr>
              <a:xfrm>
                <a:off x="5766158" y="1702632"/>
                <a:ext cx="686488" cy="451759"/>
              </a:xfrm>
              <a:custGeom>
                <a:rect b="b" l="l" r="r" t="t"/>
                <a:pathLst>
                  <a:path extrusionOk="0" h="451759" w="686488">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28"/>
              <p:cNvSpPr/>
              <p:nvPr/>
            </p:nvSpPr>
            <p:spPr>
              <a:xfrm>
                <a:off x="5766158" y="1820170"/>
                <a:ext cx="562156" cy="379997"/>
              </a:xfrm>
              <a:custGeom>
                <a:rect b="b" l="l" r="r" t="t"/>
                <a:pathLst>
                  <a:path extrusionOk="0" h="379997" w="562156">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28"/>
              <p:cNvSpPr/>
              <p:nvPr/>
            </p:nvSpPr>
            <p:spPr>
              <a:xfrm>
                <a:off x="5762166" y="2639293"/>
                <a:ext cx="919754" cy="618340"/>
              </a:xfrm>
              <a:custGeom>
                <a:rect b="b" l="l" r="r" t="t"/>
                <a:pathLst>
                  <a:path extrusionOk="0" h="618340" w="919754">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28"/>
              <p:cNvSpPr/>
              <p:nvPr/>
            </p:nvSpPr>
            <p:spPr>
              <a:xfrm>
                <a:off x="5766158" y="2821069"/>
                <a:ext cx="686488" cy="451519"/>
              </a:xfrm>
              <a:custGeom>
                <a:rect b="b" l="l" r="r" t="t"/>
                <a:pathLst>
                  <a:path extrusionOk="0" h="451519" w="686488">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2" name="Google Shape;772;p28"/>
              <p:cNvSpPr/>
              <p:nvPr/>
            </p:nvSpPr>
            <p:spPr>
              <a:xfrm>
                <a:off x="5766158" y="2938486"/>
                <a:ext cx="686488" cy="451826"/>
              </a:xfrm>
              <a:custGeom>
                <a:rect b="b" l="l" r="r" t="t"/>
                <a:pathLst>
                  <a:path extrusionOk="0" h="451826" w="686488">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28"/>
              <p:cNvSpPr/>
              <p:nvPr/>
            </p:nvSpPr>
            <p:spPr>
              <a:xfrm>
                <a:off x="5766158" y="3056051"/>
                <a:ext cx="562156" cy="379920"/>
              </a:xfrm>
              <a:custGeom>
                <a:rect b="b" l="l" r="r" t="t"/>
                <a:pathLst>
                  <a:path extrusionOk="0" h="379920" w="562156">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28"/>
              <p:cNvSpPr/>
              <p:nvPr/>
            </p:nvSpPr>
            <p:spPr>
              <a:xfrm>
                <a:off x="6897600" y="3332192"/>
                <a:ext cx="1250451" cy="1162368"/>
              </a:xfrm>
              <a:custGeom>
                <a:rect b="b" l="l" r="r" t="t"/>
                <a:pathLst>
                  <a:path extrusionOk="0" h="1162368" w="1250451">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28"/>
              <p:cNvSpPr/>
              <p:nvPr/>
            </p:nvSpPr>
            <p:spPr>
              <a:xfrm>
                <a:off x="5766443" y="2003281"/>
                <a:ext cx="882682" cy="1029375"/>
              </a:xfrm>
              <a:custGeom>
                <a:rect b="b" l="l" r="r" t="t"/>
                <a:pathLst>
                  <a:path extrusionOk="0" h="1029375" w="882682">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28"/>
              <p:cNvSpPr/>
              <p:nvPr/>
            </p:nvSpPr>
            <p:spPr>
              <a:xfrm>
                <a:off x="6897600" y="3388613"/>
                <a:ext cx="1250451" cy="1106424"/>
              </a:xfrm>
              <a:custGeom>
                <a:rect b="b" l="l" r="r" t="t"/>
                <a:pathLst>
                  <a:path extrusionOk="0" h="1106424" w="1250451">
                    <a:moveTo>
                      <a:pt x="0" y="0"/>
                    </a:moveTo>
                    <a:lnTo>
                      <a:pt x="0" y="383096"/>
                    </a:lnTo>
                    <a:lnTo>
                      <a:pt x="1250452" y="1106424"/>
                    </a:lnTo>
                    <a:lnTo>
                      <a:pt x="1250452" y="214027"/>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28"/>
              <p:cNvSpPr/>
              <p:nvPr/>
            </p:nvSpPr>
            <p:spPr>
              <a:xfrm>
                <a:off x="7389036" y="3376326"/>
                <a:ext cx="9505" cy="678751"/>
              </a:xfrm>
              <a:custGeom>
                <a:rect b="b" l="l" r="r" t="t"/>
                <a:pathLst>
                  <a:path extrusionOk="0" h="678751" w="9505">
                    <a:moveTo>
                      <a:pt x="0" y="0"/>
                    </a:moveTo>
                    <a:lnTo>
                      <a:pt x="0" y="678752"/>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28"/>
              <p:cNvSpPr/>
              <p:nvPr/>
            </p:nvSpPr>
            <p:spPr>
              <a:xfrm>
                <a:off x="7771633" y="3805618"/>
                <a:ext cx="9505" cy="470725"/>
              </a:xfrm>
              <a:custGeom>
                <a:rect b="b" l="l" r="r" t="t"/>
                <a:pathLst>
                  <a:path extrusionOk="0" h="470725" w="9505">
                    <a:moveTo>
                      <a:pt x="0" y="0"/>
                    </a:moveTo>
                    <a:lnTo>
                      <a:pt x="0" y="470725"/>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28"/>
              <p:cNvSpPr/>
              <p:nvPr/>
            </p:nvSpPr>
            <p:spPr>
              <a:xfrm>
                <a:off x="6897600" y="3332663"/>
                <a:ext cx="1250451" cy="479359"/>
              </a:xfrm>
              <a:custGeom>
                <a:rect b="b" l="l" r="r" t="t"/>
                <a:pathLst>
                  <a:path extrusionOk="0" h="479359" w="1250451">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cap="flat" cmpd="sng" w="14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28"/>
              <p:cNvSpPr/>
              <p:nvPr/>
            </p:nvSpPr>
            <p:spPr>
              <a:xfrm rot="-1801764">
                <a:off x="7364922" y="3334621"/>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28"/>
              <p:cNvSpPr/>
              <p:nvPr/>
            </p:nvSpPr>
            <p:spPr>
              <a:xfrm rot="-1790023">
                <a:off x="8141346" y="3571007"/>
                <a:ext cx="48265" cy="83920"/>
              </a:xfrm>
              <a:custGeom>
                <a:rect b="b" l="l" r="r" t="t"/>
                <a:pathLst>
                  <a:path extrusionOk="0" h="83917" w="48263">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28"/>
              <p:cNvSpPr/>
              <p:nvPr/>
            </p:nvSpPr>
            <p:spPr>
              <a:xfrm rot="-1790023">
                <a:off x="7763340" y="3766404"/>
                <a:ext cx="48265" cy="83920"/>
              </a:xfrm>
              <a:custGeom>
                <a:rect b="b" l="l" r="r" t="t"/>
                <a:pathLst>
                  <a:path extrusionOk="0" h="83917" w="48263">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3" name="Google Shape;783;p28"/>
              <p:cNvSpPr/>
              <p:nvPr/>
            </p:nvSpPr>
            <p:spPr>
              <a:xfrm rot="-1801764">
                <a:off x="6873548" y="3361832"/>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4" name="Google Shape;784;p28"/>
              <p:cNvSpPr/>
              <p:nvPr/>
            </p:nvSpPr>
            <p:spPr>
              <a:xfrm>
                <a:off x="6868038" y="2430219"/>
                <a:ext cx="78705" cy="316778"/>
              </a:xfrm>
              <a:custGeom>
                <a:rect b="b" l="l" r="r" t="t"/>
                <a:pathLst>
                  <a:path extrusionOk="0" h="316778" w="78705">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28"/>
              <p:cNvSpPr/>
              <p:nvPr/>
            </p:nvSpPr>
            <p:spPr>
              <a:xfrm>
                <a:off x="6986477" y="2241366"/>
                <a:ext cx="78420" cy="573928"/>
              </a:xfrm>
              <a:custGeom>
                <a:rect b="b" l="l" r="r" t="t"/>
                <a:pathLst>
                  <a:path extrusionOk="0" h="573928" w="7842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6" name="Google Shape;786;p28"/>
              <p:cNvSpPr/>
              <p:nvPr/>
            </p:nvSpPr>
            <p:spPr>
              <a:xfrm>
                <a:off x="7222119" y="2426981"/>
                <a:ext cx="78420" cy="524860"/>
              </a:xfrm>
              <a:custGeom>
                <a:rect b="b" l="l" r="r" t="t"/>
                <a:pathLst>
                  <a:path extrusionOk="0" h="524860" w="7842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28"/>
              <p:cNvSpPr/>
              <p:nvPr/>
            </p:nvSpPr>
            <p:spPr>
              <a:xfrm>
                <a:off x="7340177" y="2573447"/>
                <a:ext cx="78420" cy="446687"/>
              </a:xfrm>
              <a:custGeom>
                <a:rect b="b" l="l" r="r" t="t"/>
                <a:pathLst>
                  <a:path extrusionOk="0" h="446687" w="7842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28"/>
              <p:cNvSpPr/>
              <p:nvPr/>
            </p:nvSpPr>
            <p:spPr>
              <a:xfrm>
                <a:off x="7575249" y="2900319"/>
                <a:ext cx="78325" cy="255777"/>
              </a:xfrm>
              <a:custGeom>
                <a:rect b="b" l="l" r="r" t="t"/>
                <a:pathLst>
                  <a:path extrusionOk="0" h="255777" w="78325">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28"/>
              <p:cNvSpPr/>
              <p:nvPr/>
            </p:nvSpPr>
            <p:spPr>
              <a:xfrm>
                <a:off x="7693593" y="2520557"/>
                <a:ext cx="78420" cy="703833"/>
              </a:xfrm>
              <a:custGeom>
                <a:rect b="b" l="l" r="r" t="t"/>
                <a:pathLst>
                  <a:path extrusionOk="0" h="703833" w="7842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28"/>
              <p:cNvSpPr/>
              <p:nvPr/>
            </p:nvSpPr>
            <p:spPr>
              <a:xfrm>
                <a:off x="7981135" y="3135165"/>
                <a:ext cx="78420" cy="255818"/>
              </a:xfrm>
              <a:custGeom>
                <a:rect b="b" l="l" r="r" t="t"/>
                <a:pathLst>
                  <a:path extrusionOk="0" h="255818" w="7842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28"/>
              <p:cNvSpPr/>
              <p:nvPr/>
            </p:nvSpPr>
            <p:spPr>
              <a:xfrm>
                <a:off x="8099193" y="3142308"/>
                <a:ext cx="78420" cy="316963"/>
              </a:xfrm>
              <a:custGeom>
                <a:rect b="b" l="l" r="r" t="t"/>
                <a:pathLst>
                  <a:path extrusionOk="0" h="316963" w="7842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92" name="Google Shape;792;p28"/>
            <p:cNvSpPr/>
            <p:nvPr/>
          </p:nvSpPr>
          <p:spPr>
            <a:xfrm>
              <a:off x="2810939" y="4355647"/>
              <a:ext cx="905825" cy="524291"/>
            </a:xfrm>
            <a:custGeom>
              <a:rect b="b" l="l" r="r" t="t"/>
              <a:pathLst>
                <a:path extrusionOk="0" h="524291" w="905825">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28"/>
            <p:cNvSpPr/>
            <p:nvPr/>
          </p:nvSpPr>
          <p:spPr>
            <a:xfrm>
              <a:off x="2999385" y="3858955"/>
              <a:ext cx="906089" cy="910207"/>
            </a:xfrm>
            <a:custGeom>
              <a:rect b="b" l="l" r="r" t="t"/>
              <a:pathLst>
                <a:path extrusionOk="0" h="910207" w="906089">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28"/>
            <p:cNvSpPr/>
            <p:nvPr/>
          </p:nvSpPr>
          <p:spPr>
            <a:xfrm>
              <a:off x="2999385" y="3718383"/>
              <a:ext cx="905566" cy="524522"/>
            </a:xfrm>
            <a:custGeom>
              <a:rect b="b" l="l" r="r" t="t"/>
              <a:pathLst>
                <a:path extrusionOk="0" h="524522" w="905566">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5" name="Google Shape;795;p28"/>
            <p:cNvSpPr/>
            <p:nvPr/>
          </p:nvSpPr>
          <p:spPr>
            <a:xfrm>
              <a:off x="2999243" y="3647851"/>
              <a:ext cx="905825" cy="524031"/>
            </a:xfrm>
            <a:custGeom>
              <a:rect b="b" l="l" r="r" t="t"/>
              <a:pathLst>
                <a:path extrusionOk="0" h="524031" w="905825">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6" name="Google Shape;796;p28"/>
            <p:cNvSpPr/>
            <p:nvPr/>
          </p:nvSpPr>
          <p:spPr>
            <a:xfrm>
              <a:off x="3230772" y="3780524"/>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28"/>
            <p:cNvSpPr/>
            <p:nvPr/>
          </p:nvSpPr>
          <p:spPr>
            <a:xfrm>
              <a:off x="3230772" y="3756847"/>
              <a:ext cx="129655" cy="75056"/>
            </a:xfrm>
            <a:custGeom>
              <a:rect b="b" l="l" r="r" t="t"/>
              <a:pathLst>
                <a:path extrusionOk="0" h="75056" w="129655">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8" name="Google Shape;798;p28"/>
            <p:cNvSpPr/>
            <p:nvPr/>
          </p:nvSpPr>
          <p:spPr>
            <a:xfrm>
              <a:off x="3393243" y="3872036"/>
              <a:ext cx="129623" cy="74995"/>
            </a:xfrm>
            <a:custGeom>
              <a:rect b="b" l="l" r="r" t="t"/>
              <a:pathLst>
                <a:path extrusionOk="0" h="74995" w="129623">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9" name="Google Shape;799;p28"/>
            <p:cNvSpPr/>
            <p:nvPr/>
          </p:nvSpPr>
          <p:spPr>
            <a:xfrm>
              <a:off x="3395112" y="3888323"/>
              <a:ext cx="126148" cy="58707"/>
            </a:xfrm>
            <a:custGeom>
              <a:rect b="b" l="l" r="r" t="t"/>
              <a:pathLst>
                <a:path extrusionOk="0" h="58707" w="126148">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28"/>
            <p:cNvSpPr/>
            <p:nvPr/>
          </p:nvSpPr>
          <p:spPr>
            <a:xfrm>
              <a:off x="3543979" y="3964737"/>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28"/>
            <p:cNvSpPr/>
            <p:nvPr/>
          </p:nvSpPr>
          <p:spPr>
            <a:xfrm>
              <a:off x="3543979" y="3941061"/>
              <a:ext cx="129655" cy="75056"/>
            </a:xfrm>
            <a:custGeom>
              <a:rect b="b" l="l" r="r" t="t"/>
              <a:pathLst>
                <a:path extrusionOk="0" h="75056" w="129655">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28"/>
            <p:cNvSpPr/>
            <p:nvPr/>
          </p:nvSpPr>
          <p:spPr>
            <a:xfrm>
              <a:off x="5673026" y="4464079"/>
              <a:ext cx="468241" cy="270891"/>
            </a:xfrm>
            <a:custGeom>
              <a:rect b="b" l="l" r="r" t="t"/>
              <a:pathLst>
                <a:path extrusionOk="0" h="270891" w="468241">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28"/>
            <p:cNvSpPr/>
            <p:nvPr/>
          </p:nvSpPr>
          <p:spPr>
            <a:xfrm>
              <a:off x="5819482" y="3280817"/>
              <a:ext cx="243195" cy="356577"/>
            </a:xfrm>
            <a:custGeom>
              <a:rect b="b" l="l" r="r" t="t"/>
              <a:pathLst>
                <a:path extrusionOk="0" h="356577" w="243195">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4" name="Google Shape;804;p28"/>
            <p:cNvSpPr/>
            <p:nvPr/>
          </p:nvSpPr>
          <p:spPr>
            <a:xfrm>
              <a:off x="5837923" y="3277536"/>
              <a:ext cx="116085" cy="143945"/>
            </a:xfrm>
            <a:custGeom>
              <a:rect b="b" l="l" r="r" t="t"/>
              <a:pathLst>
                <a:path extrusionOk="0" h="143945" w="116085">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5" name="Google Shape;805;p28"/>
            <p:cNvSpPr/>
            <p:nvPr/>
          </p:nvSpPr>
          <p:spPr>
            <a:xfrm>
              <a:off x="5860663" y="3433950"/>
              <a:ext cx="143677" cy="161015"/>
            </a:xfrm>
            <a:custGeom>
              <a:rect b="b" l="l" r="r" t="t"/>
              <a:pathLst>
                <a:path extrusionOk="0" h="161015" w="143677">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6" name="Google Shape;806;p28"/>
            <p:cNvSpPr/>
            <p:nvPr/>
          </p:nvSpPr>
          <p:spPr>
            <a:xfrm>
              <a:off x="5729287" y="3551002"/>
              <a:ext cx="121787" cy="284211"/>
            </a:xfrm>
            <a:custGeom>
              <a:rect b="b" l="l" r="r" t="t"/>
              <a:pathLst>
                <a:path extrusionOk="0" h="284211" w="121787">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7" name="Google Shape;807;p28"/>
            <p:cNvSpPr/>
            <p:nvPr/>
          </p:nvSpPr>
          <p:spPr>
            <a:xfrm>
              <a:off x="5818929" y="3486611"/>
              <a:ext cx="209320" cy="241045"/>
            </a:xfrm>
            <a:custGeom>
              <a:rect b="b" l="l" r="r" t="t"/>
              <a:pathLst>
                <a:path extrusionOk="0" h="241045" w="20932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8" name="Google Shape;808;p28"/>
            <p:cNvSpPr/>
            <p:nvPr/>
          </p:nvSpPr>
          <p:spPr>
            <a:xfrm>
              <a:off x="5856166" y="3289038"/>
              <a:ext cx="154042" cy="190250"/>
            </a:xfrm>
            <a:custGeom>
              <a:rect b="b" l="l" r="r" t="t"/>
              <a:pathLst>
                <a:path extrusionOk="0" h="190250" w="154042">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9" name="Google Shape;809;p28"/>
            <p:cNvSpPr/>
            <p:nvPr/>
          </p:nvSpPr>
          <p:spPr>
            <a:xfrm>
              <a:off x="5862376" y="3287995"/>
              <a:ext cx="154704" cy="145954"/>
            </a:xfrm>
            <a:custGeom>
              <a:rect b="b" l="l" r="r" t="t"/>
              <a:pathLst>
                <a:path extrusionOk="0" h="145954" w="154704">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0" name="Google Shape;810;p28"/>
            <p:cNvSpPr/>
            <p:nvPr/>
          </p:nvSpPr>
          <p:spPr>
            <a:xfrm>
              <a:off x="5888298" y="4552945"/>
              <a:ext cx="121626" cy="93085"/>
            </a:xfrm>
            <a:custGeom>
              <a:rect b="b" l="l" r="r" t="t"/>
              <a:pathLst>
                <a:path extrusionOk="0" h="93085" w="121626">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1" name="Google Shape;811;p28"/>
            <p:cNvSpPr/>
            <p:nvPr/>
          </p:nvSpPr>
          <p:spPr>
            <a:xfrm>
              <a:off x="5888421" y="4582665"/>
              <a:ext cx="121131" cy="63346"/>
            </a:xfrm>
            <a:custGeom>
              <a:rect b="b" l="l" r="r" t="t"/>
              <a:pathLst>
                <a:path extrusionOk="0" h="63346" w="121131">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2" name="Google Shape;812;p28"/>
            <p:cNvSpPr/>
            <p:nvPr/>
          </p:nvSpPr>
          <p:spPr>
            <a:xfrm>
              <a:off x="5795742" y="4532466"/>
              <a:ext cx="111395" cy="86487"/>
            </a:xfrm>
            <a:custGeom>
              <a:rect b="b" l="l" r="r" t="t"/>
              <a:pathLst>
                <a:path extrusionOk="0" h="86487" w="111395">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3" name="Google Shape;813;p28"/>
            <p:cNvSpPr/>
            <p:nvPr/>
          </p:nvSpPr>
          <p:spPr>
            <a:xfrm>
              <a:off x="5796313" y="4560948"/>
              <a:ext cx="110894" cy="58013"/>
            </a:xfrm>
            <a:custGeom>
              <a:rect b="b" l="l" r="r" t="t"/>
              <a:pathLst>
                <a:path extrusionOk="0" h="58013" w="110894">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4" name="Google Shape;814;p28"/>
            <p:cNvSpPr/>
            <p:nvPr/>
          </p:nvSpPr>
          <p:spPr>
            <a:xfrm>
              <a:off x="5813683" y="3728558"/>
              <a:ext cx="237954" cy="833275"/>
            </a:xfrm>
            <a:custGeom>
              <a:rect b="b" l="l" r="r" t="t"/>
              <a:pathLst>
                <a:path extrusionOk="0" h="833275" w="237954">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5" name="Google Shape;815;p28"/>
            <p:cNvSpPr/>
            <p:nvPr/>
          </p:nvSpPr>
          <p:spPr>
            <a:xfrm>
              <a:off x="5803516" y="3708175"/>
              <a:ext cx="253612" cy="553963"/>
            </a:xfrm>
            <a:custGeom>
              <a:rect b="b" l="l" r="r" t="t"/>
              <a:pathLst>
                <a:path extrusionOk="0" h="553963" w="253612">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6" name="Google Shape;816;p28"/>
            <p:cNvSpPr/>
            <p:nvPr/>
          </p:nvSpPr>
          <p:spPr>
            <a:xfrm>
              <a:off x="5812662" y="3486508"/>
              <a:ext cx="71005" cy="74600"/>
            </a:xfrm>
            <a:custGeom>
              <a:rect b="b" l="l" r="r" t="t"/>
              <a:pathLst>
                <a:path extrusionOk="0" h="74600" w="71005">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7" name="Google Shape;817;p28"/>
            <p:cNvSpPr/>
            <p:nvPr/>
          </p:nvSpPr>
          <p:spPr>
            <a:xfrm>
              <a:off x="5614947" y="3815235"/>
              <a:ext cx="254367" cy="147732"/>
            </a:xfrm>
            <a:custGeom>
              <a:rect b="b" l="l" r="r" t="t"/>
              <a:pathLst>
                <a:path extrusionOk="0" h="147732" w="254367">
                  <a:moveTo>
                    <a:pt x="0" y="86201"/>
                  </a:moveTo>
                  <a:lnTo>
                    <a:pt x="148096" y="0"/>
                  </a:lnTo>
                  <a:lnTo>
                    <a:pt x="254368" y="61436"/>
                  </a:lnTo>
                  <a:lnTo>
                    <a:pt x="106272" y="147733"/>
                  </a:lnTo>
                  <a:lnTo>
                    <a:pt x="0" y="862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28"/>
            <p:cNvSpPr/>
            <p:nvPr/>
          </p:nvSpPr>
          <p:spPr>
            <a:xfrm>
              <a:off x="5694413" y="3821487"/>
              <a:ext cx="53706" cy="44771"/>
            </a:xfrm>
            <a:custGeom>
              <a:rect b="b" l="l" r="r" t="t"/>
              <a:pathLst>
                <a:path extrusionOk="0" h="44771" w="53706">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9" name="Google Shape;819;p28"/>
            <p:cNvSpPr/>
            <p:nvPr/>
          </p:nvSpPr>
          <p:spPr>
            <a:xfrm>
              <a:off x="5775008" y="3530248"/>
              <a:ext cx="253611" cy="322722"/>
            </a:xfrm>
            <a:custGeom>
              <a:rect b="b" l="l" r="r" t="t"/>
              <a:pathLst>
                <a:path extrusionOk="0" h="322722" w="253611">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0" name="Google Shape;820;p28"/>
            <p:cNvSpPr/>
            <p:nvPr/>
          </p:nvSpPr>
          <p:spPr>
            <a:xfrm>
              <a:off x="5965891" y="3514431"/>
              <a:ext cx="72720" cy="103595"/>
            </a:xfrm>
            <a:custGeom>
              <a:rect b="b" l="l" r="r" t="t"/>
              <a:pathLst>
                <a:path extrusionOk="0" h="103595" w="7272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21" name="Google Shape;821;p28"/>
            <p:cNvGrpSpPr/>
            <p:nvPr/>
          </p:nvGrpSpPr>
          <p:grpSpPr>
            <a:xfrm flipH="1">
              <a:off x="2865273" y="3434801"/>
              <a:ext cx="598186" cy="1340314"/>
              <a:chOff x="4210728" y="4525714"/>
              <a:chExt cx="546438" cy="1224366"/>
            </a:xfrm>
          </p:grpSpPr>
          <p:sp>
            <p:nvSpPr>
              <p:cNvPr id="822" name="Google Shape;822;p28"/>
              <p:cNvSpPr/>
              <p:nvPr/>
            </p:nvSpPr>
            <p:spPr>
              <a:xfrm>
                <a:off x="4672107" y="4726590"/>
                <a:ext cx="85002" cy="305847"/>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3" name="Google Shape;823;p28"/>
              <p:cNvSpPr/>
              <p:nvPr/>
            </p:nvSpPr>
            <p:spPr>
              <a:xfrm>
                <a:off x="4408366" y="5679962"/>
                <a:ext cx="123900" cy="70118"/>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4" name="Google Shape;824;p28"/>
              <p:cNvSpPr/>
              <p:nvPr/>
            </p:nvSpPr>
            <p:spPr>
              <a:xfrm>
                <a:off x="4408245" y="5691663"/>
                <a:ext cx="121939" cy="58416"/>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5" name="Google Shape;825;p28"/>
              <p:cNvSpPr/>
              <p:nvPr/>
            </p:nvSpPr>
            <p:spPr>
              <a:xfrm>
                <a:off x="4566152" y="5600798"/>
                <a:ext cx="119416" cy="67472"/>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6" name="Google Shape;826;p28"/>
              <p:cNvSpPr/>
              <p:nvPr/>
            </p:nvSpPr>
            <p:spPr>
              <a:xfrm>
                <a:off x="4566197" y="5611939"/>
                <a:ext cx="117340" cy="56332"/>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7" name="Google Shape;827;p28"/>
              <p:cNvSpPr/>
              <p:nvPr/>
            </p:nvSpPr>
            <p:spPr>
              <a:xfrm>
                <a:off x="4483409" y="4968525"/>
                <a:ext cx="238054" cy="732926"/>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8" name="Google Shape;828;p28"/>
              <p:cNvSpPr/>
              <p:nvPr/>
            </p:nvSpPr>
            <p:spPr>
              <a:xfrm>
                <a:off x="4484426" y="4968525"/>
                <a:ext cx="236925" cy="409866"/>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28"/>
              <p:cNvSpPr/>
              <p:nvPr/>
            </p:nvSpPr>
            <p:spPr>
              <a:xfrm>
                <a:off x="4531702" y="4525767"/>
                <a:ext cx="160521" cy="258577"/>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0" name="Google Shape;830;p28"/>
              <p:cNvSpPr/>
              <p:nvPr/>
            </p:nvSpPr>
            <p:spPr>
              <a:xfrm>
                <a:off x="4695825" y="4756088"/>
                <a:ext cx="61341" cy="108805"/>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1" name="Google Shape;831;p28"/>
              <p:cNvSpPr/>
              <p:nvPr/>
            </p:nvSpPr>
            <p:spPr>
              <a:xfrm>
                <a:off x="4523612" y="4724507"/>
                <a:ext cx="191546" cy="273865"/>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28"/>
              <p:cNvSpPr/>
              <p:nvPr/>
            </p:nvSpPr>
            <p:spPr>
              <a:xfrm>
                <a:off x="4210728" y="4780936"/>
                <a:ext cx="368747" cy="265455"/>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28"/>
              <p:cNvSpPr/>
              <p:nvPr/>
            </p:nvSpPr>
            <p:spPr>
              <a:xfrm>
                <a:off x="4484370" y="4765472"/>
                <a:ext cx="100785" cy="104755"/>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4" name="Google Shape;834;p28"/>
              <p:cNvSpPr/>
              <p:nvPr/>
            </p:nvSpPr>
            <p:spPr>
              <a:xfrm>
                <a:off x="4524935" y="4525714"/>
                <a:ext cx="201012" cy="328692"/>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29"/>
          <p:cNvSpPr txBox="1"/>
          <p:nvPr>
            <p:ph idx="1" type="body"/>
          </p:nvPr>
        </p:nvSpPr>
        <p:spPr>
          <a:xfrm>
            <a:off x="885150" y="1782625"/>
            <a:ext cx="3042600" cy="2014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latin typeface="Arial"/>
                <a:ea typeface="Arial"/>
                <a:cs typeface="Arial"/>
                <a:sym typeface="Arial"/>
              </a:rPr>
              <a:t>Berikut ini salah satu kode program halaman login  dalam membangun sistem informasi persediaan barang berbasis web. Disini kami menggunakkan php,javascript,</a:t>
            </a:r>
            <a:r>
              <a:rPr lang="en" sz="1400">
                <a:latin typeface="Arial"/>
                <a:ea typeface="Arial"/>
                <a:cs typeface="Arial"/>
                <a:sym typeface="Arial"/>
              </a:rPr>
              <a:t>,html,</a:t>
            </a:r>
            <a:r>
              <a:rPr lang="en" sz="1400">
                <a:latin typeface="Arial"/>
                <a:ea typeface="Arial"/>
                <a:cs typeface="Arial"/>
                <a:sym typeface="Arial"/>
              </a:rPr>
              <a:t> dan css. Untuk mempermudah kami juga menggunakkan framework bootstrap</a:t>
            </a:r>
            <a:endParaRPr sz="1400">
              <a:latin typeface="Arial"/>
              <a:ea typeface="Arial"/>
              <a:cs typeface="Arial"/>
              <a:sym typeface="Arial"/>
            </a:endParaRPr>
          </a:p>
        </p:txBody>
      </p:sp>
      <p:sp>
        <p:nvSpPr>
          <p:cNvPr id="840" name="Google Shape;840;p2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841" name="Google Shape;841;p29"/>
          <p:cNvSpPr txBox="1"/>
          <p:nvPr/>
        </p:nvSpPr>
        <p:spPr>
          <a:xfrm>
            <a:off x="707575" y="678525"/>
            <a:ext cx="3509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Raleway"/>
                <a:ea typeface="Raleway"/>
                <a:cs typeface="Raleway"/>
                <a:sym typeface="Raleway"/>
              </a:rPr>
              <a:t>IMPLEMENTASI (CODE)</a:t>
            </a:r>
            <a:endParaRPr b="1" sz="2400">
              <a:solidFill>
                <a:schemeClr val="lt1"/>
              </a:solidFill>
              <a:latin typeface="Raleway"/>
              <a:ea typeface="Raleway"/>
              <a:cs typeface="Raleway"/>
              <a:sym typeface="Raleway"/>
            </a:endParaRPr>
          </a:p>
        </p:txBody>
      </p:sp>
      <p:pic>
        <p:nvPicPr>
          <p:cNvPr id="842" name="Google Shape;842;p29"/>
          <p:cNvPicPr preferRelativeResize="0"/>
          <p:nvPr/>
        </p:nvPicPr>
        <p:blipFill>
          <a:blip r:embed="rId3">
            <a:alphaModFix/>
          </a:blip>
          <a:stretch>
            <a:fillRect/>
          </a:stretch>
        </p:blipFill>
        <p:spPr>
          <a:xfrm>
            <a:off x="4418400" y="1399550"/>
            <a:ext cx="4078224" cy="2639850"/>
          </a:xfrm>
          <a:prstGeom prst="rect">
            <a:avLst/>
          </a:prstGeom>
          <a:noFill/>
          <a:ln>
            <a:noFill/>
          </a:ln>
        </p:spPr>
      </p:pic>
      <p:grpSp>
        <p:nvGrpSpPr>
          <p:cNvPr id="843" name="Google Shape;843;p29"/>
          <p:cNvGrpSpPr/>
          <p:nvPr/>
        </p:nvGrpSpPr>
        <p:grpSpPr>
          <a:xfrm>
            <a:off x="3843662" y="1268517"/>
            <a:ext cx="5134211" cy="3042432"/>
            <a:chOff x="1177450" y="241631"/>
            <a:chExt cx="6173152" cy="3616776"/>
          </a:xfrm>
        </p:grpSpPr>
        <p:sp>
          <p:nvSpPr>
            <p:cNvPr id="844" name="Google Shape;844;p29"/>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lt1"/>
                </a:gs>
                <a:gs pos="50000">
                  <a:schemeClr val="lt1"/>
                </a:gs>
                <a:gs pos="100000">
                  <a:schemeClr val="lt2"/>
                </a:gs>
              </a:gsLst>
              <a:lin ang="1619866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5" name="Google Shape;845;p29"/>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D5D6E0"/>
            </a:solidFill>
            <a:ln>
              <a:noFill/>
            </a:ln>
            <a:effectLst>
              <a:outerShdw blurRad="100013" rotWithShape="0" algn="bl" dir="5400000" dist="28575">
                <a:srgbClr val="38226D">
                  <a:alpha val="3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6" name="Google Shape;846;p29"/>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7" name="Google Shape;847;p29"/>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30"/>
          <p:cNvSpPr txBox="1"/>
          <p:nvPr>
            <p:ph type="ctrTitle"/>
          </p:nvPr>
        </p:nvSpPr>
        <p:spPr>
          <a:xfrm>
            <a:off x="964275" y="2104150"/>
            <a:ext cx="4676700" cy="647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800"/>
              <a:t>Pengujian (Testing)</a:t>
            </a:r>
            <a:endParaRPr sz="3800"/>
          </a:p>
        </p:txBody>
      </p:sp>
      <p:sp>
        <p:nvSpPr>
          <p:cNvPr id="853" name="Google Shape;853;p30"/>
          <p:cNvSpPr txBox="1"/>
          <p:nvPr>
            <p:ph idx="1" type="subTitle"/>
          </p:nvPr>
        </p:nvSpPr>
        <p:spPr>
          <a:xfrm>
            <a:off x="842675" y="2904001"/>
            <a:ext cx="4676700" cy="383700"/>
          </a:xfrm>
          <a:prstGeom prst="rect">
            <a:avLst/>
          </a:prstGeom>
        </p:spPr>
        <p:txBody>
          <a:bodyPr anchorCtr="0" anchor="t" bIns="0" lIns="0" spcFirstLastPara="1" rIns="0" wrap="square" tIns="0">
            <a:noAutofit/>
          </a:bodyPr>
          <a:lstStyle/>
          <a:p>
            <a:pPr indent="0" lvl="0" marL="228600" rtl="0" algn="l">
              <a:lnSpc>
                <a:spcPct val="115000"/>
              </a:lnSpc>
              <a:spcBef>
                <a:spcPts val="1200"/>
              </a:spcBef>
              <a:spcAft>
                <a:spcPts val="0"/>
              </a:spcAft>
              <a:buNone/>
            </a:pPr>
            <a:r>
              <a:rPr lang="en" sz="1100"/>
              <a:t>Pada tahapan ini, akan dilakukan pengujian sistem dengan menggunakan Black Box. Pengujian ini Memperhatikan masukan kedalam sistem dan keluaran dari masukan tersebut. Berikut ini adalah beberapa contoh hasil pengujian yang dilakukan pada sistem informasi persediaan barang pada PT. Konveksi Jaya </a:t>
            </a:r>
            <a:endParaRPr sz="1100"/>
          </a:p>
          <a:p>
            <a:pPr indent="0" lvl="0" marL="0" rtl="0" algn="l">
              <a:spcBef>
                <a:spcPts val="1200"/>
              </a:spcBef>
              <a:spcAft>
                <a:spcPts val="0"/>
              </a:spcAft>
              <a:buNone/>
            </a:pPr>
            <a:r>
              <a:t/>
            </a:r>
            <a:endParaRPr sz="1100"/>
          </a:p>
        </p:txBody>
      </p:sp>
      <p:sp>
        <p:nvSpPr>
          <p:cNvPr id="854" name="Google Shape;854;p30"/>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lt1"/>
                </a:solidFill>
                <a:latin typeface="Barlow"/>
                <a:ea typeface="Barlow"/>
                <a:cs typeface="Barlow"/>
                <a:sym typeface="Barlow"/>
              </a:rPr>
              <a:t>4</a:t>
            </a:r>
            <a:endParaRPr b="1" sz="3600">
              <a:solidFill>
                <a:schemeClr val="lt1"/>
              </a:solidFill>
              <a:latin typeface="Barlow"/>
              <a:ea typeface="Barlow"/>
              <a:cs typeface="Barlow"/>
              <a:sym typeface="Barlow"/>
            </a:endParaRPr>
          </a:p>
        </p:txBody>
      </p:sp>
      <p:grpSp>
        <p:nvGrpSpPr>
          <p:cNvPr id="855" name="Google Shape;855;p30"/>
          <p:cNvGrpSpPr/>
          <p:nvPr/>
        </p:nvGrpSpPr>
        <p:grpSpPr>
          <a:xfrm>
            <a:off x="5435079" y="912423"/>
            <a:ext cx="3239723" cy="3318665"/>
            <a:chOff x="2270525" y="117216"/>
            <a:chExt cx="4650765" cy="4762722"/>
          </a:xfrm>
        </p:grpSpPr>
        <p:sp>
          <p:nvSpPr>
            <p:cNvPr id="856" name="Google Shape;856;p30"/>
            <p:cNvSpPr/>
            <p:nvPr/>
          </p:nvSpPr>
          <p:spPr>
            <a:xfrm>
              <a:off x="2270525" y="2788917"/>
              <a:ext cx="1367464" cy="791146"/>
            </a:xfrm>
            <a:custGeom>
              <a:rect b="b" l="l" r="r" t="t"/>
              <a:pathLst>
                <a:path extrusionOk="0" h="791146" w="1367464">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7" name="Google Shape;857;p30"/>
            <p:cNvSpPr/>
            <p:nvPr/>
          </p:nvSpPr>
          <p:spPr>
            <a:xfrm>
              <a:off x="2565006" y="2921600"/>
              <a:ext cx="762723" cy="441198"/>
            </a:xfrm>
            <a:custGeom>
              <a:rect b="b" l="l" r="r" t="t"/>
              <a:pathLst>
                <a:path extrusionOk="0" h="441198" w="762723">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8" name="Google Shape;858;p30"/>
            <p:cNvSpPr/>
            <p:nvPr/>
          </p:nvSpPr>
          <p:spPr>
            <a:xfrm>
              <a:off x="2834012" y="3000943"/>
              <a:ext cx="217486" cy="125920"/>
            </a:xfrm>
            <a:custGeom>
              <a:rect b="b" l="l" r="r" t="t"/>
              <a:pathLst>
                <a:path extrusionOk="0" h="125920" w="217486">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9" name="Google Shape;859;p30"/>
            <p:cNvSpPr/>
            <p:nvPr/>
          </p:nvSpPr>
          <p:spPr>
            <a:xfrm>
              <a:off x="2841806" y="2229228"/>
              <a:ext cx="209121" cy="823531"/>
            </a:xfrm>
            <a:custGeom>
              <a:rect b="b" l="l" r="r" t="t"/>
              <a:pathLst>
                <a:path extrusionOk="0" h="823531" w="209121">
                  <a:moveTo>
                    <a:pt x="0" y="0"/>
                  </a:moveTo>
                  <a:lnTo>
                    <a:pt x="209121" y="0"/>
                  </a:lnTo>
                  <a:lnTo>
                    <a:pt x="209121" y="823532"/>
                  </a:lnTo>
                  <a:lnTo>
                    <a:pt x="0" y="823532"/>
                  </a:ln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0" name="Google Shape;860;p30"/>
            <p:cNvSpPr/>
            <p:nvPr/>
          </p:nvSpPr>
          <p:spPr>
            <a:xfrm>
              <a:off x="2831826" y="2112223"/>
              <a:ext cx="249895" cy="580777"/>
            </a:xfrm>
            <a:custGeom>
              <a:rect b="b" l="l" r="r" t="t"/>
              <a:pathLst>
                <a:path extrusionOk="0" h="580777" w="249895">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1" name="Google Shape;861;p30"/>
            <p:cNvSpPr/>
            <p:nvPr/>
          </p:nvSpPr>
          <p:spPr>
            <a:xfrm>
              <a:off x="2373659" y="1582290"/>
              <a:ext cx="397711" cy="625506"/>
            </a:xfrm>
            <a:custGeom>
              <a:rect b="b" l="l" r="r" t="t"/>
              <a:pathLst>
                <a:path extrusionOk="0" h="625506" w="397711">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2" name="Google Shape;862;p30"/>
            <p:cNvSpPr/>
            <p:nvPr/>
          </p:nvSpPr>
          <p:spPr>
            <a:xfrm>
              <a:off x="3144177" y="1582290"/>
              <a:ext cx="397710" cy="625506"/>
            </a:xfrm>
            <a:custGeom>
              <a:rect b="b" l="l" r="r" t="t"/>
              <a:pathLst>
                <a:path extrusionOk="0" h="625506" w="39771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3" name="Google Shape;863;p30"/>
            <p:cNvSpPr/>
            <p:nvPr/>
          </p:nvSpPr>
          <p:spPr>
            <a:xfrm>
              <a:off x="2815951" y="2102641"/>
              <a:ext cx="276610" cy="160020"/>
            </a:xfrm>
            <a:custGeom>
              <a:rect b="b" l="l" r="r" t="t"/>
              <a:pathLst>
                <a:path extrusionOk="0" h="160020" w="27661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4" name="Google Shape;864;p30"/>
            <p:cNvSpPr/>
            <p:nvPr/>
          </p:nvSpPr>
          <p:spPr>
            <a:xfrm>
              <a:off x="2744565" y="2030632"/>
              <a:ext cx="418908" cy="74675"/>
            </a:xfrm>
            <a:custGeom>
              <a:rect b="b" l="l" r="r" t="t"/>
              <a:pathLst>
                <a:path extrusionOk="0" h="74675" w="418908">
                  <a:moveTo>
                    <a:pt x="0" y="72009"/>
                  </a:moveTo>
                  <a:lnTo>
                    <a:pt x="0" y="0"/>
                  </a:lnTo>
                  <a:lnTo>
                    <a:pt x="418908" y="0"/>
                  </a:lnTo>
                  <a:lnTo>
                    <a:pt x="418908" y="74676"/>
                  </a:lnTo>
                  <a:lnTo>
                    <a:pt x="0" y="72009"/>
                  </a:lnTo>
                  <a:close/>
                </a:path>
              </a:pathLst>
            </a:custGeom>
            <a:solidFill>
              <a:srgbClr val="4949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5" name="Google Shape;865;p30"/>
            <p:cNvSpPr/>
            <p:nvPr/>
          </p:nvSpPr>
          <p:spPr>
            <a:xfrm>
              <a:off x="2744565" y="1981197"/>
              <a:ext cx="419383" cy="242697"/>
            </a:xfrm>
            <a:custGeom>
              <a:rect b="b" l="l" r="r" t="t"/>
              <a:pathLst>
                <a:path extrusionOk="0" h="242697" w="419383">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6" name="Google Shape;866;p30"/>
            <p:cNvSpPr/>
            <p:nvPr/>
          </p:nvSpPr>
          <p:spPr>
            <a:xfrm>
              <a:off x="2697703" y="1845275"/>
              <a:ext cx="511777" cy="296036"/>
            </a:xfrm>
            <a:custGeom>
              <a:rect b="b" l="l" r="r" t="t"/>
              <a:pathLst>
                <a:path extrusionOk="0" h="296036" w="511777">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7" name="Google Shape;867;p30"/>
            <p:cNvSpPr/>
            <p:nvPr/>
          </p:nvSpPr>
          <p:spPr>
            <a:xfrm>
              <a:off x="2681484" y="530635"/>
              <a:ext cx="548516" cy="1538895"/>
            </a:xfrm>
            <a:custGeom>
              <a:rect b="b" l="l" r="r" t="t"/>
              <a:pathLst>
                <a:path extrusionOk="0" h="1538895" w="548516">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8" name="Google Shape;868;p30"/>
            <p:cNvSpPr/>
            <p:nvPr/>
          </p:nvSpPr>
          <p:spPr>
            <a:xfrm>
              <a:off x="2858251" y="1222531"/>
              <a:ext cx="193342" cy="193738"/>
            </a:xfrm>
            <a:custGeom>
              <a:rect b="b" l="l" r="r" t="t"/>
              <a:pathLst>
                <a:path extrusionOk="0" h="193738" w="193342">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9" name="Google Shape;869;p30"/>
            <p:cNvSpPr/>
            <p:nvPr/>
          </p:nvSpPr>
          <p:spPr>
            <a:xfrm>
              <a:off x="2844088" y="1208338"/>
              <a:ext cx="221668" cy="222122"/>
            </a:xfrm>
            <a:custGeom>
              <a:rect b="b" l="l" r="r" t="t"/>
              <a:pathLst>
                <a:path extrusionOk="0" h="222122" w="221668">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0" name="Google Shape;870;p30"/>
            <p:cNvSpPr/>
            <p:nvPr/>
          </p:nvSpPr>
          <p:spPr>
            <a:xfrm>
              <a:off x="2858251" y="937733"/>
              <a:ext cx="193342" cy="193738"/>
            </a:xfrm>
            <a:custGeom>
              <a:rect b="b" l="l" r="r" t="t"/>
              <a:pathLst>
                <a:path extrusionOk="0" h="193738" w="193342">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1" name="Google Shape;871;p30"/>
            <p:cNvSpPr/>
            <p:nvPr/>
          </p:nvSpPr>
          <p:spPr>
            <a:xfrm>
              <a:off x="2843898" y="923636"/>
              <a:ext cx="221858" cy="222313"/>
            </a:xfrm>
            <a:custGeom>
              <a:rect b="b" l="l" r="r" t="t"/>
              <a:pathLst>
                <a:path extrusionOk="0" h="222313" w="221858">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2" name="Google Shape;872;p30"/>
            <p:cNvSpPr/>
            <p:nvPr/>
          </p:nvSpPr>
          <p:spPr>
            <a:xfrm>
              <a:off x="2680593" y="1921189"/>
              <a:ext cx="549324" cy="167997"/>
            </a:xfrm>
            <a:custGeom>
              <a:rect b="b" l="l" r="r" t="t"/>
              <a:pathLst>
                <a:path extrusionOk="0" h="167997" w="549324">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3" name="Google Shape;873;p30"/>
            <p:cNvSpPr/>
            <p:nvPr/>
          </p:nvSpPr>
          <p:spPr>
            <a:xfrm>
              <a:off x="2680308" y="1976244"/>
              <a:ext cx="548753" cy="165782"/>
            </a:xfrm>
            <a:custGeom>
              <a:rect b="b" l="l" r="r" t="t"/>
              <a:pathLst>
                <a:path extrusionOk="0" h="165782" w="548753">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4" name="Google Shape;874;p30"/>
            <p:cNvSpPr/>
            <p:nvPr/>
          </p:nvSpPr>
          <p:spPr>
            <a:xfrm>
              <a:off x="2683349" y="1877470"/>
              <a:ext cx="542765" cy="158087"/>
            </a:xfrm>
            <a:custGeom>
              <a:rect b="b" l="l" r="r" t="t"/>
              <a:pathLst>
                <a:path extrusionOk="0" h="158087" w="542765">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5" name="Google Shape;875;p30"/>
            <p:cNvSpPr/>
            <p:nvPr/>
          </p:nvSpPr>
          <p:spPr>
            <a:xfrm>
              <a:off x="2829449" y="530444"/>
              <a:ext cx="249519" cy="126863"/>
            </a:xfrm>
            <a:custGeom>
              <a:rect b="b" l="l" r="r" t="t"/>
              <a:pathLst>
                <a:path extrusionOk="0" h="126863" w="249519">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6" name="Google Shape;876;p30"/>
            <p:cNvSpPr/>
            <p:nvPr/>
          </p:nvSpPr>
          <p:spPr>
            <a:xfrm>
              <a:off x="2934010" y="1583052"/>
              <a:ext cx="47432" cy="623982"/>
            </a:xfrm>
            <a:custGeom>
              <a:rect b="b" l="l" r="r" t="t"/>
              <a:pathLst>
                <a:path extrusionOk="0" h="623982" w="47432">
                  <a:moveTo>
                    <a:pt x="0" y="0"/>
                  </a:moveTo>
                  <a:lnTo>
                    <a:pt x="47433" y="0"/>
                  </a:lnTo>
                  <a:lnTo>
                    <a:pt x="47433" y="623983"/>
                  </a:lnTo>
                  <a:lnTo>
                    <a:pt x="0" y="62398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77" name="Google Shape;877;p30"/>
            <p:cNvGrpSpPr/>
            <p:nvPr/>
          </p:nvGrpSpPr>
          <p:grpSpPr>
            <a:xfrm>
              <a:off x="4031993" y="117216"/>
              <a:ext cx="2889297" cy="3901793"/>
              <a:chOff x="5533368" y="1047716"/>
              <a:chExt cx="2889297" cy="3901793"/>
            </a:xfrm>
          </p:grpSpPr>
          <p:sp>
            <p:nvSpPr>
              <p:cNvPr id="878" name="Google Shape;878;p30"/>
              <p:cNvSpPr/>
              <p:nvPr/>
            </p:nvSpPr>
            <p:spPr>
              <a:xfrm>
                <a:off x="6153722" y="4072604"/>
                <a:ext cx="1090544" cy="630910"/>
              </a:xfrm>
              <a:custGeom>
                <a:rect b="b" l="l" r="r" t="t"/>
                <a:pathLst>
                  <a:path extrusionOk="0" h="630910" w="1090544">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9" name="Google Shape;879;p30"/>
              <p:cNvSpPr/>
              <p:nvPr/>
            </p:nvSpPr>
            <p:spPr>
              <a:xfrm>
                <a:off x="6193969" y="4048886"/>
                <a:ext cx="1090601" cy="630901"/>
              </a:xfrm>
              <a:custGeom>
                <a:rect b="b" l="l" r="r" t="t"/>
                <a:pathLst>
                  <a:path extrusionOk="0" h="630901" w="1090601">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0" name="Google Shape;880;p30"/>
              <p:cNvSpPr/>
              <p:nvPr/>
            </p:nvSpPr>
            <p:spPr>
              <a:xfrm>
                <a:off x="7252346" y="4430077"/>
                <a:ext cx="32128" cy="21050"/>
              </a:xfrm>
              <a:custGeom>
                <a:rect b="b" l="l" r="r" t="t"/>
                <a:pathLst>
                  <a:path extrusionOk="0" h="21050" w="32128">
                    <a:moveTo>
                      <a:pt x="32129" y="21050"/>
                    </a:moveTo>
                    <a:lnTo>
                      <a:pt x="32129" y="0"/>
                    </a:lnTo>
                    <a:lnTo>
                      <a:pt x="0" y="18574"/>
                    </a:lnTo>
                    <a:lnTo>
                      <a:pt x="32129" y="2105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1" name="Google Shape;881;p30"/>
              <p:cNvSpPr/>
              <p:nvPr/>
            </p:nvSpPr>
            <p:spPr>
              <a:xfrm>
                <a:off x="6193906" y="4285773"/>
                <a:ext cx="32984" cy="21431"/>
              </a:xfrm>
              <a:custGeom>
                <a:rect b="b" l="l" r="r" t="t"/>
                <a:pathLst>
                  <a:path extrusionOk="0" h="21431" w="32984">
                    <a:moveTo>
                      <a:pt x="0" y="21431"/>
                    </a:moveTo>
                    <a:lnTo>
                      <a:pt x="0" y="0"/>
                    </a:lnTo>
                    <a:lnTo>
                      <a:pt x="32984" y="13716"/>
                    </a:lnTo>
                    <a:lnTo>
                      <a:pt x="0" y="214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2" name="Google Shape;882;p30"/>
              <p:cNvSpPr/>
              <p:nvPr/>
            </p:nvSpPr>
            <p:spPr>
              <a:xfrm>
                <a:off x="6193969" y="4027741"/>
                <a:ext cx="1090601" cy="630949"/>
              </a:xfrm>
              <a:custGeom>
                <a:rect b="b" l="l" r="r" t="t"/>
                <a:pathLst>
                  <a:path extrusionOk="0" h="630949" w="1090601">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3" name="Google Shape;883;p30"/>
              <p:cNvSpPr/>
              <p:nvPr/>
            </p:nvSpPr>
            <p:spPr>
              <a:xfrm>
                <a:off x="6504927" y="3742563"/>
                <a:ext cx="779547" cy="687514"/>
              </a:xfrm>
              <a:custGeom>
                <a:rect b="b" l="l" r="r" t="t"/>
                <a:pathLst>
                  <a:path extrusionOk="0" h="687514" w="779547">
                    <a:moveTo>
                      <a:pt x="86025" y="286131"/>
                    </a:moveTo>
                    <a:lnTo>
                      <a:pt x="0" y="0"/>
                    </a:lnTo>
                    <a:lnTo>
                      <a:pt x="702933" y="404050"/>
                    </a:lnTo>
                    <a:lnTo>
                      <a:pt x="779548" y="687514"/>
                    </a:lnTo>
                    <a:lnTo>
                      <a:pt x="86025" y="2861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4" name="Google Shape;884;p30"/>
              <p:cNvSpPr/>
              <p:nvPr/>
            </p:nvSpPr>
            <p:spPr>
              <a:xfrm>
                <a:off x="7254152" y="4405788"/>
                <a:ext cx="30322" cy="36004"/>
              </a:xfrm>
              <a:custGeom>
                <a:rect b="b" l="l" r="r" t="t"/>
                <a:pathLst>
                  <a:path extrusionOk="0" h="36004" w="30322">
                    <a:moveTo>
                      <a:pt x="9981" y="36004"/>
                    </a:moveTo>
                    <a:lnTo>
                      <a:pt x="30323" y="2428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5" name="Google Shape;885;p30"/>
              <p:cNvSpPr/>
              <p:nvPr/>
            </p:nvSpPr>
            <p:spPr>
              <a:xfrm>
                <a:off x="6482779" y="3753326"/>
                <a:ext cx="781258" cy="688466"/>
              </a:xfrm>
              <a:custGeom>
                <a:rect b="b" l="l" r="r" t="t"/>
                <a:pathLst>
                  <a:path extrusionOk="0" h="688466" w="781258">
                    <a:moveTo>
                      <a:pt x="86025" y="286131"/>
                    </a:moveTo>
                    <a:lnTo>
                      <a:pt x="0" y="0"/>
                    </a:lnTo>
                    <a:lnTo>
                      <a:pt x="702933" y="404051"/>
                    </a:lnTo>
                    <a:lnTo>
                      <a:pt x="781259" y="688467"/>
                    </a:lnTo>
                    <a:lnTo>
                      <a:pt x="86025" y="2861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6" name="Google Shape;886;p30"/>
              <p:cNvSpPr/>
              <p:nvPr/>
            </p:nvSpPr>
            <p:spPr>
              <a:xfrm>
                <a:off x="5563120" y="1047716"/>
                <a:ext cx="2859545" cy="3884751"/>
              </a:xfrm>
              <a:custGeom>
                <a:rect b="b" l="l" r="r" t="t"/>
                <a:pathLst>
                  <a:path extrusionOk="0" h="3884751" w="2859545">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7" name="Google Shape;887;p30"/>
              <p:cNvSpPr/>
              <p:nvPr/>
            </p:nvSpPr>
            <p:spPr>
              <a:xfrm>
                <a:off x="8367249" y="4838795"/>
                <a:ext cx="30132" cy="106965"/>
              </a:xfrm>
              <a:custGeom>
                <a:rect b="b" l="l" r="r" t="t"/>
                <a:pathLst>
                  <a:path extrusionOk="0" h="106965" w="30132">
                    <a:moveTo>
                      <a:pt x="0" y="106966"/>
                    </a:moveTo>
                    <a:lnTo>
                      <a:pt x="30132" y="89535"/>
                    </a:lnTo>
                    <a:lnTo>
                      <a:pt x="17110" y="0"/>
                    </a:lnTo>
                    <a:lnTo>
                      <a:pt x="0" y="10696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8" name="Google Shape;888;p30"/>
              <p:cNvSpPr/>
              <p:nvPr/>
            </p:nvSpPr>
            <p:spPr>
              <a:xfrm>
                <a:off x="5558272" y="1051845"/>
                <a:ext cx="72337" cy="31155"/>
              </a:xfrm>
              <a:custGeom>
                <a:rect b="b" l="l" r="r" t="t"/>
                <a:pathLst>
                  <a:path extrusionOk="0" h="31155" w="72337">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9" name="Google Shape;889;p30"/>
              <p:cNvSpPr/>
              <p:nvPr/>
            </p:nvSpPr>
            <p:spPr>
              <a:xfrm>
                <a:off x="5538216" y="1062192"/>
                <a:ext cx="2859165" cy="3884558"/>
              </a:xfrm>
              <a:custGeom>
                <a:rect b="b" l="l" r="r" t="t"/>
                <a:pathLst>
                  <a:path extrusionOk="0" h="3884558" w="2859165">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0" name="Google Shape;890;p30"/>
              <p:cNvSpPr/>
              <p:nvPr/>
            </p:nvSpPr>
            <p:spPr>
              <a:xfrm>
                <a:off x="5533368" y="1064955"/>
                <a:ext cx="2859260" cy="3884554"/>
              </a:xfrm>
              <a:custGeom>
                <a:rect b="b" l="l" r="r" t="t"/>
                <a:pathLst>
                  <a:path extrusionOk="0" h="3884554" w="285926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1" name="Google Shape;891;p30"/>
              <p:cNvSpPr/>
              <p:nvPr/>
            </p:nvSpPr>
            <p:spPr>
              <a:xfrm>
                <a:off x="5568443" y="1110406"/>
                <a:ext cx="2788159" cy="3702480"/>
              </a:xfrm>
              <a:custGeom>
                <a:rect b="b" l="l" r="r" t="t"/>
                <a:pathLst>
                  <a:path extrusionOk="0" h="3702480" w="2788159">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2" name="Google Shape;892;p30"/>
              <p:cNvSpPr/>
              <p:nvPr/>
            </p:nvSpPr>
            <p:spPr>
              <a:xfrm>
                <a:off x="5762166" y="1403396"/>
                <a:ext cx="919754" cy="618313"/>
              </a:xfrm>
              <a:custGeom>
                <a:rect b="b" l="l" r="r" t="t"/>
                <a:pathLst>
                  <a:path extrusionOk="0" h="618313" w="919754">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3" name="Google Shape;893;p30"/>
              <p:cNvSpPr/>
              <p:nvPr/>
            </p:nvSpPr>
            <p:spPr>
              <a:xfrm>
                <a:off x="5766158" y="1584712"/>
                <a:ext cx="686298" cy="451951"/>
              </a:xfrm>
              <a:custGeom>
                <a:rect b="b" l="l" r="r" t="t"/>
                <a:pathLst>
                  <a:path extrusionOk="0" h="451951" w="686298">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4" name="Google Shape;894;p30"/>
              <p:cNvSpPr/>
              <p:nvPr/>
            </p:nvSpPr>
            <p:spPr>
              <a:xfrm>
                <a:off x="5766158" y="1702632"/>
                <a:ext cx="686488" cy="451759"/>
              </a:xfrm>
              <a:custGeom>
                <a:rect b="b" l="l" r="r" t="t"/>
                <a:pathLst>
                  <a:path extrusionOk="0" h="451759" w="686488">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5" name="Google Shape;895;p30"/>
              <p:cNvSpPr/>
              <p:nvPr/>
            </p:nvSpPr>
            <p:spPr>
              <a:xfrm>
                <a:off x="5766158" y="1820170"/>
                <a:ext cx="562156" cy="379997"/>
              </a:xfrm>
              <a:custGeom>
                <a:rect b="b" l="l" r="r" t="t"/>
                <a:pathLst>
                  <a:path extrusionOk="0" h="379997" w="562156">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6" name="Google Shape;896;p30"/>
              <p:cNvSpPr/>
              <p:nvPr/>
            </p:nvSpPr>
            <p:spPr>
              <a:xfrm>
                <a:off x="5762166" y="2639293"/>
                <a:ext cx="919754" cy="618340"/>
              </a:xfrm>
              <a:custGeom>
                <a:rect b="b" l="l" r="r" t="t"/>
                <a:pathLst>
                  <a:path extrusionOk="0" h="618340" w="919754">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7" name="Google Shape;897;p30"/>
              <p:cNvSpPr/>
              <p:nvPr/>
            </p:nvSpPr>
            <p:spPr>
              <a:xfrm>
                <a:off x="5766158" y="2821069"/>
                <a:ext cx="686488" cy="451519"/>
              </a:xfrm>
              <a:custGeom>
                <a:rect b="b" l="l" r="r" t="t"/>
                <a:pathLst>
                  <a:path extrusionOk="0" h="451519" w="686488">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8" name="Google Shape;898;p30"/>
              <p:cNvSpPr/>
              <p:nvPr/>
            </p:nvSpPr>
            <p:spPr>
              <a:xfrm>
                <a:off x="5766158" y="2938486"/>
                <a:ext cx="686488" cy="451826"/>
              </a:xfrm>
              <a:custGeom>
                <a:rect b="b" l="l" r="r" t="t"/>
                <a:pathLst>
                  <a:path extrusionOk="0" h="451826" w="686488">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9" name="Google Shape;899;p30"/>
              <p:cNvSpPr/>
              <p:nvPr/>
            </p:nvSpPr>
            <p:spPr>
              <a:xfrm>
                <a:off x="5766158" y="3056051"/>
                <a:ext cx="562156" cy="379920"/>
              </a:xfrm>
              <a:custGeom>
                <a:rect b="b" l="l" r="r" t="t"/>
                <a:pathLst>
                  <a:path extrusionOk="0" h="379920" w="562156">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0" name="Google Shape;900;p30"/>
              <p:cNvSpPr/>
              <p:nvPr/>
            </p:nvSpPr>
            <p:spPr>
              <a:xfrm>
                <a:off x="6897600" y="3332192"/>
                <a:ext cx="1250451" cy="1162368"/>
              </a:xfrm>
              <a:custGeom>
                <a:rect b="b" l="l" r="r" t="t"/>
                <a:pathLst>
                  <a:path extrusionOk="0" h="1162368" w="1250451">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1" name="Google Shape;901;p30"/>
              <p:cNvSpPr/>
              <p:nvPr/>
            </p:nvSpPr>
            <p:spPr>
              <a:xfrm>
                <a:off x="5766443" y="2003281"/>
                <a:ext cx="882682" cy="1029375"/>
              </a:xfrm>
              <a:custGeom>
                <a:rect b="b" l="l" r="r" t="t"/>
                <a:pathLst>
                  <a:path extrusionOk="0" h="1029375" w="882682">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2" name="Google Shape;902;p30"/>
              <p:cNvSpPr/>
              <p:nvPr/>
            </p:nvSpPr>
            <p:spPr>
              <a:xfrm>
                <a:off x="6897600" y="3388613"/>
                <a:ext cx="1250451" cy="1106424"/>
              </a:xfrm>
              <a:custGeom>
                <a:rect b="b" l="l" r="r" t="t"/>
                <a:pathLst>
                  <a:path extrusionOk="0" h="1106424" w="1250451">
                    <a:moveTo>
                      <a:pt x="0" y="0"/>
                    </a:moveTo>
                    <a:lnTo>
                      <a:pt x="0" y="383096"/>
                    </a:lnTo>
                    <a:lnTo>
                      <a:pt x="1250452" y="1106424"/>
                    </a:lnTo>
                    <a:lnTo>
                      <a:pt x="1250452" y="214027"/>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3" name="Google Shape;903;p30"/>
              <p:cNvSpPr/>
              <p:nvPr/>
            </p:nvSpPr>
            <p:spPr>
              <a:xfrm>
                <a:off x="7389036" y="3376326"/>
                <a:ext cx="9505" cy="678751"/>
              </a:xfrm>
              <a:custGeom>
                <a:rect b="b" l="l" r="r" t="t"/>
                <a:pathLst>
                  <a:path extrusionOk="0" h="678751" w="9505">
                    <a:moveTo>
                      <a:pt x="0" y="0"/>
                    </a:moveTo>
                    <a:lnTo>
                      <a:pt x="0" y="678752"/>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4" name="Google Shape;904;p30"/>
              <p:cNvSpPr/>
              <p:nvPr/>
            </p:nvSpPr>
            <p:spPr>
              <a:xfrm>
                <a:off x="7771633" y="3805618"/>
                <a:ext cx="9505" cy="470725"/>
              </a:xfrm>
              <a:custGeom>
                <a:rect b="b" l="l" r="r" t="t"/>
                <a:pathLst>
                  <a:path extrusionOk="0" h="470725" w="9505">
                    <a:moveTo>
                      <a:pt x="0" y="0"/>
                    </a:moveTo>
                    <a:lnTo>
                      <a:pt x="0" y="470725"/>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5" name="Google Shape;905;p30"/>
              <p:cNvSpPr/>
              <p:nvPr/>
            </p:nvSpPr>
            <p:spPr>
              <a:xfrm>
                <a:off x="6897600" y="3332663"/>
                <a:ext cx="1250451" cy="479359"/>
              </a:xfrm>
              <a:custGeom>
                <a:rect b="b" l="l" r="r" t="t"/>
                <a:pathLst>
                  <a:path extrusionOk="0" h="479359" w="1250451">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cap="flat" cmpd="sng" w="14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6" name="Google Shape;906;p30"/>
              <p:cNvSpPr/>
              <p:nvPr/>
            </p:nvSpPr>
            <p:spPr>
              <a:xfrm rot="-1801764">
                <a:off x="7364922" y="3334621"/>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7" name="Google Shape;907;p30"/>
              <p:cNvSpPr/>
              <p:nvPr/>
            </p:nvSpPr>
            <p:spPr>
              <a:xfrm rot="-1790023">
                <a:off x="8141346" y="3571007"/>
                <a:ext cx="48265" cy="83920"/>
              </a:xfrm>
              <a:custGeom>
                <a:rect b="b" l="l" r="r" t="t"/>
                <a:pathLst>
                  <a:path extrusionOk="0" h="83917" w="48263">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8" name="Google Shape;908;p30"/>
              <p:cNvSpPr/>
              <p:nvPr/>
            </p:nvSpPr>
            <p:spPr>
              <a:xfrm rot="-1790023">
                <a:off x="7763340" y="3766404"/>
                <a:ext cx="48265" cy="83920"/>
              </a:xfrm>
              <a:custGeom>
                <a:rect b="b" l="l" r="r" t="t"/>
                <a:pathLst>
                  <a:path extrusionOk="0" h="83917" w="48263">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9" name="Google Shape;909;p30"/>
              <p:cNvSpPr/>
              <p:nvPr/>
            </p:nvSpPr>
            <p:spPr>
              <a:xfrm rot="-1801764">
                <a:off x="6873548" y="3361832"/>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0" name="Google Shape;910;p30"/>
              <p:cNvSpPr/>
              <p:nvPr/>
            </p:nvSpPr>
            <p:spPr>
              <a:xfrm>
                <a:off x="6868038" y="2430219"/>
                <a:ext cx="78705" cy="316778"/>
              </a:xfrm>
              <a:custGeom>
                <a:rect b="b" l="l" r="r" t="t"/>
                <a:pathLst>
                  <a:path extrusionOk="0" h="316778" w="78705">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1" name="Google Shape;911;p30"/>
              <p:cNvSpPr/>
              <p:nvPr/>
            </p:nvSpPr>
            <p:spPr>
              <a:xfrm>
                <a:off x="6986477" y="2241366"/>
                <a:ext cx="78420" cy="573928"/>
              </a:xfrm>
              <a:custGeom>
                <a:rect b="b" l="l" r="r" t="t"/>
                <a:pathLst>
                  <a:path extrusionOk="0" h="573928" w="7842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2" name="Google Shape;912;p30"/>
              <p:cNvSpPr/>
              <p:nvPr/>
            </p:nvSpPr>
            <p:spPr>
              <a:xfrm>
                <a:off x="7222119" y="2426981"/>
                <a:ext cx="78420" cy="524860"/>
              </a:xfrm>
              <a:custGeom>
                <a:rect b="b" l="l" r="r" t="t"/>
                <a:pathLst>
                  <a:path extrusionOk="0" h="524860" w="7842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3" name="Google Shape;913;p30"/>
              <p:cNvSpPr/>
              <p:nvPr/>
            </p:nvSpPr>
            <p:spPr>
              <a:xfrm>
                <a:off x="7340177" y="2573447"/>
                <a:ext cx="78420" cy="446687"/>
              </a:xfrm>
              <a:custGeom>
                <a:rect b="b" l="l" r="r" t="t"/>
                <a:pathLst>
                  <a:path extrusionOk="0" h="446687" w="7842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4" name="Google Shape;914;p30"/>
              <p:cNvSpPr/>
              <p:nvPr/>
            </p:nvSpPr>
            <p:spPr>
              <a:xfrm>
                <a:off x="7575249" y="2900319"/>
                <a:ext cx="78325" cy="255777"/>
              </a:xfrm>
              <a:custGeom>
                <a:rect b="b" l="l" r="r" t="t"/>
                <a:pathLst>
                  <a:path extrusionOk="0" h="255777" w="78325">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30"/>
              <p:cNvSpPr/>
              <p:nvPr/>
            </p:nvSpPr>
            <p:spPr>
              <a:xfrm>
                <a:off x="7693593" y="2520557"/>
                <a:ext cx="78420" cy="703833"/>
              </a:xfrm>
              <a:custGeom>
                <a:rect b="b" l="l" r="r" t="t"/>
                <a:pathLst>
                  <a:path extrusionOk="0" h="703833" w="7842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6" name="Google Shape;916;p30"/>
              <p:cNvSpPr/>
              <p:nvPr/>
            </p:nvSpPr>
            <p:spPr>
              <a:xfrm>
                <a:off x="7981135" y="3135165"/>
                <a:ext cx="78420" cy="255818"/>
              </a:xfrm>
              <a:custGeom>
                <a:rect b="b" l="l" r="r" t="t"/>
                <a:pathLst>
                  <a:path extrusionOk="0" h="255818" w="7842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7" name="Google Shape;917;p30"/>
              <p:cNvSpPr/>
              <p:nvPr/>
            </p:nvSpPr>
            <p:spPr>
              <a:xfrm>
                <a:off x="8099193" y="3142308"/>
                <a:ext cx="78420" cy="316963"/>
              </a:xfrm>
              <a:custGeom>
                <a:rect b="b" l="l" r="r" t="t"/>
                <a:pathLst>
                  <a:path extrusionOk="0" h="316963" w="7842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18" name="Google Shape;918;p30"/>
            <p:cNvSpPr/>
            <p:nvPr/>
          </p:nvSpPr>
          <p:spPr>
            <a:xfrm>
              <a:off x="2810939" y="4355647"/>
              <a:ext cx="905825" cy="524291"/>
            </a:xfrm>
            <a:custGeom>
              <a:rect b="b" l="l" r="r" t="t"/>
              <a:pathLst>
                <a:path extrusionOk="0" h="524291" w="905825">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9" name="Google Shape;919;p30"/>
            <p:cNvSpPr/>
            <p:nvPr/>
          </p:nvSpPr>
          <p:spPr>
            <a:xfrm>
              <a:off x="2999385" y="3858955"/>
              <a:ext cx="906089" cy="910207"/>
            </a:xfrm>
            <a:custGeom>
              <a:rect b="b" l="l" r="r" t="t"/>
              <a:pathLst>
                <a:path extrusionOk="0" h="910207" w="906089">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0" name="Google Shape;920;p30"/>
            <p:cNvSpPr/>
            <p:nvPr/>
          </p:nvSpPr>
          <p:spPr>
            <a:xfrm>
              <a:off x="2999385" y="3718383"/>
              <a:ext cx="905566" cy="524522"/>
            </a:xfrm>
            <a:custGeom>
              <a:rect b="b" l="l" r="r" t="t"/>
              <a:pathLst>
                <a:path extrusionOk="0" h="524522" w="905566">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1" name="Google Shape;921;p30"/>
            <p:cNvSpPr/>
            <p:nvPr/>
          </p:nvSpPr>
          <p:spPr>
            <a:xfrm>
              <a:off x="2999243" y="3647851"/>
              <a:ext cx="905825" cy="524031"/>
            </a:xfrm>
            <a:custGeom>
              <a:rect b="b" l="l" r="r" t="t"/>
              <a:pathLst>
                <a:path extrusionOk="0" h="524031" w="905825">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2" name="Google Shape;922;p30"/>
            <p:cNvSpPr/>
            <p:nvPr/>
          </p:nvSpPr>
          <p:spPr>
            <a:xfrm>
              <a:off x="3230772" y="3780524"/>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3" name="Google Shape;923;p30"/>
            <p:cNvSpPr/>
            <p:nvPr/>
          </p:nvSpPr>
          <p:spPr>
            <a:xfrm>
              <a:off x="3230772" y="3756847"/>
              <a:ext cx="129655" cy="75056"/>
            </a:xfrm>
            <a:custGeom>
              <a:rect b="b" l="l" r="r" t="t"/>
              <a:pathLst>
                <a:path extrusionOk="0" h="75056" w="129655">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4" name="Google Shape;924;p30"/>
            <p:cNvSpPr/>
            <p:nvPr/>
          </p:nvSpPr>
          <p:spPr>
            <a:xfrm>
              <a:off x="3393243" y="3872036"/>
              <a:ext cx="129623" cy="74995"/>
            </a:xfrm>
            <a:custGeom>
              <a:rect b="b" l="l" r="r" t="t"/>
              <a:pathLst>
                <a:path extrusionOk="0" h="74995" w="129623">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5" name="Google Shape;925;p30"/>
            <p:cNvSpPr/>
            <p:nvPr/>
          </p:nvSpPr>
          <p:spPr>
            <a:xfrm>
              <a:off x="3395112" y="3888323"/>
              <a:ext cx="126148" cy="58707"/>
            </a:xfrm>
            <a:custGeom>
              <a:rect b="b" l="l" r="r" t="t"/>
              <a:pathLst>
                <a:path extrusionOk="0" h="58707" w="126148">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6" name="Google Shape;926;p30"/>
            <p:cNvSpPr/>
            <p:nvPr/>
          </p:nvSpPr>
          <p:spPr>
            <a:xfrm>
              <a:off x="3543979" y="3964737"/>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7" name="Google Shape;927;p30"/>
            <p:cNvSpPr/>
            <p:nvPr/>
          </p:nvSpPr>
          <p:spPr>
            <a:xfrm>
              <a:off x="3543979" y="3941061"/>
              <a:ext cx="129655" cy="75056"/>
            </a:xfrm>
            <a:custGeom>
              <a:rect b="b" l="l" r="r" t="t"/>
              <a:pathLst>
                <a:path extrusionOk="0" h="75056" w="129655">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8" name="Google Shape;928;p30"/>
            <p:cNvSpPr/>
            <p:nvPr/>
          </p:nvSpPr>
          <p:spPr>
            <a:xfrm>
              <a:off x="5673026" y="4464079"/>
              <a:ext cx="468241" cy="270891"/>
            </a:xfrm>
            <a:custGeom>
              <a:rect b="b" l="l" r="r" t="t"/>
              <a:pathLst>
                <a:path extrusionOk="0" h="270891" w="468241">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9" name="Google Shape;929;p30"/>
            <p:cNvSpPr/>
            <p:nvPr/>
          </p:nvSpPr>
          <p:spPr>
            <a:xfrm>
              <a:off x="5819482" y="3280817"/>
              <a:ext cx="243195" cy="356577"/>
            </a:xfrm>
            <a:custGeom>
              <a:rect b="b" l="l" r="r" t="t"/>
              <a:pathLst>
                <a:path extrusionOk="0" h="356577" w="243195">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0" name="Google Shape;930;p30"/>
            <p:cNvSpPr/>
            <p:nvPr/>
          </p:nvSpPr>
          <p:spPr>
            <a:xfrm>
              <a:off x="5837923" y="3277536"/>
              <a:ext cx="116085" cy="143945"/>
            </a:xfrm>
            <a:custGeom>
              <a:rect b="b" l="l" r="r" t="t"/>
              <a:pathLst>
                <a:path extrusionOk="0" h="143945" w="116085">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1" name="Google Shape;931;p30"/>
            <p:cNvSpPr/>
            <p:nvPr/>
          </p:nvSpPr>
          <p:spPr>
            <a:xfrm>
              <a:off x="5860663" y="3433950"/>
              <a:ext cx="143677" cy="161015"/>
            </a:xfrm>
            <a:custGeom>
              <a:rect b="b" l="l" r="r" t="t"/>
              <a:pathLst>
                <a:path extrusionOk="0" h="161015" w="143677">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2" name="Google Shape;932;p30"/>
            <p:cNvSpPr/>
            <p:nvPr/>
          </p:nvSpPr>
          <p:spPr>
            <a:xfrm>
              <a:off x="5729287" y="3551002"/>
              <a:ext cx="121787" cy="284211"/>
            </a:xfrm>
            <a:custGeom>
              <a:rect b="b" l="l" r="r" t="t"/>
              <a:pathLst>
                <a:path extrusionOk="0" h="284211" w="121787">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3" name="Google Shape;933;p30"/>
            <p:cNvSpPr/>
            <p:nvPr/>
          </p:nvSpPr>
          <p:spPr>
            <a:xfrm>
              <a:off x="5818929" y="3486611"/>
              <a:ext cx="209320" cy="241045"/>
            </a:xfrm>
            <a:custGeom>
              <a:rect b="b" l="l" r="r" t="t"/>
              <a:pathLst>
                <a:path extrusionOk="0" h="241045" w="20932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4" name="Google Shape;934;p30"/>
            <p:cNvSpPr/>
            <p:nvPr/>
          </p:nvSpPr>
          <p:spPr>
            <a:xfrm>
              <a:off x="5856166" y="3289038"/>
              <a:ext cx="154042" cy="190250"/>
            </a:xfrm>
            <a:custGeom>
              <a:rect b="b" l="l" r="r" t="t"/>
              <a:pathLst>
                <a:path extrusionOk="0" h="190250" w="154042">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5" name="Google Shape;935;p30"/>
            <p:cNvSpPr/>
            <p:nvPr/>
          </p:nvSpPr>
          <p:spPr>
            <a:xfrm>
              <a:off x="5862376" y="3287995"/>
              <a:ext cx="154704" cy="145954"/>
            </a:xfrm>
            <a:custGeom>
              <a:rect b="b" l="l" r="r" t="t"/>
              <a:pathLst>
                <a:path extrusionOk="0" h="145954" w="154704">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6" name="Google Shape;936;p30"/>
            <p:cNvSpPr/>
            <p:nvPr/>
          </p:nvSpPr>
          <p:spPr>
            <a:xfrm>
              <a:off x="5888298" y="4552945"/>
              <a:ext cx="121626" cy="93085"/>
            </a:xfrm>
            <a:custGeom>
              <a:rect b="b" l="l" r="r" t="t"/>
              <a:pathLst>
                <a:path extrusionOk="0" h="93085" w="121626">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7" name="Google Shape;937;p30"/>
            <p:cNvSpPr/>
            <p:nvPr/>
          </p:nvSpPr>
          <p:spPr>
            <a:xfrm>
              <a:off x="5888421" y="4582665"/>
              <a:ext cx="121131" cy="63346"/>
            </a:xfrm>
            <a:custGeom>
              <a:rect b="b" l="l" r="r" t="t"/>
              <a:pathLst>
                <a:path extrusionOk="0" h="63346" w="121131">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8" name="Google Shape;938;p30"/>
            <p:cNvSpPr/>
            <p:nvPr/>
          </p:nvSpPr>
          <p:spPr>
            <a:xfrm>
              <a:off x="5795742" y="4532466"/>
              <a:ext cx="111395" cy="86487"/>
            </a:xfrm>
            <a:custGeom>
              <a:rect b="b" l="l" r="r" t="t"/>
              <a:pathLst>
                <a:path extrusionOk="0" h="86487" w="111395">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9" name="Google Shape;939;p30"/>
            <p:cNvSpPr/>
            <p:nvPr/>
          </p:nvSpPr>
          <p:spPr>
            <a:xfrm>
              <a:off x="5796313" y="4560948"/>
              <a:ext cx="110894" cy="58013"/>
            </a:xfrm>
            <a:custGeom>
              <a:rect b="b" l="l" r="r" t="t"/>
              <a:pathLst>
                <a:path extrusionOk="0" h="58013" w="110894">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0" name="Google Shape;940;p30"/>
            <p:cNvSpPr/>
            <p:nvPr/>
          </p:nvSpPr>
          <p:spPr>
            <a:xfrm>
              <a:off x="5813683" y="3728558"/>
              <a:ext cx="237954" cy="833275"/>
            </a:xfrm>
            <a:custGeom>
              <a:rect b="b" l="l" r="r" t="t"/>
              <a:pathLst>
                <a:path extrusionOk="0" h="833275" w="237954">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1" name="Google Shape;941;p30"/>
            <p:cNvSpPr/>
            <p:nvPr/>
          </p:nvSpPr>
          <p:spPr>
            <a:xfrm>
              <a:off x="5803516" y="3708175"/>
              <a:ext cx="253612" cy="553963"/>
            </a:xfrm>
            <a:custGeom>
              <a:rect b="b" l="l" r="r" t="t"/>
              <a:pathLst>
                <a:path extrusionOk="0" h="553963" w="253612">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2" name="Google Shape;942;p30"/>
            <p:cNvSpPr/>
            <p:nvPr/>
          </p:nvSpPr>
          <p:spPr>
            <a:xfrm>
              <a:off x="5812662" y="3486508"/>
              <a:ext cx="71005" cy="74600"/>
            </a:xfrm>
            <a:custGeom>
              <a:rect b="b" l="l" r="r" t="t"/>
              <a:pathLst>
                <a:path extrusionOk="0" h="74600" w="71005">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3" name="Google Shape;943;p30"/>
            <p:cNvSpPr/>
            <p:nvPr/>
          </p:nvSpPr>
          <p:spPr>
            <a:xfrm>
              <a:off x="5614947" y="3815235"/>
              <a:ext cx="254367" cy="147732"/>
            </a:xfrm>
            <a:custGeom>
              <a:rect b="b" l="l" r="r" t="t"/>
              <a:pathLst>
                <a:path extrusionOk="0" h="147732" w="254367">
                  <a:moveTo>
                    <a:pt x="0" y="86201"/>
                  </a:moveTo>
                  <a:lnTo>
                    <a:pt x="148096" y="0"/>
                  </a:lnTo>
                  <a:lnTo>
                    <a:pt x="254368" y="61436"/>
                  </a:lnTo>
                  <a:lnTo>
                    <a:pt x="106272" y="147733"/>
                  </a:lnTo>
                  <a:lnTo>
                    <a:pt x="0" y="862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4" name="Google Shape;944;p30"/>
            <p:cNvSpPr/>
            <p:nvPr/>
          </p:nvSpPr>
          <p:spPr>
            <a:xfrm>
              <a:off x="5694413" y="3821487"/>
              <a:ext cx="53706" cy="44771"/>
            </a:xfrm>
            <a:custGeom>
              <a:rect b="b" l="l" r="r" t="t"/>
              <a:pathLst>
                <a:path extrusionOk="0" h="44771" w="53706">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5" name="Google Shape;945;p30"/>
            <p:cNvSpPr/>
            <p:nvPr/>
          </p:nvSpPr>
          <p:spPr>
            <a:xfrm>
              <a:off x="5775008" y="3530248"/>
              <a:ext cx="253611" cy="322722"/>
            </a:xfrm>
            <a:custGeom>
              <a:rect b="b" l="l" r="r" t="t"/>
              <a:pathLst>
                <a:path extrusionOk="0" h="322722" w="253611">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6" name="Google Shape;946;p30"/>
            <p:cNvSpPr/>
            <p:nvPr/>
          </p:nvSpPr>
          <p:spPr>
            <a:xfrm>
              <a:off x="5965891" y="3514431"/>
              <a:ext cx="72720" cy="103595"/>
            </a:xfrm>
            <a:custGeom>
              <a:rect b="b" l="l" r="r" t="t"/>
              <a:pathLst>
                <a:path extrusionOk="0" h="103595" w="7272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47" name="Google Shape;947;p30"/>
            <p:cNvGrpSpPr/>
            <p:nvPr/>
          </p:nvGrpSpPr>
          <p:grpSpPr>
            <a:xfrm flipH="1">
              <a:off x="2865273" y="3434801"/>
              <a:ext cx="598186" cy="1340314"/>
              <a:chOff x="4210728" y="4525714"/>
              <a:chExt cx="546438" cy="1224366"/>
            </a:xfrm>
          </p:grpSpPr>
          <p:sp>
            <p:nvSpPr>
              <p:cNvPr id="948" name="Google Shape;948;p30"/>
              <p:cNvSpPr/>
              <p:nvPr/>
            </p:nvSpPr>
            <p:spPr>
              <a:xfrm>
                <a:off x="4672107" y="4726590"/>
                <a:ext cx="85002" cy="305847"/>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9" name="Google Shape;949;p30"/>
              <p:cNvSpPr/>
              <p:nvPr/>
            </p:nvSpPr>
            <p:spPr>
              <a:xfrm>
                <a:off x="4408366" y="5679962"/>
                <a:ext cx="123900" cy="70118"/>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0" name="Google Shape;950;p30"/>
              <p:cNvSpPr/>
              <p:nvPr/>
            </p:nvSpPr>
            <p:spPr>
              <a:xfrm>
                <a:off x="4408245" y="5691663"/>
                <a:ext cx="121939" cy="58416"/>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1" name="Google Shape;951;p30"/>
              <p:cNvSpPr/>
              <p:nvPr/>
            </p:nvSpPr>
            <p:spPr>
              <a:xfrm>
                <a:off x="4566152" y="5600798"/>
                <a:ext cx="119416" cy="67472"/>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2" name="Google Shape;952;p30"/>
              <p:cNvSpPr/>
              <p:nvPr/>
            </p:nvSpPr>
            <p:spPr>
              <a:xfrm>
                <a:off x="4566197" y="5611939"/>
                <a:ext cx="117340" cy="56332"/>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3" name="Google Shape;953;p30"/>
              <p:cNvSpPr/>
              <p:nvPr/>
            </p:nvSpPr>
            <p:spPr>
              <a:xfrm>
                <a:off x="4483409" y="4968525"/>
                <a:ext cx="238054" cy="732926"/>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4" name="Google Shape;954;p30"/>
              <p:cNvSpPr/>
              <p:nvPr/>
            </p:nvSpPr>
            <p:spPr>
              <a:xfrm>
                <a:off x="4484426" y="4968525"/>
                <a:ext cx="236925" cy="409866"/>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5" name="Google Shape;955;p30"/>
              <p:cNvSpPr/>
              <p:nvPr/>
            </p:nvSpPr>
            <p:spPr>
              <a:xfrm>
                <a:off x="4531702" y="4525767"/>
                <a:ext cx="160521" cy="258577"/>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6" name="Google Shape;956;p30"/>
              <p:cNvSpPr/>
              <p:nvPr/>
            </p:nvSpPr>
            <p:spPr>
              <a:xfrm>
                <a:off x="4695825" y="4756088"/>
                <a:ext cx="61341" cy="108805"/>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7" name="Google Shape;957;p30"/>
              <p:cNvSpPr/>
              <p:nvPr/>
            </p:nvSpPr>
            <p:spPr>
              <a:xfrm>
                <a:off x="4523612" y="4724507"/>
                <a:ext cx="191546" cy="273865"/>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8" name="Google Shape;958;p30"/>
              <p:cNvSpPr/>
              <p:nvPr/>
            </p:nvSpPr>
            <p:spPr>
              <a:xfrm>
                <a:off x="4210728" y="4780936"/>
                <a:ext cx="368747" cy="265455"/>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9" name="Google Shape;959;p30"/>
              <p:cNvSpPr/>
              <p:nvPr/>
            </p:nvSpPr>
            <p:spPr>
              <a:xfrm>
                <a:off x="4484370" y="4765472"/>
                <a:ext cx="100785" cy="104755"/>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0" name="Google Shape;960;p30"/>
              <p:cNvSpPr/>
              <p:nvPr/>
            </p:nvSpPr>
            <p:spPr>
              <a:xfrm>
                <a:off x="4524935" y="4525714"/>
                <a:ext cx="201012" cy="328692"/>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3"/>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KELOMPOK 7</a:t>
            </a:r>
            <a:endParaRPr/>
          </a:p>
        </p:txBody>
      </p:sp>
      <p:sp>
        <p:nvSpPr>
          <p:cNvPr id="344" name="Google Shape;344;p13"/>
          <p:cNvSpPr txBox="1"/>
          <p:nvPr>
            <p:ph idx="1" type="body"/>
          </p:nvPr>
        </p:nvSpPr>
        <p:spPr>
          <a:xfrm>
            <a:off x="457200" y="1507800"/>
            <a:ext cx="5482500" cy="21279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lang="en"/>
              <a:t>5200411039 Muhammad Risqi Saputra</a:t>
            </a:r>
            <a:endParaRPr/>
          </a:p>
          <a:p>
            <a:pPr indent="0" lvl="0" marL="0" rtl="0" algn="l">
              <a:spcBef>
                <a:spcPts val="600"/>
              </a:spcBef>
              <a:spcAft>
                <a:spcPts val="0"/>
              </a:spcAft>
              <a:buClr>
                <a:schemeClr val="dk1"/>
              </a:buClr>
              <a:buSzPts val="1100"/>
              <a:buFont typeface="Arial"/>
              <a:buNone/>
            </a:pPr>
            <a:r>
              <a:rPr lang="en"/>
              <a:t>5200411053 Zukhrian Shafarazaq</a:t>
            </a:r>
            <a:endParaRPr/>
          </a:p>
          <a:p>
            <a:pPr indent="0" lvl="0" marL="0" rtl="0" algn="l">
              <a:spcBef>
                <a:spcPts val="600"/>
              </a:spcBef>
              <a:spcAft>
                <a:spcPts val="0"/>
              </a:spcAft>
              <a:buClr>
                <a:schemeClr val="dk1"/>
              </a:buClr>
              <a:buSzPts val="1100"/>
              <a:buFont typeface="Arial"/>
              <a:buNone/>
            </a:pPr>
            <a:r>
              <a:rPr lang="en"/>
              <a:t>5200411199 Raihan Fadillah</a:t>
            </a:r>
            <a:endParaRPr/>
          </a:p>
          <a:p>
            <a:pPr indent="0" lvl="0" marL="0" rtl="0" algn="l">
              <a:spcBef>
                <a:spcPts val="600"/>
              </a:spcBef>
              <a:spcAft>
                <a:spcPts val="0"/>
              </a:spcAft>
              <a:buClr>
                <a:schemeClr val="dk1"/>
              </a:buClr>
              <a:buSzPts val="1100"/>
              <a:buFont typeface="Arial"/>
              <a:buNone/>
            </a:pPr>
            <a:r>
              <a:rPr lang="en"/>
              <a:t>5200411284 Raehan widi sugiarto</a:t>
            </a:r>
            <a:endParaRPr/>
          </a:p>
          <a:p>
            <a:pPr indent="0" lvl="0" marL="0" rtl="0" algn="l">
              <a:spcBef>
                <a:spcPts val="600"/>
              </a:spcBef>
              <a:spcAft>
                <a:spcPts val="0"/>
              </a:spcAft>
              <a:buClr>
                <a:schemeClr val="dk1"/>
              </a:buClr>
              <a:buSzPts val="1100"/>
              <a:buFont typeface="Arial"/>
              <a:buNone/>
            </a:pPr>
            <a:r>
              <a:rPr lang="en"/>
              <a:t>5200411308 Rafif Mahirssa</a:t>
            </a:r>
            <a:endParaRPr/>
          </a:p>
        </p:txBody>
      </p:sp>
      <p:sp>
        <p:nvSpPr>
          <p:cNvPr id="345" name="Google Shape;345;p1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46" name="Google Shape;346;p13"/>
          <p:cNvGrpSpPr/>
          <p:nvPr/>
        </p:nvGrpSpPr>
        <p:grpSpPr>
          <a:xfrm>
            <a:off x="6056647" y="380988"/>
            <a:ext cx="2706354" cy="1604434"/>
            <a:chOff x="6986665" y="3298709"/>
            <a:chExt cx="1817809" cy="1077669"/>
          </a:xfrm>
        </p:grpSpPr>
        <p:sp>
          <p:nvSpPr>
            <p:cNvPr id="347" name="Google Shape;347;p13"/>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13"/>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13"/>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13"/>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13"/>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13"/>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13"/>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13"/>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13"/>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13"/>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13"/>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13"/>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3"/>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13"/>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13"/>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13"/>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3"/>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3"/>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3"/>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3"/>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3"/>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3"/>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3"/>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13"/>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3"/>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13"/>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31"/>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Login</a:t>
            </a:r>
            <a:endParaRPr sz="3600"/>
          </a:p>
        </p:txBody>
      </p:sp>
      <p:sp>
        <p:nvSpPr>
          <p:cNvPr id="966" name="Google Shape;966;p3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967" name="Google Shape;967;p31"/>
          <p:cNvGraphicFramePr/>
          <p:nvPr/>
        </p:nvGraphicFramePr>
        <p:xfrm>
          <a:off x="418163" y="1227875"/>
          <a:ext cx="3000000" cy="3000000"/>
        </p:xfrm>
        <a:graphic>
          <a:graphicData uri="http://schemas.openxmlformats.org/drawingml/2006/table">
            <a:tbl>
              <a:tblPr>
                <a:noFill/>
                <a:tableStyleId>{2BF74F6F-7195-439C-BC40-6A3B9AF26693}</a:tableStyleId>
              </a:tblPr>
              <a:tblGrid>
                <a:gridCol w="772825"/>
                <a:gridCol w="2154925"/>
                <a:gridCol w="2675100"/>
                <a:gridCol w="1055175"/>
                <a:gridCol w="1649650"/>
              </a:tblGrid>
              <a:tr h="768875">
                <a:tc>
                  <a:txBody>
                    <a:bodyPr/>
                    <a:lstStyle/>
                    <a:p>
                      <a:pPr indent="0" lvl="0" marL="0" rtl="0" algn="ctr">
                        <a:lnSpc>
                          <a:spcPct val="115000"/>
                        </a:lnSpc>
                        <a:spcBef>
                          <a:spcPts val="1200"/>
                        </a:spcBef>
                        <a:spcAft>
                          <a:spcPts val="1200"/>
                        </a:spcAft>
                        <a:buNone/>
                      </a:pPr>
                      <a:r>
                        <a:rPr b="1" lang="en" sz="1100"/>
                        <a:t>No</a:t>
                      </a:r>
                      <a:endParaRPr b="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 sz="1100"/>
                        <a:t>Rancangan Proses</a:t>
                      </a:r>
                      <a:endParaRPr b="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 sz="1100"/>
                        <a:t>Hasil Yang Diharapkan</a:t>
                      </a:r>
                      <a:endParaRPr b="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 sz="1100"/>
                        <a:t>Hasil</a:t>
                      </a:r>
                      <a:endParaRPr b="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 sz="1100"/>
                        <a:t>Keterangan</a:t>
                      </a:r>
                      <a:endParaRPr b="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1200825">
                <a:tc>
                  <a:txBody>
                    <a:bodyPr/>
                    <a:lstStyle/>
                    <a:p>
                      <a:pPr indent="0" lvl="0" marL="0" rtl="0" algn="ctr">
                        <a:lnSpc>
                          <a:spcPct val="115000"/>
                        </a:lnSpc>
                        <a:spcBef>
                          <a:spcPts val="1200"/>
                        </a:spcBef>
                        <a:spcAft>
                          <a:spcPts val="1200"/>
                        </a:spcAft>
                        <a:buNone/>
                      </a:pPr>
                      <a:r>
                        <a:rPr lang="en"/>
                        <a:t>1.</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i="1" lang="en" sz="1100"/>
                        <a:t>Form login </a:t>
                      </a:r>
                      <a:r>
                        <a:rPr lang="en" sz="1100"/>
                        <a:t>dan klik tombol </a:t>
                      </a:r>
                      <a:r>
                        <a:rPr i="1" lang="en" sz="1100"/>
                        <a:t>login </a:t>
                      </a:r>
                      <a:r>
                        <a:rPr lang="en" sz="1100"/>
                        <a:t>jika </a:t>
                      </a:r>
                      <a:r>
                        <a:rPr i="1" lang="en" sz="1100"/>
                        <a:t>username </a:t>
                      </a:r>
                      <a:r>
                        <a:rPr lang="en" sz="1100"/>
                        <a:t>dan </a:t>
                      </a:r>
                      <a:r>
                        <a:rPr i="1" lang="en" sz="1100"/>
                        <a:t>password valid</a:t>
                      </a:r>
                      <a:endParaRPr i="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Muncul </a:t>
                      </a:r>
                      <a:r>
                        <a:rPr i="1" lang="en" sz="1100"/>
                        <a:t>Notif Login</a:t>
                      </a:r>
                      <a:r>
                        <a:rPr lang="en" sz="1100"/>
                        <a:t> Berhasil dan Masuk kehalaman home sesuai hak akses akun user</a:t>
                      </a:r>
                      <a:endParaRPr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Sukses</a:t>
                      </a:r>
                      <a:endParaRPr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Jika </a:t>
                      </a:r>
                      <a:r>
                        <a:rPr i="1" lang="en" sz="1100"/>
                        <a:t>input </a:t>
                      </a:r>
                      <a:r>
                        <a:rPr lang="en" sz="1100"/>
                        <a:t>benar</a:t>
                      </a:r>
                      <a:endParaRPr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1200825">
                <a:tc>
                  <a:txBody>
                    <a:bodyPr/>
                    <a:lstStyle/>
                    <a:p>
                      <a:pPr indent="0" lvl="0" marL="0" rtl="0" algn="ctr">
                        <a:lnSpc>
                          <a:spcPct val="115000"/>
                        </a:lnSpc>
                        <a:spcBef>
                          <a:spcPts val="1200"/>
                        </a:spcBef>
                        <a:spcAft>
                          <a:spcPts val="1200"/>
                        </a:spcAft>
                        <a:buNone/>
                      </a:pPr>
                      <a:r>
                        <a:rPr lang="en"/>
                        <a:t>2.</a:t>
                      </a:r>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i="1" lang="en" sz="1100"/>
                        <a:t>Form login </a:t>
                      </a:r>
                      <a:r>
                        <a:rPr lang="en" sz="1100"/>
                        <a:t>dan klik tombol </a:t>
                      </a:r>
                      <a:r>
                        <a:rPr i="1" lang="en" sz="1100"/>
                        <a:t>login </a:t>
                      </a:r>
                      <a:r>
                        <a:rPr lang="en" sz="1100"/>
                        <a:t>jika </a:t>
                      </a:r>
                      <a:r>
                        <a:rPr i="1" lang="en" sz="1100"/>
                        <a:t>username </a:t>
                      </a:r>
                      <a:r>
                        <a:rPr lang="en" sz="1100"/>
                        <a:t>dan </a:t>
                      </a:r>
                      <a:r>
                        <a:rPr i="1" lang="en" sz="1100"/>
                        <a:t>password </a:t>
                      </a:r>
                      <a:r>
                        <a:rPr lang="en" sz="1100"/>
                        <a:t>tidak </a:t>
                      </a:r>
                      <a:r>
                        <a:rPr i="1" lang="en" sz="1100"/>
                        <a:t>valid</a:t>
                      </a:r>
                      <a:endParaRPr i="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Muncul </a:t>
                      </a:r>
                      <a:r>
                        <a:rPr i="1" lang="en" sz="1100"/>
                        <a:t>Notif Login</a:t>
                      </a:r>
                      <a:r>
                        <a:rPr lang="en" sz="1100"/>
                        <a:t> “User &amp; Password Salah!” dan Tetap dihalaman login</a:t>
                      </a:r>
                      <a:endParaRPr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Sukses</a:t>
                      </a:r>
                      <a:endParaRPr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100"/>
                        <a:t>Jika </a:t>
                      </a:r>
                      <a:r>
                        <a:rPr i="1" lang="en" sz="1100"/>
                        <a:t>input </a:t>
                      </a:r>
                      <a:r>
                        <a:rPr lang="en" sz="1100"/>
                        <a:t>salah</a:t>
                      </a:r>
                      <a:endParaRPr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32"/>
          <p:cNvSpPr txBox="1"/>
          <p:nvPr>
            <p:ph type="title"/>
          </p:nvPr>
        </p:nvSpPr>
        <p:spPr>
          <a:xfrm>
            <a:off x="457200" y="605600"/>
            <a:ext cx="4889100" cy="46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Data Supplier</a:t>
            </a:r>
            <a:endParaRPr sz="3600"/>
          </a:p>
        </p:txBody>
      </p:sp>
      <p:sp>
        <p:nvSpPr>
          <p:cNvPr id="973" name="Google Shape;973;p3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974" name="Google Shape;974;p32"/>
          <p:cNvGraphicFramePr/>
          <p:nvPr/>
        </p:nvGraphicFramePr>
        <p:xfrm>
          <a:off x="698825" y="1145375"/>
          <a:ext cx="3000000" cy="3000000"/>
        </p:xfrm>
        <a:graphic>
          <a:graphicData uri="http://schemas.openxmlformats.org/drawingml/2006/table">
            <a:tbl>
              <a:tblPr>
                <a:noFill/>
                <a:tableStyleId>{2BF74F6F-7195-439C-BC40-6A3B9AF26693}</a:tableStyleId>
              </a:tblPr>
              <a:tblGrid>
                <a:gridCol w="628600"/>
                <a:gridCol w="1752850"/>
                <a:gridCol w="2175950"/>
                <a:gridCol w="858300"/>
                <a:gridCol w="2612125"/>
              </a:tblGrid>
              <a:tr h="222875">
                <a:tc>
                  <a:txBody>
                    <a:bodyPr/>
                    <a:lstStyle/>
                    <a:p>
                      <a:pPr indent="0" lvl="0" marL="0" rtl="0" algn="ctr">
                        <a:lnSpc>
                          <a:spcPct val="100000"/>
                        </a:lnSpc>
                        <a:spcBef>
                          <a:spcPts val="1200"/>
                        </a:spcBef>
                        <a:spcAft>
                          <a:spcPts val="1200"/>
                        </a:spcAft>
                        <a:buNone/>
                      </a:pPr>
                      <a:r>
                        <a:rPr b="1" lang="en" sz="1100"/>
                        <a:t>No</a:t>
                      </a:r>
                      <a:endParaRPr b="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b="1" lang="en" sz="1100"/>
                        <a:t>Rancangan Proses</a:t>
                      </a:r>
                      <a:endParaRPr b="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b="1" lang="en" sz="1100"/>
                        <a:t>Hasil Yang Diharapkan</a:t>
                      </a:r>
                      <a:endParaRPr b="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b="1" lang="en" sz="1100"/>
                        <a:t>Hasil</a:t>
                      </a:r>
                      <a:endParaRPr b="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00000"/>
                        </a:lnSpc>
                        <a:spcBef>
                          <a:spcPts val="1200"/>
                        </a:spcBef>
                        <a:spcAft>
                          <a:spcPts val="1200"/>
                        </a:spcAft>
                        <a:buNone/>
                      </a:pPr>
                      <a:r>
                        <a:rPr b="1" lang="en" sz="1100"/>
                        <a:t>Keterangan</a:t>
                      </a:r>
                      <a:endParaRPr b="1" sz="11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222875">
                <a:tc>
                  <a:txBody>
                    <a:bodyPr/>
                    <a:lstStyle/>
                    <a:p>
                      <a:pPr indent="0" lvl="0" marL="0" rtl="0" algn="ctr">
                        <a:lnSpc>
                          <a:spcPct val="100000"/>
                        </a:lnSpc>
                        <a:spcBef>
                          <a:spcPts val="1200"/>
                        </a:spcBef>
                        <a:spcAft>
                          <a:spcPts val="1200"/>
                        </a:spcAft>
                        <a:buNone/>
                      </a:pPr>
                      <a:r>
                        <a:rPr lang="en" sz="900"/>
                        <a:t>1.</a:t>
                      </a:r>
                      <a:endParaRPr sz="9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 sz="900"/>
                        <a:t>Klik menu</a:t>
                      </a:r>
                      <a:r>
                        <a:rPr i="1" lang="en" sz="900"/>
                        <a:t> supplier</a:t>
                      </a:r>
                      <a:endParaRPr i="1" sz="9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 sz="900"/>
                        <a:t>Tampil Halaman data </a:t>
                      </a:r>
                      <a:r>
                        <a:rPr i="1" lang="en" sz="900"/>
                        <a:t>supplier</a:t>
                      </a:r>
                      <a:endParaRPr i="1" sz="9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 sz="900"/>
                        <a:t>Sukses</a:t>
                      </a:r>
                      <a:endParaRPr sz="9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 sz="900"/>
                        <a:t>Tampil Halaman data </a:t>
                      </a:r>
                      <a:r>
                        <a:rPr i="1" lang="en" sz="900"/>
                        <a:t>supplier</a:t>
                      </a:r>
                      <a:endParaRPr i="1" sz="9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265350">
                <a:tc>
                  <a:txBody>
                    <a:bodyPr/>
                    <a:lstStyle/>
                    <a:p>
                      <a:pPr indent="0" lvl="0" marL="0" rtl="0" algn="ctr">
                        <a:lnSpc>
                          <a:spcPct val="100000"/>
                        </a:lnSpc>
                        <a:spcBef>
                          <a:spcPts val="1200"/>
                        </a:spcBef>
                        <a:spcAft>
                          <a:spcPts val="1200"/>
                        </a:spcAft>
                        <a:buNone/>
                      </a:pPr>
                      <a:r>
                        <a:rPr lang="en" sz="900"/>
                        <a:t>2.</a:t>
                      </a:r>
                      <a:endParaRPr sz="9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 sz="900"/>
                        <a:t>Klik tombol tambah data</a:t>
                      </a:r>
                      <a:endParaRPr sz="9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 sz="900"/>
                        <a:t>Tampil modal dialog form tambah data</a:t>
                      </a:r>
                      <a:r>
                        <a:rPr i="1" lang="en" sz="900"/>
                        <a:t> supplier</a:t>
                      </a:r>
                      <a:endParaRPr i="1" sz="9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 sz="900"/>
                        <a:t>Sukses</a:t>
                      </a:r>
                      <a:endParaRPr sz="9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 sz="900"/>
                        <a:t>Tampil modal dialog form tambah data supplier</a:t>
                      </a:r>
                      <a:endParaRPr sz="9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265350">
                <a:tc>
                  <a:txBody>
                    <a:bodyPr/>
                    <a:lstStyle/>
                    <a:p>
                      <a:pPr indent="0" lvl="0" marL="0" rtl="0" algn="ctr">
                        <a:lnSpc>
                          <a:spcPct val="100000"/>
                        </a:lnSpc>
                        <a:spcBef>
                          <a:spcPts val="1200"/>
                        </a:spcBef>
                        <a:spcAft>
                          <a:spcPts val="1200"/>
                        </a:spcAft>
                        <a:buNone/>
                      </a:pPr>
                      <a:r>
                        <a:rPr lang="en" sz="900"/>
                        <a:t>3.</a:t>
                      </a:r>
                      <a:endParaRPr sz="9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 sz="900"/>
                        <a:t>Klik</a:t>
                      </a:r>
                      <a:r>
                        <a:rPr i="1" lang="en" sz="900"/>
                        <a:t> </a:t>
                      </a:r>
                      <a:r>
                        <a:rPr lang="en" sz="900"/>
                        <a:t>tombol</a:t>
                      </a:r>
                      <a:r>
                        <a:rPr i="1" lang="en" sz="900"/>
                        <a:t> edit</a:t>
                      </a:r>
                      <a:endParaRPr i="1" sz="9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 sz="900"/>
                        <a:t>Tampil modal dialog form edit data </a:t>
                      </a:r>
                      <a:r>
                        <a:rPr i="1" lang="en" sz="900"/>
                        <a:t>supplier</a:t>
                      </a:r>
                      <a:endParaRPr i="1" sz="9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 sz="900"/>
                        <a:t>Sukses</a:t>
                      </a:r>
                      <a:endParaRPr sz="9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 sz="900"/>
                        <a:t>Tampil modal dialog form edit </a:t>
                      </a:r>
                      <a:r>
                        <a:rPr i="1" lang="en" sz="900"/>
                        <a:t>supplier</a:t>
                      </a:r>
                      <a:endParaRPr i="1" sz="9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265350">
                <a:tc>
                  <a:txBody>
                    <a:bodyPr/>
                    <a:lstStyle/>
                    <a:p>
                      <a:pPr indent="0" lvl="0" marL="0" rtl="0" algn="ctr">
                        <a:lnSpc>
                          <a:spcPct val="100000"/>
                        </a:lnSpc>
                        <a:spcBef>
                          <a:spcPts val="1200"/>
                        </a:spcBef>
                        <a:spcAft>
                          <a:spcPts val="1200"/>
                        </a:spcAft>
                        <a:buNone/>
                      </a:pPr>
                      <a:r>
                        <a:rPr lang="en" sz="900"/>
                        <a:t>4.</a:t>
                      </a:r>
                      <a:endParaRPr sz="9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 sz="900"/>
                        <a:t>Klik tombol</a:t>
                      </a:r>
                      <a:r>
                        <a:rPr i="1" lang="en" sz="900"/>
                        <a:t> </a:t>
                      </a:r>
                      <a:r>
                        <a:rPr lang="en" sz="900"/>
                        <a:t>hapus</a:t>
                      </a:r>
                      <a:endParaRPr sz="9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 sz="900"/>
                        <a:t>Tampil modal dialog konfirmasi hapus </a:t>
                      </a:r>
                      <a:r>
                        <a:rPr i="1" lang="en" sz="900"/>
                        <a:t>supplier</a:t>
                      </a:r>
                      <a:endParaRPr i="1" sz="9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 sz="900"/>
                        <a:t>Sukses</a:t>
                      </a:r>
                      <a:endParaRPr sz="9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 sz="900"/>
                        <a:t>Tampil modal dialog konfirmasi hapus </a:t>
                      </a:r>
                      <a:r>
                        <a:rPr i="1" lang="en" sz="900"/>
                        <a:t>supplier</a:t>
                      </a:r>
                      <a:endParaRPr i="1" sz="900"/>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33"/>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Kesimpulan</a:t>
            </a:r>
            <a:endParaRPr/>
          </a:p>
        </p:txBody>
      </p:sp>
      <p:sp>
        <p:nvSpPr>
          <p:cNvPr id="980" name="Google Shape;980;p3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981" name="Google Shape;981;p33"/>
          <p:cNvSpPr txBox="1"/>
          <p:nvPr>
            <p:ph idx="4294967295" type="subTitle"/>
          </p:nvPr>
        </p:nvSpPr>
        <p:spPr>
          <a:xfrm>
            <a:off x="652825" y="1393750"/>
            <a:ext cx="7381800" cy="32430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lang="en" sz="1100"/>
              <a:t>Berdasarkan proses pembuatan sistem informasi persediaan barang pada PT. Konveksi Jaya dapat diambil beberapa kesimpulan sebagai berikut:</a:t>
            </a:r>
            <a:endParaRPr sz="1100"/>
          </a:p>
          <a:p>
            <a:pPr indent="-298450" lvl="0" marL="457200" rtl="0" algn="just">
              <a:lnSpc>
                <a:spcPct val="100000"/>
              </a:lnSpc>
              <a:spcBef>
                <a:spcPts val="600"/>
              </a:spcBef>
              <a:spcAft>
                <a:spcPts val="0"/>
              </a:spcAft>
              <a:buSzPts val="1100"/>
              <a:buAutoNum type="arabicPeriod"/>
            </a:pPr>
            <a:r>
              <a:rPr lang="en" sz="1100"/>
              <a:t>Sistem yang dibangun ini dapat mempermudah dalam proses pencatatan  barang masuk dan keluar yang sudah tersistem sehingga lebih mudah dalam pencarian data yang diperlukan dan dengan adanya sistem inventori ini dapat mengurangi terjadinya kekeliruan dan kesalahan dalam pencatatan.</a:t>
            </a:r>
            <a:endParaRPr sz="1100"/>
          </a:p>
          <a:p>
            <a:pPr indent="-298450" lvl="0" marL="457200" rtl="0" algn="just">
              <a:spcBef>
                <a:spcPts val="0"/>
              </a:spcBef>
              <a:spcAft>
                <a:spcPts val="0"/>
              </a:spcAft>
              <a:buSzPts val="1100"/>
              <a:buAutoNum type="arabicPeriod"/>
            </a:pPr>
            <a:r>
              <a:rPr lang="en" sz="1100"/>
              <a:t>Untuk proses pencatatan barang yang dilakukan oleh petugas ataupun admin bisa dilakukan langsung melalui aplikasi sistem informasi persediaan barang. </a:t>
            </a:r>
            <a:endParaRPr sz="1100"/>
          </a:p>
          <a:p>
            <a:pPr indent="-298450" lvl="0" marL="457200" rtl="0" algn="just">
              <a:spcBef>
                <a:spcPts val="0"/>
              </a:spcBef>
              <a:spcAft>
                <a:spcPts val="0"/>
              </a:spcAft>
              <a:buSzPts val="1100"/>
              <a:buAutoNum type="arabicPeriod"/>
            </a:pPr>
            <a:r>
              <a:rPr lang="en" sz="1100"/>
              <a:t>Dalam laporan barang masuk dan keluar, pemilik dapat langsung mencetak laporannya sesuai dengan tanggal atau bulan yang ditentukan.</a:t>
            </a:r>
            <a:endParaRPr sz="1100"/>
          </a:p>
          <a:p>
            <a:pPr indent="0" lvl="0" marL="457200" rtl="0" algn="l">
              <a:spcBef>
                <a:spcPts val="600"/>
              </a:spcBef>
              <a:spcAft>
                <a:spcPts val="0"/>
              </a:spcAft>
              <a:buNone/>
            </a:pPr>
            <a:r>
              <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34"/>
          <p:cNvSpPr txBox="1"/>
          <p:nvPr>
            <p:ph idx="4294967295" type="ctrTitle"/>
          </p:nvPr>
        </p:nvSpPr>
        <p:spPr>
          <a:xfrm>
            <a:off x="685800" y="1945050"/>
            <a:ext cx="4401600" cy="784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400">
                <a:solidFill>
                  <a:schemeClr val="accent1"/>
                </a:solidFill>
              </a:rPr>
              <a:t>TERIMA KASIH</a:t>
            </a:r>
            <a:endParaRPr sz="4400">
              <a:solidFill>
                <a:schemeClr val="accent1"/>
              </a:solidFill>
            </a:endParaRPr>
          </a:p>
        </p:txBody>
      </p:sp>
      <p:sp>
        <p:nvSpPr>
          <p:cNvPr id="987" name="Google Shape;987;p34"/>
          <p:cNvSpPr txBox="1"/>
          <p:nvPr>
            <p:ph idx="4294967295" type="subTitle"/>
          </p:nvPr>
        </p:nvSpPr>
        <p:spPr>
          <a:xfrm>
            <a:off x="685800" y="2788652"/>
            <a:ext cx="3867900" cy="78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Selamat berjumpa di semester Depan kawan - kawan</a:t>
            </a:r>
            <a:endParaRPr/>
          </a:p>
        </p:txBody>
      </p:sp>
      <p:sp>
        <p:nvSpPr>
          <p:cNvPr id="988" name="Google Shape;988;p3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989" name="Google Shape;989;p34"/>
          <p:cNvGrpSpPr/>
          <p:nvPr/>
        </p:nvGrpSpPr>
        <p:grpSpPr>
          <a:xfrm>
            <a:off x="5038937" y="624256"/>
            <a:ext cx="3428994" cy="3803332"/>
            <a:chOff x="2152750" y="190500"/>
            <a:chExt cx="4293756" cy="4762499"/>
          </a:xfrm>
        </p:grpSpPr>
        <p:sp>
          <p:nvSpPr>
            <p:cNvPr id="990" name="Google Shape;990;p34"/>
            <p:cNvSpPr/>
            <p:nvPr/>
          </p:nvSpPr>
          <p:spPr>
            <a:xfrm>
              <a:off x="2152750" y="2957607"/>
              <a:ext cx="756691" cy="437959"/>
            </a:xfrm>
            <a:custGeom>
              <a:rect b="b" l="l" r="r" t="t"/>
              <a:pathLst>
                <a:path extrusionOk="0" h="437959" w="756691">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1" name="Google Shape;991;p34"/>
            <p:cNvSpPr/>
            <p:nvPr/>
          </p:nvSpPr>
          <p:spPr>
            <a:xfrm>
              <a:off x="2318956" y="3109336"/>
              <a:ext cx="225716" cy="175248"/>
            </a:xfrm>
            <a:custGeom>
              <a:rect b="b" l="l" r="r" t="t"/>
              <a:pathLst>
                <a:path extrusionOk="0" h="175248" w="225716">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2" name="Google Shape;992;p34"/>
            <p:cNvSpPr/>
            <p:nvPr/>
          </p:nvSpPr>
          <p:spPr>
            <a:xfrm>
              <a:off x="2319304" y="3166967"/>
              <a:ext cx="224715" cy="117585"/>
            </a:xfrm>
            <a:custGeom>
              <a:rect b="b" l="l" r="r" t="t"/>
              <a:pathLst>
                <a:path extrusionOk="0" h="117585" w="224715">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3" name="Google Shape;993;p34"/>
            <p:cNvSpPr/>
            <p:nvPr/>
          </p:nvSpPr>
          <p:spPr>
            <a:xfrm>
              <a:off x="2550431" y="3021675"/>
              <a:ext cx="225586" cy="168802"/>
            </a:xfrm>
            <a:custGeom>
              <a:rect b="b" l="l" r="r" t="t"/>
              <a:pathLst>
                <a:path extrusionOk="0" h="168802" w="225586">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4" name="Google Shape;994;p34"/>
            <p:cNvSpPr/>
            <p:nvPr/>
          </p:nvSpPr>
          <p:spPr>
            <a:xfrm>
              <a:off x="2551534" y="3076575"/>
              <a:ext cx="224758" cy="117584"/>
            </a:xfrm>
            <a:custGeom>
              <a:rect b="b" l="l" r="r" t="t"/>
              <a:pathLst>
                <a:path extrusionOk="0" h="117584" w="224758">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5" name="Google Shape;995;p34"/>
            <p:cNvSpPr/>
            <p:nvPr/>
          </p:nvSpPr>
          <p:spPr>
            <a:xfrm>
              <a:off x="2330724" y="2010537"/>
              <a:ext cx="387976" cy="1115665"/>
            </a:xfrm>
            <a:custGeom>
              <a:rect b="b" l="l" r="r" t="t"/>
              <a:pathLst>
                <a:path extrusionOk="0" h="1115665" w="387976">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6" name="Google Shape;996;p34"/>
            <p:cNvSpPr/>
            <p:nvPr/>
          </p:nvSpPr>
          <p:spPr>
            <a:xfrm>
              <a:off x="2382705" y="1314450"/>
              <a:ext cx="248692" cy="242377"/>
            </a:xfrm>
            <a:custGeom>
              <a:rect b="b" l="l" r="r" t="t"/>
              <a:pathLst>
                <a:path extrusionOk="0" h="242377" w="248692">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7" name="Google Shape;997;p34"/>
            <p:cNvSpPr/>
            <p:nvPr/>
          </p:nvSpPr>
          <p:spPr>
            <a:xfrm>
              <a:off x="2671394" y="1371981"/>
              <a:ext cx="353519" cy="695039"/>
            </a:xfrm>
            <a:custGeom>
              <a:rect b="b" l="l" r="r" t="t"/>
              <a:pathLst>
                <a:path extrusionOk="0" h="695039" w="353519">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8" name="Google Shape;998;p34"/>
            <p:cNvSpPr/>
            <p:nvPr/>
          </p:nvSpPr>
          <p:spPr>
            <a:xfrm>
              <a:off x="2315965" y="1348763"/>
              <a:ext cx="403432" cy="814679"/>
            </a:xfrm>
            <a:custGeom>
              <a:rect b="b" l="l" r="r" t="t"/>
              <a:pathLst>
                <a:path extrusionOk="0" h="814679" w="403432">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9" name="Google Shape;999;p34"/>
            <p:cNvSpPr/>
            <p:nvPr/>
          </p:nvSpPr>
          <p:spPr>
            <a:xfrm>
              <a:off x="2373403" y="1062776"/>
              <a:ext cx="268166" cy="327122"/>
            </a:xfrm>
            <a:custGeom>
              <a:rect b="b" l="l" r="r" t="t"/>
              <a:pathLst>
                <a:path extrusionOk="0" h="327122" w="268166">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0" name="Google Shape;1000;p34"/>
            <p:cNvSpPr/>
            <p:nvPr/>
          </p:nvSpPr>
          <p:spPr>
            <a:xfrm>
              <a:off x="2348404" y="1033740"/>
              <a:ext cx="282986" cy="280709"/>
            </a:xfrm>
            <a:custGeom>
              <a:rect b="b" l="l" r="r" t="t"/>
              <a:pathLst>
                <a:path extrusionOk="0" h="280709" w="282986">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1" name="Google Shape;1001;p34"/>
            <p:cNvSpPr/>
            <p:nvPr/>
          </p:nvSpPr>
          <p:spPr>
            <a:xfrm>
              <a:off x="2295460" y="1509426"/>
              <a:ext cx="362138" cy="623316"/>
            </a:xfrm>
            <a:custGeom>
              <a:rect b="b" l="l" r="r" t="t"/>
              <a:pathLst>
                <a:path extrusionOk="0" h="623316" w="362138">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2" name="Google Shape;1002;p34"/>
            <p:cNvSpPr/>
            <p:nvPr/>
          </p:nvSpPr>
          <p:spPr>
            <a:xfrm>
              <a:off x="2681160" y="1699641"/>
              <a:ext cx="419212" cy="565118"/>
            </a:xfrm>
            <a:custGeom>
              <a:rect b="b" l="l" r="r" t="t"/>
              <a:pathLst>
                <a:path extrusionOk="0" h="565118" w="419212">
                  <a:moveTo>
                    <a:pt x="419212" y="0"/>
                  </a:moveTo>
                  <a:lnTo>
                    <a:pt x="287965" y="449771"/>
                  </a:lnTo>
                  <a:lnTo>
                    <a:pt x="0" y="565118"/>
                  </a:lnTo>
                  <a:lnTo>
                    <a:pt x="105017" y="126968"/>
                  </a:lnTo>
                  <a:lnTo>
                    <a:pt x="419212"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3" name="Google Shape;1003;p34"/>
            <p:cNvSpPr/>
            <p:nvPr/>
          </p:nvSpPr>
          <p:spPr>
            <a:xfrm>
              <a:off x="2608827" y="2053875"/>
              <a:ext cx="212446" cy="104783"/>
            </a:xfrm>
            <a:custGeom>
              <a:rect b="b" l="l" r="r" t="t"/>
              <a:pathLst>
                <a:path extrusionOk="0" h="104783" w="212446">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4" name="Google Shape;1004;p34"/>
            <p:cNvSpPr/>
            <p:nvPr/>
          </p:nvSpPr>
          <p:spPr>
            <a:xfrm>
              <a:off x="2916099" y="1987646"/>
              <a:ext cx="131568" cy="109091"/>
            </a:xfrm>
            <a:custGeom>
              <a:rect b="b" l="l" r="r" t="t"/>
              <a:pathLst>
                <a:path extrusionOk="0" h="109091" w="131568">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5" name="Google Shape;1005;p34"/>
            <p:cNvSpPr/>
            <p:nvPr/>
          </p:nvSpPr>
          <p:spPr>
            <a:xfrm>
              <a:off x="2631550" y="1349025"/>
              <a:ext cx="130391" cy="190023"/>
            </a:xfrm>
            <a:custGeom>
              <a:rect b="b" l="l" r="r" t="t"/>
              <a:pathLst>
                <a:path extrusionOk="0" h="190023" w="130391">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6" name="Google Shape;1006;p34"/>
            <p:cNvSpPr/>
            <p:nvPr/>
          </p:nvSpPr>
          <p:spPr>
            <a:xfrm>
              <a:off x="2269458" y="1478036"/>
              <a:ext cx="157611" cy="236452"/>
            </a:xfrm>
            <a:custGeom>
              <a:rect b="b" l="l" r="r" t="t"/>
              <a:pathLst>
                <a:path extrusionOk="0" h="236452" w="157611">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7" name="Google Shape;1007;p34"/>
            <p:cNvSpPr/>
            <p:nvPr/>
          </p:nvSpPr>
          <p:spPr>
            <a:xfrm>
              <a:off x="3098756" y="3983831"/>
              <a:ext cx="98079" cy="56769"/>
            </a:xfrm>
            <a:custGeom>
              <a:rect b="b" l="l" r="r" t="t"/>
              <a:pathLst>
                <a:path extrusionOk="0" h="56769" w="98079">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8" name="Google Shape;1008;p34"/>
            <p:cNvSpPr/>
            <p:nvPr/>
          </p:nvSpPr>
          <p:spPr>
            <a:xfrm>
              <a:off x="4017202" y="4508754"/>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9" name="Google Shape;1009;p34"/>
            <p:cNvSpPr/>
            <p:nvPr/>
          </p:nvSpPr>
          <p:spPr>
            <a:xfrm>
              <a:off x="5609182" y="3535680"/>
              <a:ext cx="98079" cy="56769"/>
            </a:xfrm>
            <a:custGeom>
              <a:rect b="b" l="l" r="r" t="t"/>
              <a:pathLst>
                <a:path extrusionOk="0" h="56769" w="98079">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0" name="Google Shape;1010;p34"/>
            <p:cNvSpPr/>
            <p:nvPr/>
          </p:nvSpPr>
          <p:spPr>
            <a:xfrm>
              <a:off x="3115863" y="3050952"/>
              <a:ext cx="67191" cy="975240"/>
            </a:xfrm>
            <a:custGeom>
              <a:rect b="b" l="l" r="r" t="t"/>
              <a:pathLst>
                <a:path extrusionOk="0" h="975240" w="67191">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1" name="Google Shape;1011;p34"/>
            <p:cNvSpPr/>
            <p:nvPr/>
          </p:nvSpPr>
          <p:spPr>
            <a:xfrm>
              <a:off x="4036495" y="3422808"/>
              <a:ext cx="59588" cy="1128783"/>
            </a:xfrm>
            <a:custGeom>
              <a:rect b="b" l="l" r="r" t="t"/>
              <a:pathLst>
                <a:path extrusionOk="0" h="1128783" w="59588">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2" name="Google Shape;1012;p34"/>
            <p:cNvSpPr/>
            <p:nvPr/>
          </p:nvSpPr>
          <p:spPr>
            <a:xfrm>
              <a:off x="5628379" y="2652522"/>
              <a:ext cx="59588" cy="923996"/>
            </a:xfrm>
            <a:custGeom>
              <a:rect b="b" l="l" r="r" t="t"/>
              <a:pathLst>
                <a:path extrusionOk="0" h="923996" w="59588">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3" name="Google Shape;1013;p34"/>
            <p:cNvSpPr/>
            <p:nvPr/>
          </p:nvSpPr>
          <p:spPr>
            <a:xfrm>
              <a:off x="3056370" y="3054762"/>
              <a:ext cx="1009872" cy="652653"/>
            </a:xfrm>
            <a:custGeom>
              <a:rect b="b" l="l" r="r" t="t"/>
              <a:pathLst>
                <a:path extrusionOk="0" h="652653" w="1009872">
                  <a:moveTo>
                    <a:pt x="1009872" y="652653"/>
                  </a:moveTo>
                  <a:lnTo>
                    <a:pt x="0" y="68294"/>
                  </a:lnTo>
                  <a:lnTo>
                    <a:pt x="0" y="0"/>
                  </a:lnTo>
                  <a:lnTo>
                    <a:pt x="1009872" y="584454"/>
                  </a:lnTo>
                  <a:lnTo>
                    <a:pt x="1009872" y="652653"/>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4" name="Google Shape;1014;p34"/>
            <p:cNvSpPr/>
            <p:nvPr/>
          </p:nvSpPr>
          <p:spPr>
            <a:xfrm>
              <a:off x="3056084" y="2071592"/>
              <a:ext cx="2712855" cy="1569720"/>
            </a:xfrm>
            <a:custGeom>
              <a:rect b="b" l="l" r="r" t="t"/>
              <a:pathLst>
                <a:path extrusionOk="0" h="1569720" w="2712855">
                  <a:moveTo>
                    <a:pt x="2712856" y="584359"/>
                  </a:moveTo>
                  <a:lnTo>
                    <a:pt x="1009967" y="1569720"/>
                  </a:lnTo>
                  <a:lnTo>
                    <a:pt x="0" y="985361"/>
                  </a:lnTo>
                  <a:lnTo>
                    <a:pt x="1702889" y="0"/>
                  </a:lnTo>
                  <a:lnTo>
                    <a:pt x="2712856" y="58435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5" name="Google Shape;1015;p34"/>
            <p:cNvSpPr/>
            <p:nvPr/>
          </p:nvSpPr>
          <p:spPr>
            <a:xfrm>
              <a:off x="4066242" y="2653855"/>
              <a:ext cx="1702888" cy="1053560"/>
            </a:xfrm>
            <a:custGeom>
              <a:rect b="b" l="l" r="r" t="t"/>
              <a:pathLst>
                <a:path extrusionOk="0" h="1053560" w="1702888">
                  <a:moveTo>
                    <a:pt x="1702888" y="68199"/>
                  </a:moveTo>
                  <a:lnTo>
                    <a:pt x="0" y="1053560"/>
                  </a:lnTo>
                  <a:lnTo>
                    <a:pt x="0" y="985361"/>
                  </a:lnTo>
                  <a:lnTo>
                    <a:pt x="1702888" y="0"/>
                  </a:lnTo>
                  <a:lnTo>
                    <a:pt x="1702888" y="68199"/>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6" name="Google Shape;1016;p34"/>
            <p:cNvSpPr/>
            <p:nvPr/>
          </p:nvSpPr>
          <p:spPr>
            <a:xfrm>
              <a:off x="4763535" y="2360390"/>
              <a:ext cx="519572" cy="326898"/>
            </a:xfrm>
            <a:custGeom>
              <a:rect b="b" l="l" r="r" t="t"/>
              <a:pathLst>
                <a:path extrusionOk="0" h="326898" w="519572">
                  <a:moveTo>
                    <a:pt x="519572" y="98965"/>
                  </a:moveTo>
                  <a:lnTo>
                    <a:pt x="248049" y="326898"/>
                  </a:lnTo>
                  <a:lnTo>
                    <a:pt x="0" y="227933"/>
                  </a:lnTo>
                  <a:lnTo>
                    <a:pt x="271523" y="0"/>
                  </a:lnTo>
                  <a:lnTo>
                    <a:pt x="519572" y="98965"/>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7" name="Google Shape;1017;p34"/>
            <p:cNvSpPr/>
            <p:nvPr/>
          </p:nvSpPr>
          <p:spPr>
            <a:xfrm>
              <a:off x="4668877" y="2346674"/>
              <a:ext cx="551219" cy="318992"/>
            </a:xfrm>
            <a:custGeom>
              <a:rect b="b" l="l" r="r" t="t"/>
              <a:pathLst>
                <a:path extrusionOk="0" h="318992" w="551219">
                  <a:moveTo>
                    <a:pt x="551220" y="123254"/>
                  </a:moveTo>
                  <a:lnTo>
                    <a:pt x="212980" y="318992"/>
                  </a:lnTo>
                  <a:lnTo>
                    <a:pt x="0" y="195739"/>
                  </a:lnTo>
                  <a:lnTo>
                    <a:pt x="338240" y="0"/>
                  </a:lnTo>
                  <a:lnTo>
                    <a:pt x="551220" y="123254"/>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8" name="Google Shape;1018;p34"/>
            <p:cNvSpPr/>
            <p:nvPr/>
          </p:nvSpPr>
          <p:spPr>
            <a:xfrm>
              <a:off x="4743291" y="2531554"/>
              <a:ext cx="161184" cy="93249"/>
            </a:xfrm>
            <a:custGeom>
              <a:rect b="b" l="l" r="r" t="t"/>
              <a:pathLst>
                <a:path extrusionOk="0" h="93249" w="161184">
                  <a:moveTo>
                    <a:pt x="161184" y="81248"/>
                  </a:moveTo>
                  <a:lnTo>
                    <a:pt x="140466" y="93250"/>
                  </a:lnTo>
                  <a:lnTo>
                    <a:pt x="0" y="12001"/>
                  </a:lnTo>
                  <a:lnTo>
                    <a:pt x="20718" y="0"/>
                  </a:lnTo>
                  <a:lnTo>
                    <a:pt x="161184"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9" name="Google Shape;1019;p34"/>
            <p:cNvSpPr/>
            <p:nvPr/>
          </p:nvSpPr>
          <p:spPr>
            <a:xfrm>
              <a:off x="4789955" y="2504598"/>
              <a:ext cx="161089" cy="93249"/>
            </a:xfrm>
            <a:custGeom>
              <a:rect b="b" l="l" r="r" t="t"/>
              <a:pathLst>
                <a:path extrusionOk="0" h="93249" w="161089">
                  <a:moveTo>
                    <a:pt x="161089" y="81248"/>
                  </a:moveTo>
                  <a:lnTo>
                    <a:pt x="140371" y="93250"/>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0" name="Google Shape;1020;p34"/>
            <p:cNvSpPr/>
            <p:nvPr/>
          </p:nvSpPr>
          <p:spPr>
            <a:xfrm>
              <a:off x="4834813" y="2478690"/>
              <a:ext cx="161089" cy="93154"/>
            </a:xfrm>
            <a:custGeom>
              <a:rect b="b" l="l" r="r" t="t"/>
              <a:pathLst>
                <a:path extrusionOk="0" h="93154" w="161089">
                  <a:moveTo>
                    <a:pt x="161089" y="81248"/>
                  </a:moveTo>
                  <a:lnTo>
                    <a:pt x="140371" y="93154"/>
                  </a:lnTo>
                  <a:lnTo>
                    <a:pt x="0" y="12002"/>
                  </a:lnTo>
                  <a:lnTo>
                    <a:pt x="20718" y="0"/>
                  </a:lnTo>
                  <a:lnTo>
                    <a:pt x="161089" y="81248"/>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1" name="Google Shape;1021;p34"/>
            <p:cNvSpPr/>
            <p:nvPr/>
          </p:nvSpPr>
          <p:spPr>
            <a:xfrm>
              <a:off x="4998753" y="2451734"/>
              <a:ext cx="102450" cy="59245"/>
            </a:xfrm>
            <a:custGeom>
              <a:rect b="b" l="l" r="r" t="t"/>
              <a:pathLst>
                <a:path extrusionOk="0" h="59245" w="102450">
                  <a:moveTo>
                    <a:pt x="102451" y="47244"/>
                  </a:moveTo>
                  <a:lnTo>
                    <a:pt x="81733" y="59246"/>
                  </a:lnTo>
                  <a:lnTo>
                    <a:pt x="0" y="12002"/>
                  </a:lnTo>
                  <a:lnTo>
                    <a:pt x="20718" y="0"/>
                  </a:lnTo>
                  <a:lnTo>
                    <a:pt x="102451" y="47244"/>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2" name="Google Shape;1022;p34"/>
            <p:cNvSpPr/>
            <p:nvPr/>
          </p:nvSpPr>
          <p:spPr>
            <a:xfrm>
              <a:off x="5043611" y="2425731"/>
              <a:ext cx="102450" cy="59245"/>
            </a:xfrm>
            <a:custGeom>
              <a:rect b="b" l="l" r="r" t="t"/>
              <a:pathLst>
                <a:path extrusionOk="0" h="59245" w="102450">
                  <a:moveTo>
                    <a:pt x="102451" y="47339"/>
                  </a:moveTo>
                  <a:lnTo>
                    <a:pt x="81733" y="59246"/>
                  </a:lnTo>
                  <a:lnTo>
                    <a:pt x="0" y="12001"/>
                  </a:lnTo>
                  <a:lnTo>
                    <a:pt x="20718" y="0"/>
                  </a:lnTo>
                  <a:lnTo>
                    <a:pt x="102451" y="47339"/>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3" name="Google Shape;1023;p34"/>
            <p:cNvSpPr/>
            <p:nvPr/>
          </p:nvSpPr>
          <p:spPr>
            <a:xfrm>
              <a:off x="4912649" y="2469832"/>
              <a:ext cx="307447" cy="180974"/>
            </a:xfrm>
            <a:custGeom>
              <a:rect b="b" l="l" r="r" t="t"/>
              <a:pathLst>
                <a:path extrusionOk="0" h="180974" w="307447">
                  <a:moveTo>
                    <a:pt x="7508" y="180975"/>
                  </a:moveTo>
                  <a:cubicBezTo>
                    <a:pt x="13115" y="178594"/>
                    <a:pt x="307448" y="0"/>
                    <a:pt x="307448" y="0"/>
                  </a:cubicBezTo>
                  <a:lnTo>
                    <a:pt x="0" y="178117"/>
                  </a:lnTo>
                  <a:close/>
                </a:path>
              </a:pathLst>
            </a:custGeom>
            <a:solidFill>
              <a:srgbClr val="D6D6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4" name="Google Shape;1024;p34"/>
            <p:cNvSpPr/>
            <p:nvPr/>
          </p:nvSpPr>
          <p:spPr>
            <a:xfrm>
              <a:off x="4894497" y="2841212"/>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5" name="Google Shape;1025;p34"/>
            <p:cNvSpPr/>
            <p:nvPr/>
          </p:nvSpPr>
          <p:spPr>
            <a:xfrm>
              <a:off x="4901418" y="2763964"/>
              <a:ext cx="147800" cy="156591"/>
            </a:xfrm>
            <a:custGeom>
              <a:rect b="b" l="l" r="r" t="t"/>
              <a:pathLst>
                <a:path extrusionOk="0" h="156591" w="14780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6" name="Google Shape;1026;p34"/>
            <p:cNvSpPr/>
            <p:nvPr/>
          </p:nvSpPr>
          <p:spPr>
            <a:xfrm>
              <a:off x="4901720" y="2721292"/>
              <a:ext cx="147498" cy="85344"/>
            </a:xfrm>
            <a:custGeom>
              <a:rect b="b" l="l" r="r" t="t"/>
              <a:pathLst>
                <a:path extrusionOk="0" h="85344" w="147498">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7" name="Google Shape;1027;p34"/>
            <p:cNvSpPr/>
            <p:nvPr/>
          </p:nvSpPr>
          <p:spPr>
            <a:xfrm>
              <a:off x="4913314" y="2732891"/>
              <a:ext cx="124214" cy="61955"/>
            </a:xfrm>
            <a:custGeom>
              <a:rect b="b" l="l" r="r" t="t"/>
              <a:pathLst>
                <a:path extrusionOk="0" h="61955" w="124214">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8" name="Google Shape;1028;p34"/>
            <p:cNvSpPr/>
            <p:nvPr/>
          </p:nvSpPr>
          <p:spPr>
            <a:xfrm>
              <a:off x="4922818" y="2733153"/>
              <a:ext cx="114710" cy="61622"/>
            </a:xfrm>
            <a:custGeom>
              <a:rect b="b" l="l" r="r" t="t"/>
              <a:pathLst>
                <a:path extrusionOk="0" h="61622" w="11471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9" name="Google Shape;1029;p34"/>
            <p:cNvSpPr/>
            <p:nvPr/>
          </p:nvSpPr>
          <p:spPr>
            <a:xfrm>
              <a:off x="5015195" y="2807589"/>
              <a:ext cx="42215" cy="98678"/>
            </a:xfrm>
            <a:custGeom>
              <a:rect b="b" l="l" r="r" t="t"/>
              <a:pathLst>
                <a:path extrusionOk="0" h="98678" w="42215">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0" name="Google Shape;1030;p34"/>
            <p:cNvSpPr/>
            <p:nvPr/>
          </p:nvSpPr>
          <p:spPr>
            <a:xfrm>
              <a:off x="5015195" y="2812256"/>
              <a:ext cx="34783" cy="94465"/>
            </a:xfrm>
            <a:custGeom>
              <a:rect b="b" l="l" r="r" t="t"/>
              <a:pathLst>
                <a:path extrusionOk="0" h="94465" w="34783">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1" name="Google Shape;1031;p34"/>
            <p:cNvSpPr/>
            <p:nvPr/>
          </p:nvSpPr>
          <p:spPr>
            <a:xfrm>
              <a:off x="3439562" y="299475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2" name="Google Shape;1032;p34"/>
            <p:cNvSpPr/>
            <p:nvPr/>
          </p:nvSpPr>
          <p:spPr>
            <a:xfrm>
              <a:off x="3446488" y="2917507"/>
              <a:ext cx="147795" cy="156591"/>
            </a:xfrm>
            <a:custGeom>
              <a:rect b="b" l="l" r="r" t="t"/>
              <a:pathLst>
                <a:path extrusionOk="0" h="156591" w="147795">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3" name="Google Shape;1033;p34"/>
            <p:cNvSpPr/>
            <p:nvPr/>
          </p:nvSpPr>
          <p:spPr>
            <a:xfrm>
              <a:off x="3446785" y="2874835"/>
              <a:ext cx="147498" cy="85344"/>
            </a:xfrm>
            <a:custGeom>
              <a:rect b="b" l="l" r="r" t="t"/>
              <a:pathLst>
                <a:path extrusionOk="0" h="85344" w="147498">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4" name="Google Shape;1034;p34"/>
            <p:cNvSpPr/>
            <p:nvPr/>
          </p:nvSpPr>
          <p:spPr>
            <a:xfrm>
              <a:off x="3458475" y="2886430"/>
              <a:ext cx="124119" cy="61959"/>
            </a:xfrm>
            <a:custGeom>
              <a:rect b="b" l="l" r="r" t="t"/>
              <a:pathLst>
                <a:path extrusionOk="0" h="61959" w="124119">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5" name="Google Shape;1035;p34"/>
            <p:cNvSpPr/>
            <p:nvPr/>
          </p:nvSpPr>
          <p:spPr>
            <a:xfrm>
              <a:off x="3467883" y="2886601"/>
              <a:ext cx="114710" cy="61717"/>
            </a:xfrm>
            <a:custGeom>
              <a:rect b="b" l="l" r="r" t="t"/>
              <a:pathLst>
                <a:path extrusionOk="0" h="61717" w="11471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6" name="Google Shape;1036;p34"/>
            <p:cNvSpPr/>
            <p:nvPr/>
          </p:nvSpPr>
          <p:spPr>
            <a:xfrm>
              <a:off x="3559880" y="2961132"/>
              <a:ext cx="42223" cy="98678"/>
            </a:xfrm>
            <a:custGeom>
              <a:rect b="b" l="l" r="r" t="t"/>
              <a:pathLst>
                <a:path extrusionOk="0" h="98678" w="42223">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7" name="Google Shape;1037;p34"/>
            <p:cNvSpPr/>
            <p:nvPr/>
          </p:nvSpPr>
          <p:spPr>
            <a:xfrm>
              <a:off x="3560165" y="2965989"/>
              <a:ext cx="34688" cy="94398"/>
            </a:xfrm>
            <a:custGeom>
              <a:rect b="b" l="l" r="r" t="t"/>
              <a:pathLst>
                <a:path extrusionOk="0" h="94398" w="34688">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8" name="Google Shape;1038;p34"/>
            <p:cNvSpPr/>
            <p:nvPr/>
          </p:nvSpPr>
          <p:spPr>
            <a:xfrm>
              <a:off x="5618400" y="4515040"/>
              <a:ext cx="756691" cy="437959"/>
            </a:xfrm>
            <a:custGeom>
              <a:rect b="b" l="l" r="r" t="t"/>
              <a:pathLst>
                <a:path extrusionOk="0" h="437959" w="756691">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9" name="Google Shape;1039;p34"/>
            <p:cNvSpPr/>
            <p:nvPr/>
          </p:nvSpPr>
          <p:spPr>
            <a:xfrm>
              <a:off x="6158405" y="3069812"/>
              <a:ext cx="186021" cy="406050"/>
            </a:xfrm>
            <a:custGeom>
              <a:rect b="b" l="l" r="r" t="t"/>
              <a:pathLst>
                <a:path extrusionOk="0" h="406050" w="186021">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0" name="Google Shape;1040;p34"/>
            <p:cNvSpPr/>
            <p:nvPr/>
          </p:nvSpPr>
          <p:spPr>
            <a:xfrm>
              <a:off x="6184541" y="2902850"/>
              <a:ext cx="133813" cy="257894"/>
            </a:xfrm>
            <a:custGeom>
              <a:rect b="b" l="l" r="r" t="t"/>
              <a:pathLst>
                <a:path extrusionOk="0" h="257894" w="133813">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1" name="Google Shape;1041;p34"/>
            <p:cNvSpPr/>
            <p:nvPr/>
          </p:nvSpPr>
          <p:spPr>
            <a:xfrm>
              <a:off x="5735029" y="4688404"/>
              <a:ext cx="288490" cy="162715"/>
            </a:xfrm>
            <a:custGeom>
              <a:rect b="b" l="l" r="r" t="t"/>
              <a:pathLst>
                <a:path extrusionOk="0" h="162715" w="28849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2" name="Google Shape;1042;p34"/>
            <p:cNvSpPr/>
            <p:nvPr/>
          </p:nvSpPr>
          <p:spPr>
            <a:xfrm>
              <a:off x="5735111" y="4715446"/>
              <a:ext cx="283683" cy="135768"/>
            </a:xfrm>
            <a:custGeom>
              <a:rect b="b" l="l" r="r" t="t"/>
              <a:pathLst>
                <a:path extrusionOk="0" h="135768" w="283683">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3" name="Google Shape;1043;p34"/>
            <p:cNvSpPr/>
            <p:nvPr/>
          </p:nvSpPr>
          <p:spPr>
            <a:xfrm>
              <a:off x="5946488" y="4593442"/>
              <a:ext cx="288134" cy="162731"/>
            </a:xfrm>
            <a:custGeom>
              <a:rect b="b" l="l" r="r" t="t"/>
              <a:pathLst>
                <a:path extrusionOk="0" h="162731" w="288134">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4" name="Google Shape;1044;p34"/>
            <p:cNvSpPr/>
            <p:nvPr/>
          </p:nvSpPr>
          <p:spPr>
            <a:xfrm>
              <a:off x="5946095" y="4620482"/>
              <a:ext cx="283683" cy="135691"/>
            </a:xfrm>
            <a:custGeom>
              <a:rect b="b" l="l" r="r" t="t"/>
              <a:pathLst>
                <a:path extrusionOk="0" h="135691" w="283683">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5" name="Google Shape;1045;p34"/>
            <p:cNvSpPr/>
            <p:nvPr/>
          </p:nvSpPr>
          <p:spPr>
            <a:xfrm>
              <a:off x="5812467" y="3540156"/>
              <a:ext cx="422006" cy="1193603"/>
            </a:xfrm>
            <a:custGeom>
              <a:rect b="b" l="l" r="r" t="t"/>
              <a:pathLst>
                <a:path extrusionOk="0" h="1193603" w="422006">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6" name="Google Shape;1046;p34"/>
            <p:cNvSpPr/>
            <p:nvPr/>
          </p:nvSpPr>
          <p:spPr>
            <a:xfrm>
              <a:off x="5874419" y="2560474"/>
              <a:ext cx="305952" cy="491697"/>
            </a:xfrm>
            <a:custGeom>
              <a:rect b="b" l="l" r="r" t="t"/>
              <a:pathLst>
                <a:path extrusionOk="0" h="491697" w="305952">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7" name="Google Shape;1047;p34"/>
            <p:cNvSpPr/>
            <p:nvPr/>
          </p:nvSpPr>
          <p:spPr>
            <a:xfrm>
              <a:off x="5809360" y="2908700"/>
              <a:ext cx="471048" cy="781597"/>
            </a:xfrm>
            <a:custGeom>
              <a:rect b="b" l="l" r="r" t="t"/>
              <a:pathLst>
                <a:path extrusionOk="0" h="781597" w="471048">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8" name="Google Shape;1048;p34"/>
            <p:cNvSpPr/>
            <p:nvPr/>
          </p:nvSpPr>
          <p:spPr>
            <a:xfrm>
              <a:off x="5348856" y="3006224"/>
              <a:ext cx="597933" cy="466333"/>
            </a:xfrm>
            <a:custGeom>
              <a:rect b="b" l="l" r="r" t="t"/>
              <a:pathLst>
                <a:path extrusionOk="0" h="466333" w="597933">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9" name="Google Shape;1049;p34"/>
            <p:cNvSpPr/>
            <p:nvPr/>
          </p:nvSpPr>
          <p:spPr>
            <a:xfrm>
              <a:off x="5786047" y="2996305"/>
              <a:ext cx="182011" cy="266828"/>
            </a:xfrm>
            <a:custGeom>
              <a:rect b="b" l="l" r="r" t="t"/>
              <a:pathLst>
                <a:path extrusionOk="0" h="266828" w="182011">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0" name="Google Shape;1050;p34"/>
            <p:cNvSpPr/>
            <p:nvPr/>
          </p:nvSpPr>
          <p:spPr>
            <a:xfrm>
              <a:off x="5873666" y="2538911"/>
              <a:ext cx="296973" cy="328330"/>
            </a:xfrm>
            <a:custGeom>
              <a:rect b="b" l="l" r="r" t="t"/>
              <a:pathLst>
                <a:path extrusionOk="0" h="328330" w="296973">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1" name="Google Shape;1051;p34"/>
            <p:cNvSpPr/>
            <p:nvPr/>
          </p:nvSpPr>
          <p:spPr>
            <a:xfrm>
              <a:off x="4255557" y="1955958"/>
              <a:ext cx="334153" cy="334898"/>
            </a:xfrm>
            <a:custGeom>
              <a:rect b="b" l="l" r="r" t="t"/>
              <a:pathLst>
                <a:path extrusionOk="0" h="334898" w="334153">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2" name="Google Shape;1052;p34"/>
            <p:cNvSpPr/>
            <p:nvPr/>
          </p:nvSpPr>
          <p:spPr>
            <a:xfrm>
              <a:off x="4197204" y="1948719"/>
              <a:ext cx="450859" cy="225075"/>
            </a:xfrm>
            <a:custGeom>
              <a:rect b="b" l="l" r="r" t="t"/>
              <a:pathLst>
                <a:path extrusionOk="0" h="225075" w="450859">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3" name="Google Shape;1053;p34"/>
            <p:cNvSpPr/>
            <p:nvPr/>
          </p:nvSpPr>
          <p:spPr>
            <a:xfrm>
              <a:off x="4129822" y="1856041"/>
              <a:ext cx="585718" cy="291750"/>
            </a:xfrm>
            <a:custGeom>
              <a:rect b="b" l="l" r="r" t="t"/>
              <a:pathLst>
                <a:path extrusionOk="0" h="291750" w="585718">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4" name="Google Shape;1054;p34"/>
            <p:cNvSpPr/>
            <p:nvPr/>
          </p:nvSpPr>
          <p:spPr>
            <a:xfrm>
              <a:off x="4129822" y="1818703"/>
              <a:ext cx="585718" cy="291750"/>
            </a:xfrm>
            <a:custGeom>
              <a:rect b="b" l="l" r="r" t="t"/>
              <a:pathLst>
                <a:path extrusionOk="0" h="291750" w="585718">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5" name="Google Shape;1055;p34"/>
            <p:cNvSpPr/>
            <p:nvPr/>
          </p:nvSpPr>
          <p:spPr>
            <a:xfrm>
              <a:off x="4066052" y="1720024"/>
              <a:ext cx="713163" cy="355663"/>
            </a:xfrm>
            <a:custGeom>
              <a:rect b="b" l="l" r="r" t="t"/>
              <a:pathLst>
                <a:path extrusionOk="0" h="355663" w="713163">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6" name="Google Shape;1056;p34"/>
            <p:cNvSpPr/>
            <p:nvPr/>
          </p:nvSpPr>
          <p:spPr>
            <a:xfrm>
              <a:off x="4066052" y="1674590"/>
              <a:ext cx="713163" cy="355568"/>
            </a:xfrm>
            <a:custGeom>
              <a:rect b="b" l="l" r="r" t="t"/>
              <a:pathLst>
                <a:path extrusionOk="0" h="355568" w="713163">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7" name="Google Shape;1057;p34"/>
            <p:cNvSpPr/>
            <p:nvPr/>
          </p:nvSpPr>
          <p:spPr>
            <a:xfrm>
              <a:off x="4013211" y="1574958"/>
              <a:ext cx="818751" cy="408241"/>
            </a:xfrm>
            <a:custGeom>
              <a:rect b="b" l="l" r="r" t="t"/>
              <a:pathLst>
                <a:path extrusionOk="0" h="408241" w="818751">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8" name="Google Shape;1058;p34"/>
            <p:cNvSpPr/>
            <p:nvPr/>
          </p:nvSpPr>
          <p:spPr>
            <a:xfrm>
              <a:off x="4013211" y="1522666"/>
              <a:ext cx="818751" cy="408336"/>
            </a:xfrm>
            <a:custGeom>
              <a:rect b="b" l="l" r="r" t="t"/>
              <a:pathLst>
                <a:path extrusionOk="0" h="408336" w="818751">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9" name="Google Shape;1059;p34"/>
            <p:cNvSpPr/>
            <p:nvPr/>
          </p:nvSpPr>
          <p:spPr>
            <a:xfrm>
              <a:off x="3962270" y="1359312"/>
              <a:ext cx="920726" cy="532828"/>
            </a:xfrm>
            <a:custGeom>
              <a:rect b="b" l="l" r="r" t="t"/>
              <a:pathLst>
                <a:path extrusionOk="0" h="532828" w="920726">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0" name="Google Shape;1060;p34"/>
            <p:cNvSpPr/>
            <p:nvPr/>
          </p:nvSpPr>
          <p:spPr>
            <a:xfrm>
              <a:off x="4264396"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1" name="Google Shape;1061;p34"/>
            <p:cNvSpPr/>
            <p:nvPr/>
          </p:nvSpPr>
          <p:spPr>
            <a:xfrm>
              <a:off x="4543522" y="969264"/>
              <a:ext cx="40771" cy="635222"/>
            </a:xfrm>
            <a:custGeom>
              <a:rect b="b" l="l" r="r" t="t"/>
              <a:pathLst>
                <a:path extrusionOk="0" h="635222" w="40771">
                  <a:moveTo>
                    <a:pt x="0" y="0"/>
                  </a:moveTo>
                  <a:lnTo>
                    <a:pt x="40771" y="0"/>
                  </a:lnTo>
                  <a:lnTo>
                    <a:pt x="40771" y="635222"/>
                  </a:lnTo>
                  <a:lnTo>
                    <a:pt x="0" y="635222"/>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2" name="Google Shape;1062;p34"/>
            <p:cNvSpPr/>
            <p:nvPr/>
          </p:nvSpPr>
          <p:spPr>
            <a:xfrm>
              <a:off x="4264396" y="901827"/>
              <a:ext cx="319897" cy="108775"/>
            </a:xfrm>
            <a:custGeom>
              <a:rect b="b" l="l" r="r" t="t"/>
              <a:pathLst>
                <a:path extrusionOk="0" h="108775" w="319897">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3" name="Google Shape;1063;p34"/>
            <p:cNvSpPr/>
            <p:nvPr/>
          </p:nvSpPr>
          <p:spPr>
            <a:xfrm>
              <a:off x="3749667" y="190500"/>
              <a:ext cx="1343462" cy="1451800"/>
            </a:xfrm>
            <a:custGeom>
              <a:rect b="b" l="l" r="r" t="t"/>
              <a:pathLst>
                <a:path extrusionOk="0" h="1451800" w="1343462">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64" name="Google Shape;1064;p34"/>
            <p:cNvGrpSpPr/>
            <p:nvPr/>
          </p:nvGrpSpPr>
          <p:grpSpPr>
            <a:xfrm>
              <a:off x="3923682" y="3244965"/>
              <a:ext cx="195764" cy="131404"/>
              <a:chOff x="5733332" y="4102215"/>
              <a:chExt cx="195764" cy="131404"/>
            </a:xfrm>
          </p:grpSpPr>
          <p:sp>
            <p:nvSpPr>
              <p:cNvPr id="1065" name="Google Shape;1065;p34"/>
              <p:cNvSpPr/>
              <p:nvPr/>
            </p:nvSpPr>
            <p:spPr>
              <a:xfrm>
                <a:off x="5734887" y="4131087"/>
                <a:ext cx="177232" cy="100744"/>
              </a:xfrm>
              <a:custGeom>
                <a:rect b="b" l="l" r="r" t="t"/>
                <a:pathLst>
                  <a:path extrusionOk="0" h="100744" w="177232">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6" name="Google Shape;1066;p34"/>
              <p:cNvSpPr/>
              <p:nvPr/>
            </p:nvSpPr>
            <p:spPr>
              <a:xfrm>
                <a:off x="5750846" y="4118425"/>
                <a:ext cx="155883" cy="109857"/>
              </a:xfrm>
              <a:custGeom>
                <a:rect b="b" l="l" r="r" t="t"/>
                <a:pathLst>
                  <a:path extrusionOk="0" h="109857" w="155883">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7" name="Google Shape;1067;p34"/>
              <p:cNvSpPr/>
              <p:nvPr/>
            </p:nvSpPr>
            <p:spPr>
              <a:xfrm>
                <a:off x="5733332" y="4130673"/>
                <a:ext cx="192169" cy="73375"/>
              </a:xfrm>
              <a:custGeom>
                <a:rect b="b" l="l" r="r" t="t"/>
                <a:pathLst>
                  <a:path extrusionOk="0" h="73375" w="192169">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8" name="Google Shape;1068;p34"/>
              <p:cNvSpPr/>
              <p:nvPr/>
            </p:nvSpPr>
            <p:spPr>
              <a:xfrm>
                <a:off x="5757380" y="4106036"/>
                <a:ext cx="156130" cy="127583"/>
              </a:xfrm>
              <a:custGeom>
                <a:rect b="b" l="l" r="r" t="t"/>
                <a:pathLst>
                  <a:path extrusionOk="0" h="127583" w="15613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9" name="Google Shape;1069;p34"/>
              <p:cNvSpPr/>
              <p:nvPr/>
            </p:nvSpPr>
            <p:spPr>
              <a:xfrm>
                <a:off x="5834686" y="4162247"/>
                <a:ext cx="73778" cy="62054"/>
              </a:xfrm>
              <a:custGeom>
                <a:rect b="b" l="l" r="r" t="t"/>
                <a:pathLst>
                  <a:path extrusionOk="0" h="62054" w="73778">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0" name="Google Shape;1070;p34"/>
              <p:cNvSpPr/>
              <p:nvPr/>
            </p:nvSpPr>
            <p:spPr>
              <a:xfrm>
                <a:off x="5745586" y="4102215"/>
                <a:ext cx="183510" cy="128783"/>
              </a:xfrm>
              <a:custGeom>
                <a:rect b="b" l="l" r="r" t="t"/>
                <a:pathLst>
                  <a:path extrusionOk="0" h="128783" w="18351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1" name="Google Shape;1071;p34"/>
              <p:cNvSpPr/>
              <p:nvPr/>
            </p:nvSpPr>
            <p:spPr>
              <a:xfrm>
                <a:off x="5752081" y="4128325"/>
                <a:ext cx="64221" cy="49275"/>
              </a:xfrm>
              <a:custGeom>
                <a:rect b="b" l="l" r="r" t="t"/>
                <a:pathLst>
                  <a:path extrusionOk="0" h="49275" w="64221">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2" name="Google Shape;1072;p34"/>
              <p:cNvSpPr/>
              <p:nvPr/>
            </p:nvSpPr>
            <p:spPr>
              <a:xfrm>
                <a:off x="5833480" y="4174426"/>
                <a:ext cx="68642" cy="51616"/>
              </a:xfrm>
              <a:custGeom>
                <a:rect b="b" l="l" r="r" t="t"/>
                <a:pathLst>
                  <a:path extrusionOk="0" h="51616" w="68642">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3" name="Google Shape;1073;p34"/>
              <p:cNvSpPr/>
              <p:nvPr/>
            </p:nvSpPr>
            <p:spPr>
              <a:xfrm>
                <a:off x="5752373" y="4115091"/>
                <a:ext cx="68187" cy="61619"/>
              </a:xfrm>
              <a:custGeom>
                <a:rect b="b" l="l" r="r" t="t"/>
                <a:pathLst>
                  <a:path extrusionOk="0" h="61619" w="68187">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74" name="Google Shape;1074;p34"/>
            <p:cNvGrpSpPr/>
            <p:nvPr/>
          </p:nvGrpSpPr>
          <p:grpSpPr>
            <a:xfrm flipH="1">
              <a:off x="3829267" y="2465054"/>
              <a:ext cx="683694" cy="518573"/>
              <a:chOff x="6621095" y="1452181"/>
              <a:chExt cx="330894" cy="250785"/>
            </a:xfrm>
          </p:grpSpPr>
          <p:sp>
            <p:nvSpPr>
              <p:cNvPr id="1075" name="Google Shape;1075;p34"/>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6" name="Google Shape;1076;p34"/>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7" name="Google Shape;1077;p34"/>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8" name="Google Shape;1078;p34"/>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9" name="Google Shape;1079;p34"/>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80" name="Google Shape;1080;p34"/>
            <p:cNvSpPr/>
            <p:nvPr/>
          </p:nvSpPr>
          <p:spPr>
            <a:xfrm rot="-1803147">
              <a:off x="6082659" y="320502"/>
              <a:ext cx="40427" cy="70097"/>
            </a:xfrm>
            <a:custGeom>
              <a:rect b="b" l="l" r="r" t="t"/>
              <a:pathLst>
                <a:path extrusionOk="0" h="86677" w="49989">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1" name="Google Shape;1081;p34"/>
            <p:cNvSpPr/>
            <p:nvPr/>
          </p:nvSpPr>
          <p:spPr>
            <a:xfrm>
              <a:off x="5777153" y="2115925"/>
              <a:ext cx="669353" cy="387341"/>
            </a:xfrm>
            <a:custGeom>
              <a:rect b="b" l="l" r="r" t="t"/>
              <a:pathLst>
                <a:path extrusionOk="0" h="479679" w="82892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2" name="Google Shape;1082;p34"/>
            <p:cNvSpPr/>
            <p:nvPr/>
          </p:nvSpPr>
          <p:spPr>
            <a:xfrm>
              <a:off x="5964040" y="276791"/>
              <a:ext cx="375852" cy="551229"/>
            </a:xfrm>
            <a:custGeom>
              <a:rect b="b" l="l" r="r" t="t"/>
              <a:pathLst>
                <a:path extrusionOk="0" h="682637" w="465451">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3" name="Google Shape;1083;p34"/>
            <p:cNvSpPr/>
            <p:nvPr/>
          </p:nvSpPr>
          <p:spPr>
            <a:xfrm>
              <a:off x="5952425" y="673402"/>
              <a:ext cx="70057" cy="407712"/>
            </a:xfrm>
            <a:custGeom>
              <a:rect b="b" l="l" r="r" t="t"/>
              <a:pathLst>
                <a:path extrusionOk="0" h="504907" w="86758">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4" name="Google Shape;1084;p34"/>
            <p:cNvSpPr/>
            <p:nvPr/>
          </p:nvSpPr>
          <p:spPr>
            <a:xfrm>
              <a:off x="5992903" y="271657"/>
              <a:ext cx="179035" cy="222681"/>
            </a:xfrm>
            <a:custGeom>
              <a:rect b="b" l="l" r="r" t="t"/>
              <a:pathLst>
                <a:path extrusionOk="0" h="275766" w="221715">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5" name="Google Shape;1085;p34"/>
            <p:cNvSpPr/>
            <p:nvPr/>
          </p:nvSpPr>
          <p:spPr>
            <a:xfrm>
              <a:off x="6027515" y="513497"/>
              <a:ext cx="222025" cy="248990"/>
            </a:xfrm>
            <a:custGeom>
              <a:rect b="b" l="l" r="r" t="t"/>
              <a:pathLst>
                <a:path extrusionOk="0" h="308347" w="274953">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6" name="Google Shape;1086;p34"/>
            <p:cNvSpPr/>
            <p:nvPr/>
          </p:nvSpPr>
          <p:spPr>
            <a:xfrm>
              <a:off x="5963282" y="594790"/>
              <a:ext cx="323371" cy="372912"/>
            </a:xfrm>
            <a:custGeom>
              <a:rect b="b" l="l" r="r" t="t"/>
              <a:pathLst>
                <a:path extrusionOk="0" h="461811" w="400459">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7" name="Google Shape;1087;p34"/>
            <p:cNvSpPr/>
            <p:nvPr/>
          </p:nvSpPr>
          <p:spPr>
            <a:xfrm>
              <a:off x="6020709" y="289521"/>
              <a:ext cx="238064" cy="294179"/>
            </a:xfrm>
            <a:custGeom>
              <a:rect b="b" l="l" r="r" t="t"/>
              <a:pathLst>
                <a:path extrusionOk="0" h="364308" w="294816">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8" name="Google Shape;1088;p34"/>
            <p:cNvSpPr/>
            <p:nvPr/>
          </p:nvSpPr>
          <p:spPr>
            <a:xfrm>
              <a:off x="6029967" y="288305"/>
              <a:ext cx="239492" cy="225171"/>
            </a:xfrm>
            <a:custGeom>
              <a:rect b="b" l="l" r="r" t="t"/>
              <a:pathLst>
                <a:path extrusionOk="0" h="278850" w="296585">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9" name="Google Shape;1089;p34"/>
            <p:cNvSpPr/>
            <p:nvPr/>
          </p:nvSpPr>
          <p:spPr>
            <a:xfrm>
              <a:off x="6069645" y="2237688"/>
              <a:ext cx="188076" cy="143860"/>
            </a:xfrm>
            <a:custGeom>
              <a:rect b="b" l="l" r="r" t="t"/>
              <a:pathLst>
                <a:path extrusionOk="0" h="178155" w="232912">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0" name="Google Shape;1090;p34"/>
            <p:cNvSpPr/>
            <p:nvPr/>
          </p:nvSpPr>
          <p:spPr>
            <a:xfrm>
              <a:off x="6070415" y="2283614"/>
              <a:ext cx="187263" cy="97891"/>
            </a:xfrm>
            <a:custGeom>
              <a:rect b="b" l="l" r="r" t="t"/>
              <a:pathLst>
                <a:path extrusionOk="0" h="121227" w="231905">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1" name="Google Shape;1091;p34"/>
            <p:cNvSpPr/>
            <p:nvPr/>
          </p:nvSpPr>
          <p:spPr>
            <a:xfrm>
              <a:off x="5927157" y="2205996"/>
              <a:ext cx="172547" cy="133696"/>
            </a:xfrm>
            <a:custGeom>
              <a:rect b="b" l="l" r="r" t="t"/>
              <a:pathLst>
                <a:path extrusionOk="0" h="165568" w="21368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2" name="Google Shape;1092;p34"/>
            <p:cNvSpPr/>
            <p:nvPr/>
          </p:nvSpPr>
          <p:spPr>
            <a:xfrm>
              <a:off x="5927737" y="2249998"/>
              <a:ext cx="171800" cy="89748"/>
            </a:xfrm>
            <a:custGeom>
              <a:rect b="b" l="l" r="r" t="t"/>
              <a:pathLst>
                <a:path extrusionOk="0" h="111143" w="212755">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3" name="Google Shape;1093;p34"/>
            <p:cNvSpPr/>
            <p:nvPr/>
          </p:nvSpPr>
          <p:spPr>
            <a:xfrm>
              <a:off x="5955035" y="963103"/>
              <a:ext cx="368082" cy="1288142"/>
            </a:xfrm>
            <a:custGeom>
              <a:rect b="b" l="l" r="r" t="t"/>
              <a:pathLst>
                <a:path extrusionOk="0" h="1595222" w="455829">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4" name="Google Shape;1094;p34"/>
            <p:cNvSpPr/>
            <p:nvPr/>
          </p:nvSpPr>
          <p:spPr>
            <a:xfrm>
              <a:off x="5939457" y="937334"/>
              <a:ext cx="391797" cy="856741"/>
            </a:xfrm>
            <a:custGeom>
              <a:rect b="b" l="l" r="r" t="t"/>
              <a:pathLst>
                <a:path extrusionOk="0" h="1060979" w="485198">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5" name="Google Shape;1095;p34"/>
            <p:cNvSpPr/>
            <p:nvPr/>
          </p:nvSpPr>
          <p:spPr>
            <a:xfrm>
              <a:off x="5733626" y="681017"/>
              <a:ext cx="564393" cy="492344"/>
            </a:xfrm>
            <a:custGeom>
              <a:rect b="b" l="l" r="r" t="t"/>
              <a:pathLst>
                <a:path extrusionOk="0" h="609714" w="698939">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6" name="Google Shape;1096;p34"/>
            <p:cNvSpPr/>
            <p:nvPr/>
          </p:nvSpPr>
          <p:spPr>
            <a:xfrm>
              <a:off x="6171801" y="649512"/>
              <a:ext cx="135912" cy="159574"/>
            </a:xfrm>
            <a:custGeom>
              <a:rect b="b" l="l" r="r" t="t"/>
              <a:pathLst>
                <a:path extrusionOk="0" h="197615" w="168312">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7" name="Google Shape;1097;p34"/>
            <p:cNvSpPr/>
            <p:nvPr/>
          </p:nvSpPr>
          <p:spPr>
            <a:xfrm>
              <a:off x="5953447" y="594810"/>
              <a:ext cx="109819" cy="115441"/>
            </a:xfrm>
            <a:custGeom>
              <a:rect b="b" l="l" r="r" t="t"/>
              <a:pathLst>
                <a:path extrusionOk="0" h="142961" w="135999">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4"/>
          <p:cNvSpPr txBox="1"/>
          <p:nvPr>
            <p:ph type="ctrTitle"/>
          </p:nvPr>
        </p:nvSpPr>
        <p:spPr>
          <a:xfrm>
            <a:off x="1039100" y="2178975"/>
            <a:ext cx="4676700" cy="647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Pedahuluan</a:t>
            </a:r>
            <a:endParaRPr/>
          </a:p>
        </p:txBody>
      </p:sp>
      <p:sp>
        <p:nvSpPr>
          <p:cNvPr id="378" name="Google Shape;378;p14"/>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lt1"/>
                </a:solidFill>
                <a:latin typeface="Barlow"/>
                <a:ea typeface="Barlow"/>
                <a:cs typeface="Barlow"/>
                <a:sym typeface="Barlow"/>
              </a:rPr>
              <a:t>1</a:t>
            </a:r>
            <a:endParaRPr b="1" sz="3600">
              <a:solidFill>
                <a:schemeClr val="lt1"/>
              </a:solidFill>
              <a:latin typeface="Barlow"/>
              <a:ea typeface="Barlow"/>
              <a:cs typeface="Barlow"/>
              <a:sym typeface="Barlow"/>
            </a:endParaRPr>
          </a:p>
        </p:txBody>
      </p:sp>
      <p:grpSp>
        <p:nvGrpSpPr>
          <p:cNvPr id="379" name="Google Shape;379;p14"/>
          <p:cNvGrpSpPr/>
          <p:nvPr/>
        </p:nvGrpSpPr>
        <p:grpSpPr>
          <a:xfrm>
            <a:off x="5435079" y="912423"/>
            <a:ext cx="3239723" cy="3318665"/>
            <a:chOff x="2270525" y="117216"/>
            <a:chExt cx="4650765" cy="4762722"/>
          </a:xfrm>
        </p:grpSpPr>
        <p:sp>
          <p:nvSpPr>
            <p:cNvPr id="380" name="Google Shape;380;p14"/>
            <p:cNvSpPr/>
            <p:nvPr/>
          </p:nvSpPr>
          <p:spPr>
            <a:xfrm>
              <a:off x="2270525" y="2788917"/>
              <a:ext cx="1367464" cy="791146"/>
            </a:xfrm>
            <a:custGeom>
              <a:rect b="b" l="l" r="r" t="t"/>
              <a:pathLst>
                <a:path extrusionOk="0" h="791146" w="1367464">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4"/>
            <p:cNvSpPr/>
            <p:nvPr/>
          </p:nvSpPr>
          <p:spPr>
            <a:xfrm>
              <a:off x="2565006" y="2921600"/>
              <a:ext cx="762723" cy="441198"/>
            </a:xfrm>
            <a:custGeom>
              <a:rect b="b" l="l" r="r" t="t"/>
              <a:pathLst>
                <a:path extrusionOk="0" h="441198" w="762723">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4"/>
            <p:cNvSpPr/>
            <p:nvPr/>
          </p:nvSpPr>
          <p:spPr>
            <a:xfrm>
              <a:off x="2834012" y="3000943"/>
              <a:ext cx="217486" cy="125920"/>
            </a:xfrm>
            <a:custGeom>
              <a:rect b="b" l="l" r="r" t="t"/>
              <a:pathLst>
                <a:path extrusionOk="0" h="125920" w="217486">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4"/>
            <p:cNvSpPr/>
            <p:nvPr/>
          </p:nvSpPr>
          <p:spPr>
            <a:xfrm>
              <a:off x="2841806" y="2229228"/>
              <a:ext cx="209121" cy="823531"/>
            </a:xfrm>
            <a:custGeom>
              <a:rect b="b" l="l" r="r" t="t"/>
              <a:pathLst>
                <a:path extrusionOk="0" h="823531" w="209121">
                  <a:moveTo>
                    <a:pt x="0" y="0"/>
                  </a:moveTo>
                  <a:lnTo>
                    <a:pt x="209121" y="0"/>
                  </a:lnTo>
                  <a:lnTo>
                    <a:pt x="209121" y="823532"/>
                  </a:lnTo>
                  <a:lnTo>
                    <a:pt x="0" y="823532"/>
                  </a:ln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14"/>
            <p:cNvSpPr/>
            <p:nvPr/>
          </p:nvSpPr>
          <p:spPr>
            <a:xfrm>
              <a:off x="2831826" y="2112223"/>
              <a:ext cx="249895" cy="580777"/>
            </a:xfrm>
            <a:custGeom>
              <a:rect b="b" l="l" r="r" t="t"/>
              <a:pathLst>
                <a:path extrusionOk="0" h="580777" w="249895">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4"/>
            <p:cNvSpPr/>
            <p:nvPr/>
          </p:nvSpPr>
          <p:spPr>
            <a:xfrm>
              <a:off x="2373659" y="1582290"/>
              <a:ext cx="397711" cy="625506"/>
            </a:xfrm>
            <a:custGeom>
              <a:rect b="b" l="l" r="r" t="t"/>
              <a:pathLst>
                <a:path extrusionOk="0" h="625506" w="397711">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4"/>
            <p:cNvSpPr/>
            <p:nvPr/>
          </p:nvSpPr>
          <p:spPr>
            <a:xfrm>
              <a:off x="3144177" y="1582290"/>
              <a:ext cx="397710" cy="625506"/>
            </a:xfrm>
            <a:custGeom>
              <a:rect b="b" l="l" r="r" t="t"/>
              <a:pathLst>
                <a:path extrusionOk="0" h="625506" w="39771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4"/>
            <p:cNvSpPr/>
            <p:nvPr/>
          </p:nvSpPr>
          <p:spPr>
            <a:xfrm>
              <a:off x="2815951" y="2102641"/>
              <a:ext cx="276610" cy="160020"/>
            </a:xfrm>
            <a:custGeom>
              <a:rect b="b" l="l" r="r" t="t"/>
              <a:pathLst>
                <a:path extrusionOk="0" h="160020" w="27661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4"/>
            <p:cNvSpPr/>
            <p:nvPr/>
          </p:nvSpPr>
          <p:spPr>
            <a:xfrm>
              <a:off x="2744565" y="2030632"/>
              <a:ext cx="418908" cy="74675"/>
            </a:xfrm>
            <a:custGeom>
              <a:rect b="b" l="l" r="r" t="t"/>
              <a:pathLst>
                <a:path extrusionOk="0" h="74675" w="418908">
                  <a:moveTo>
                    <a:pt x="0" y="72009"/>
                  </a:moveTo>
                  <a:lnTo>
                    <a:pt x="0" y="0"/>
                  </a:lnTo>
                  <a:lnTo>
                    <a:pt x="418908" y="0"/>
                  </a:lnTo>
                  <a:lnTo>
                    <a:pt x="418908" y="74676"/>
                  </a:lnTo>
                  <a:lnTo>
                    <a:pt x="0" y="72009"/>
                  </a:lnTo>
                  <a:close/>
                </a:path>
              </a:pathLst>
            </a:custGeom>
            <a:solidFill>
              <a:srgbClr val="4949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4"/>
            <p:cNvSpPr/>
            <p:nvPr/>
          </p:nvSpPr>
          <p:spPr>
            <a:xfrm>
              <a:off x="2744565" y="1981197"/>
              <a:ext cx="419383" cy="242697"/>
            </a:xfrm>
            <a:custGeom>
              <a:rect b="b" l="l" r="r" t="t"/>
              <a:pathLst>
                <a:path extrusionOk="0" h="242697" w="419383">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4"/>
            <p:cNvSpPr/>
            <p:nvPr/>
          </p:nvSpPr>
          <p:spPr>
            <a:xfrm>
              <a:off x="2697703" y="1845275"/>
              <a:ext cx="511777" cy="296036"/>
            </a:xfrm>
            <a:custGeom>
              <a:rect b="b" l="l" r="r" t="t"/>
              <a:pathLst>
                <a:path extrusionOk="0" h="296036" w="511777">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4"/>
            <p:cNvSpPr/>
            <p:nvPr/>
          </p:nvSpPr>
          <p:spPr>
            <a:xfrm>
              <a:off x="2681484" y="530635"/>
              <a:ext cx="548516" cy="1538895"/>
            </a:xfrm>
            <a:custGeom>
              <a:rect b="b" l="l" r="r" t="t"/>
              <a:pathLst>
                <a:path extrusionOk="0" h="1538895" w="548516">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4"/>
            <p:cNvSpPr/>
            <p:nvPr/>
          </p:nvSpPr>
          <p:spPr>
            <a:xfrm>
              <a:off x="2858251" y="1222531"/>
              <a:ext cx="193342" cy="193738"/>
            </a:xfrm>
            <a:custGeom>
              <a:rect b="b" l="l" r="r" t="t"/>
              <a:pathLst>
                <a:path extrusionOk="0" h="193738" w="193342">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4"/>
            <p:cNvSpPr/>
            <p:nvPr/>
          </p:nvSpPr>
          <p:spPr>
            <a:xfrm>
              <a:off x="2844088" y="1208338"/>
              <a:ext cx="221668" cy="222122"/>
            </a:xfrm>
            <a:custGeom>
              <a:rect b="b" l="l" r="r" t="t"/>
              <a:pathLst>
                <a:path extrusionOk="0" h="222122" w="221668">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4"/>
            <p:cNvSpPr/>
            <p:nvPr/>
          </p:nvSpPr>
          <p:spPr>
            <a:xfrm>
              <a:off x="2858251" y="937733"/>
              <a:ext cx="193342" cy="193738"/>
            </a:xfrm>
            <a:custGeom>
              <a:rect b="b" l="l" r="r" t="t"/>
              <a:pathLst>
                <a:path extrusionOk="0" h="193738" w="193342">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4"/>
            <p:cNvSpPr/>
            <p:nvPr/>
          </p:nvSpPr>
          <p:spPr>
            <a:xfrm>
              <a:off x="2843898" y="923636"/>
              <a:ext cx="221858" cy="222313"/>
            </a:xfrm>
            <a:custGeom>
              <a:rect b="b" l="l" r="r" t="t"/>
              <a:pathLst>
                <a:path extrusionOk="0" h="222313" w="221858">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4"/>
            <p:cNvSpPr/>
            <p:nvPr/>
          </p:nvSpPr>
          <p:spPr>
            <a:xfrm>
              <a:off x="2680593" y="1921189"/>
              <a:ext cx="549324" cy="167997"/>
            </a:xfrm>
            <a:custGeom>
              <a:rect b="b" l="l" r="r" t="t"/>
              <a:pathLst>
                <a:path extrusionOk="0" h="167997" w="549324">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14"/>
            <p:cNvSpPr/>
            <p:nvPr/>
          </p:nvSpPr>
          <p:spPr>
            <a:xfrm>
              <a:off x="2680308" y="1976244"/>
              <a:ext cx="548753" cy="165782"/>
            </a:xfrm>
            <a:custGeom>
              <a:rect b="b" l="l" r="r" t="t"/>
              <a:pathLst>
                <a:path extrusionOk="0" h="165782" w="548753">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4"/>
            <p:cNvSpPr/>
            <p:nvPr/>
          </p:nvSpPr>
          <p:spPr>
            <a:xfrm>
              <a:off x="2683349" y="1877470"/>
              <a:ext cx="542765" cy="158087"/>
            </a:xfrm>
            <a:custGeom>
              <a:rect b="b" l="l" r="r" t="t"/>
              <a:pathLst>
                <a:path extrusionOk="0" h="158087" w="542765">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4"/>
            <p:cNvSpPr/>
            <p:nvPr/>
          </p:nvSpPr>
          <p:spPr>
            <a:xfrm>
              <a:off x="2829449" y="530444"/>
              <a:ext cx="249519" cy="126863"/>
            </a:xfrm>
            <a:custGeom>
              <a:rect b="b" l="l" r="r" t="t"/>
              <a:pathLst>
                <a:path extrusionOk="0" h="126863" w="249519">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4"/>
            <p:cNvSpPr/>
            <p:nvPr/>
          </p:nvSpPr>
          <p:spPr>
            <a:xfrm>
              <a:off x="2934010" y="1583052"/>
              <a:ext cx="47432" cy="623982"/>
            </a:xfrm>
            <a:custGeom>
              <a:rect b="b" l="l" r="r" t="t"/>
              <a:pathLst>
                <a:path extrusionOk="0" h="623982" w="47432">
                  <a:moveTo>
                    <a:pt x="0" y="0"/>
                  </a:moveTo>
                  <a:lnTo>
                    <a:pt x="47433" y="0"/>
                  </a:lnTo>
                  <a:lnTo>
                    <a:pt x="47433" y="623983"/>
                  </a:lnTo>
                  <a:lnTo>
                    <a:pt x="0" y="62398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01" name="Google Shape;401;p14"/>
            <p:cNvGrpSpPr/>
            <p:nvPr/>
          </p:nvGrpSpPr>
          <p:grpSpPr>
            <a:xfrm>
              <a:off x="4031993" y="117216"/>
              <a:ext cx="2889297" cy="3901793"/>
              <a:chOff x="5533368" y="1047716"/>
              <a:chExt cx="2889297" cy="3901793"/>
            </a:xfrm>
          </p:grpSpPr>
          <p:sp>
            <p:nvSpPr>
              <p:cNvPr id="402" name="Google Shape;402;p14"/>
              <p:cNvSpPr/>
              <p:nvPr/>
            </p:nvSpPr>
            <p:spPr>
              <a:xfrm>
                <a:off x="6153722" y="4072604"/>
                <a:ext cx="1090544" cy="630910"/>
              </a:xfrm>
              <a:custGeom>
                <a:rect b="b" l="l" r="r" t="t"/>
                <a:pathLst>
                  <a:path extrusionOk="0" h="630910" w="1090544">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4"/>
              <p:cNvSpPr/>
              <p:nvPr/>
            </p:nvSpPr>
            <p:spPr>
              <a:xfrm>
                <a:off x="6193969" y="4048886"/>
                <a:ext cx="1090601" cy="630901"/>
              </a:xfrm>
              <a:custGeom>
                <a:rect b="b" l="l" r="r" t="t"/>
                <a:pathLst>
                  <a:path extrusionOk="0" h="630901" w="1090601">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14"/>
              <p:cNvSpPr/>
              <p:nvPr/>
            </p:nvSpPr>
            <p:spPr>
              <a:xfrm>
                <a:off x="7252346" y="4430077"/>
                <a:ext cx="32128" cy="21050"/>
              </a:xfrm>
              <a:custGeom>
                <a:rect b="b" l="l" r="r" t="t"/>
                <a:pathLst>
                  <a:path extrusionOk="0" h="21050" w="32128">
                    <a:moveTo>
                      <a:pt x="32129" y="21050"/>
                    </a:moveTo>
                    <a:lnTo>
                      <a:pt x="32129" y="0"/>
                    </a:lnTo>
                    <a:lnTo>
                      <a:pt x="0" y="18574"/>
                    </a:lnTo>
                    <a:lnTo>
                      <a:pt x="32129" y="2105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14"/>
              <p:cNvSpPr/>
              <p:nvPr/>
            </p:nvSpPr>
            <p:spPr>
              <a:xfrm>
                <a:off x="6193906" y="4285773"/>
                <a:ext cx="32984" cy="21431"/>
              </a:xfrm>
              <a:custGeom>
                <a:rect b="b" l="l" r="r" t="t"/>
                <a:pathLst>
                  <a:path extrusionOk="0" h="21431" w="32984">
                    <a:moveTo>
                      <a:pt x="0" y="21431"/>
                    </a:moveTo>
                    <a:lnTo>
                      <a:pt x="0" y="0"/>
                    </a:lnTo>
                    <a:lnTo>
                      <a:pt x="32984" y="13716"/>
                    </a:lnTo>
                    <a:lnTo>
                      <a:pt x="0" y="214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14"/>
              <p:cNvSpPr/>
              <p:nvPr/>
            </p:nvSpPr>
            <p:spPr>
              <a:xfrm>
                <a:off x="6193969" y="4027741"/>
                <a:ext cx="1090601" cy="630949"/>
              </a:xfrm>
              <a:custGeom>
                <a:rect b="b" l="l" r="r" t="t"/>
                <a:pathLst>
                  <a:path extrusionOk="0" h="630949" w="1090601">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4"/>
              <p:cNvSpPr/>
              <p:nvPr/>
            </p:nvSpPr>
            <p:spPr>
              <a:xfrm>
                <a:off x="6504927" y="3742563"/>
                <a:ext cx="779547" cy="687514"/>
              </a:xfrm>
              <a:custGeom>
                <a:rect b="b" l="l" r="r" t="t"/>
                <a:pathLst>
                  <a:path extrusionOk="0" h="687514" w="779547">
                    <a:moveTo>
                      <a:pt x="86025" y="286131"/>
                    </a:moveTo>
                    <a:lnTo>
                      <a:pt x="0" y="0"/>
                    </a:lnTo>
                    <a:lnTo>
                      <a:pt x="702933" y="404050"/>
                    </a:lnTo>
                    <a:lnTo>
                      <a:pt x="779548" y="687514"/>
                    </a:lnTo>
                    <a:lnTo>
                      <a:pt x="86025" y="2861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4"/>
              <p:cNvSpPr/>
              <p:nvPr/>
            </p:nvSpPr>
            <p:spPr>
              <a:xfrm>
                <a:off x="7254152" y="4405788"/>
                <a:ext cx="30322" cy="36004"/>
              </a:xfrm>
              <a:custGeom>
                <a:rect b="b" l="l" r="r" t="t"/>
                <a:pathLst>
                  <a:path extrusionOk="0" h="36004" w="30322">
                    <a:moveTo>
                      <a:pt x="9981" y="36004"/>
                    </a:moveTo>
                    <a:lnTo>
                      <a:pt x="30323" y="2428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4"/>
              <p:cNvSpPr/>
              <p:nvPr/>
            </p:nvSpPr>
            <p:spPr>
              <a:xfrm>
                <a:off x="6482779" y="3753326"/>
                <a:ext cx="781258" cy="688466"/>
              </a:xfrm>
              <a:custGeom>
                <a:rect b="b" l="l" r="r" t="t"/>
                <a:pathLst>
                  <a:path extrusionOk="0" h="688466" w="781258">
                    <a:moveTo>
                      <a:pt x="86025" y="286131"/>
                    </a:moveTo>
                    <a:lnTo>
                      <a:pt x="0" y="0"/>
                    </a:lnTo>
                    <a:lnTo>
                      <a:pt x="702933" y="404051"/>
                    </a:lnTo>
                    <a:lnTo>
                      <a:pt x="781259" y="688467"/>
                    </a:lnTo>
                    <a:lnTo>
                      <a:pt x="86025" y="2861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4"/>
              <p:cNvSpPr/>
              <p:nvPr/>
            </p:nvSpPr>
            <p:spPr>
              <a:xfrm>
                <a:off x="5563120" y="1047716"/>
                <a:ext cx="2859545" cy="3884751"/>
              </a:xfrm>
              <a:custGeom>
                <a:rect b="b" l="l" r="r" t="t"/>
                <a:pathLst>
                  <a:path extrusionOk="0" h="3884751" w="2859545">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4"/>
              <p:cNvSpPr/>
              <p:nvPr/>
            </p:nvSpPr>
            <p:spPr>
              <a:xfrm>
                <a:off x="8367249" y="4838795"/>
                <a:ext cx="30132" cy="106965"/>
              </a:xfrm>
              <a:custGeom>
                <a:rect b="b" l="l" r="r" t="t"/>
                <a:pathLst>
                  <a:path extrusionOk="0" h="106965" w="30132">
                    <a:moveTo>
                      <a:pt x="0" y="106966"/>
                    </a:moveTo>
                    <a:lnTo>
                      <a:pt x="30132" y="89535"/>
                    </a:lnTo>
                    <a:lnTo>
                      <a:pt x="17110" y="0"/>
                    </a:lnTo>
                    <a:lnTo>
                      <a:pt x="0" y="10696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4"/>
              <p:cNvSpPr/>
              <p:nvPr/>
            </p:nvSpPr>
            <p:spPr>
              <a:xfrm>
                <a:off x="5558272" y="1051845"/>
                <a:ext cx="72337" cy="31155"/>
              </a:xfrm>
              <a:custGeom>
                <a:rect b="b" l="l" r="r" t="t"/>
                <a:pathLst>
                  <a:path extrusionOk="0" h="31155" w="72337">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4"/>
              <p:cNvSpPr/>
              <p:nvPr/>
            </p:nvSpPr>
            <p:spPr>
              <a:xfrm>
                <a:off x="5538216" y="1062192"/>
                <a:ext cx="2859165" cy="3884558"/>
              </a:xfrm>
              <a:custGeom>
                <a:rect b="b" l="l" r="r" t="t"/>
                <a:pathLst>
                  <a:path extrusionOk="0" h="3884558" w="2859165">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4"/>
              <p:cNvSpPr/>
              <p:nvPr/>
            </p:nvSpPr>
            <p:spPr>
              <a:xfrm>
                <a:off x="5533368" y="1064955"/>
                <a:ext cx="2859260" cy="3884554"/>
              </a:xfrm>
              <a:custGeom>
                <a:rect b="b" l="l" r="r" t="t"/>
                <a:pathLst>
                  <a:path extrusionOk="0" h="3884554" w="285926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4"/>
              <p:cNvSpPr/>
              <p:nvPr/>
            </p:nvSpPr>
            <p:spPr>
              <a:xfrm>
                <a:off x="5568443" y="1110406"/>
                <a:ext cx="2788159" cy="3702480"/>
              </a:xfrm>
              <a:custGeom>
                <a:rect b="b" l="l" r="r" t="t"/>
                <a:pathLst>
                  <a:path extrusionOk="0" h="3702480" w="2788159">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4"/>
              <p:cNvSpPr/>
              <p:nvPr/>
            </p:nvSpPr>
            <p:spPr>
              <a:xfrm>
                <a:off x="5762166" y="1403396"/>
                <a:ext cx="919754" cy="618313"/>
              </a:xfrm>
              <a:custGeom>
                <a:rect b="b" l="l" r="r" t="t"/>
                <a:pathLst>
                  <a:path extrusionOk="0" h="618313" w="919754">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4"/>
              <p:cNvSpPr/>
              <p:nvPr/>
            </p:nvSpPr>
            <p:spPr>
              <a:xfrm>
                <a:off x="5766158" y="1584712"/>
                <a:ext cx="686298" cy="451951"/>
              </a:xfrm>
              <a:custGeom>
                <a:rect b="b" l="l" r="r" t="t"/>
                <a:pathLst>
                  <a:path extrusionOk="0" h="451951" w="686298">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4"/>
              <p:cNvSpPr/>
              <p:nvPr/>
            </p:nvSpPr>
            <p:spPr>
              <a:xfrm>
                <a:off x="5766158" y="1702632"/>
                <a:ext cx="686488" cy="451759"/>
              </a:xfrm>
              <a:custGeom>
                <a:rect b="b" l="l" r="r" t="t"/>
                <a:pathLst>
                  <a:path extrusionOk="0" h="451759" w="686488">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4"/>
              <p:cNvSpPr/>
              <p:nvPr/>
            </p:nvSpPr>
            <p:spPr>
              <a:xfrm>
                <a:off x="5766158" y="1820170"/>
                <a:ext cx="562156" cy="379997"/>
              </a:xfrm>
              <a:custGeom>
                <a:rect b="b" l="l" r="r" t="t"/>
                <a:pathLst>
                  <a:path extrusionOk="0" h="379997" w="562156">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4"/>
              <p:cNvSpPr/>
              <p:nvPr/>
            </p:nvSpPr>
            <p:spPr>
              <a:xfrm>
                <a:off x="5762166" y="2639293"/>
                <a:ext cx="919754" cy="618340"/>
              </a:xfrm>
              <a:custGeom>
                <a:rect b="b" l="l" r="r" t="t"/>
                <a:pathLst>
                  <a:path extrusionOk="0" h="618340" w="919754">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4"/>
              <p:cNvSpPr/>
              <p:nvPr/>
            </p:nvSpPr>
            <p:spPr>
              <a:xfrm>
                <a:off x="5766158" y="2821069"/>
                <a:ext cx="686488" cy="451519"/>
              </a:xfrm>
              <a:custGeom>
                <a:rect b="b" l="l" r="r" t="t"/>
                <a:pathLst>
                  <a:path extrusionOk="0" h="451519" w="686488">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4"/>
              <p:cNvSpPr/>
              <p:nvPr/>
            </p:nvSpPr>
            <p:spPr>
              <a:xfrm>
                <a:off x="5766158" y="2938486"/>
                <a:ext cx="686488" cy="451826"/>
              </a:xfrm>
              <a:custGeom>
                <a:rect b="b" l="l" r="r" t="t"/>
                <a:pathLst>
                  <a:path extrusionOk="0" h="451826" w="686488">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4"/>
              <p:cNvSpPr/>
              <p:nvPr/>
            </p:nvSpPr>
            <p:spPr>
              <a:xfrm>
                <a:off x="5766158" y="3056051"/>
                <a:ext cx="562156" cy="379920"/>
              </a:xfrm>
              <a:custGeom>
                <a:rect b="b" l="l" r="r" t="t"/>
                <a:pathLst>
                  <a:path extrusionOk="0" h="379920" w="562156">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4"/>
              <p:cNvSpPr/>
              <p:nvPr/>
            </p:nvSpPr>
            <p:spPr>
              <a:xfrm>
                <a:off x="6897600" y="3332192"/>
                <a:ext cx="1250451" cy="1162368"/>
              </a:xfrm>
              <a:custGeom>
                <a:rect b="b" l="l" r="r" t="t"/>
                <a:pathLst>
                  <a:path extrusionOk="0" h="1162368" w="1250451">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4"/>
              <p:cNvSpPr/>
              <p:nvPr/>
            </p:nvSpPr>
            <p:spPr>
              <a:xfrm>
                <a:off x="5766443" y="2003281"/>
                <a:ext cx="882682" cy="1029375"/>
              </a:xfrm>
              <a:custGeom>
                <a:rect b="b" l="l" r="r" t="t"/>
                <a:pathLst>
                  <a:path extrusionOk="0" h="1029375" w="882682">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4"/>
              <p:cNvSpPr/>
              <p:nvPr/>
            </p:nvSpPr>
            <p:spPr>
              <a:xfrm>
                <a:off x="6897600" y="3388613"/>
                <a:ext cx="1250451" cy="1106424"/>
              </a:xfrm>
              <a:custGeom>
                <a:rect b="b" l="l" r="r" t="t"/>
                <a:pathLst>
                  <a:path extrusionOk="0" h="1106424" w="1250451">
                    <a:moveTo>
                      <a:pt x="0" y="0"/>
                    </a:moveTo>
                    <a:lnTo>
                      <a:pt x="0" y="383096"/>
                    </a:lnTo>
                    <a:lnTo>
                      <a:pt x="1250452" y="1106424"/>
                    </a:lnTo>
                    <a:lnTo>
                      <a:pt x="1250452" y="214027"/>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14"/>
              <p:cNvSpPr/>
              <p:nvPr/>
            </p:nvSpPr>
            <p:spPr>
              <a:xfrm>
                <a:off x="7389036" y="3376326"/>
                <a:ext cx="9505" cy="678751"/>
              </a:xfrm>
              <a:custGeom>
                <a:rect b="b" l="l" r="r" t="t"/>
                <a:pathLst>
                  <a:path extrusionOk="0" h="678751" w="9505">
                    <a:moveTo>
                      <a:pt x="0" y="0"/>
                    </a:moveTo>
                    <a:lnTo>
                      <a:pt x="0" y="678752"/>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4"/>
              <p:cNvSpPr/>
              <p:nvPr/>
            </p:nvSpPr>
            <p:spPr>
              <a:xfrm>
                <a:off x="7771633" y="3805618"/>
                <a:ext cx="9505" cy="470725"/>
              </a:xfrm>
              <a:custGeom>
                <a:rect b="b" l="l" r="r" t="t"/>
                <a:pathLst>
                  <a:path extrusionOk="0" h="470725" w="9505">
                    <a:moveTo>
                      <a:pt x="0" y="0"/>
                    </a:moveTo>
                    <a:lnTo>
                      <a:pt x="0" y="470725"/>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4"/>
              <p:cNvSpPr/>
              <p:nvPr/>
            </p:nvSpPr>
            <p:spPr>
              <a:xfrm>
                <a:off x="6897600" y="3332663"/>
                <a:ext cx="1250451" cy="479359"/>
              </a:xfrm>
              <a:custGeom>
                <a:rect b="b" l="l" r="r" t="t"/>
                <a:pathLst>
                  <a:path extrusionOk="0" h="479359" w="1250451">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cap="flat" cmpd="sng" w="14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4"/>
              <p:cNvSpPr/>
              <p:nvPr/>
            </p:nvSpPr>
            <p:spPr>
              <a:xfrm rot="-1801764">
                <a:off x="7364922" y="3334621"/>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14"/>
              <p:cNvSpPr/>
              <p:nvPr/>
            </p:nvSpPr>
            <p:spPr>
              <a:xfrm rot="-1790023">
                <a:off x="8141346" y="3571007"/>
                <a:ext cx="48265" cy="83920"/>
              </a:xfrm>
              <a:custGeom>
                <a:rect b="b" l="l" r="r" t="t"/>
                <a:pathLst>
                  <a:path extrusionOk="0" h="83917" w="48263">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14"/>
              <p:cNvSpPr/>
              <p:nvPr/>
            </p:nvSpPr>
            <p:spPr>
              <a:xfrm rot="-1790023">
                <a:off x="7763340" y="3766404"/>
                <a:ext cx="48265" cy="83920"/>
              </a:xfrm>
              <a:custGeom>
                <a:rect b="b" l="l" r="r" t="t"/>
                <a:pathLst>
                  <a:path extrusionOk="0" h="83917" w="48263">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4"/>
              <p:cNvSpPr/>
              <p:nvPr/>
            </p:nvSpPr>
            <p:spPr>
              <a:xfrm rot="-1801764">
                <a:off x="6873548" y="3361832"/>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4"/>
              <p:cNvSpPr/>
              <p:nvPr/>
            </p:nvSpPr>
            <p:spPr>
              <a:xfrm>
                <a:off x="6868038" y="2430219"/>
                <a:ext cx="78705" cy="316778"/>
              </a:xfrm>
              <a:custGeom>
                <a:rect b="b" l="l" r="r" t="t"/>
                <a:pathLst>
                  <a:path extrusionOk="0" h="316778" w="78705">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14"/>
              <p:cNvSpPr/>
              <p:nvPr/>
            </p:nvSpPr>
            <p:spPr>
              <a:xfrm>
                <a:off x="6986477" y="2241366"/>
                <a:ext cx="78420" cy="573928"/>
              </a:xfrm>
              <a:custGeom>
                <a:rect b="b" l="l" r="r" t="t"/>
                <a:pathLst>
                  <a:path extrusionOk="0" h="573928" w="7842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14"/>
              <p:cNvSpPr/>
              <p:nvPr/>
            </p:nvSpPr>
            <p:spPr>
              <a:xfrm>
                <a:off x="7222119" y="2426981"/>
                <a:ext cx="78420" cy="524860"/>
              </a:xfrm>
              <a:custGeom>
                <a:rect b="b" l="l" r="r" t="t"/>
                <a:pathLst>
                  <a:path extrusionOk="0" h="524860" w="7842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14"/>
              <p:cNvSpPr/>
              <p:nvPr/>
            </p:nvSpPr>
            <p:spPr>
              <a:xfrm>
                <a:off x="7340177" y="2573447"/>
                <a:ext cx="78420" cy="446687"/>
              </a:xfrm>
              <a:custGeom>
                <a:rect b="b" l="l" r="r" t="t"/>
                <a:pathLst>
                  <a:path extrusionOk="0" h="446687" w="7842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14"/>
              <p:cNvSpPr/>
              <p:nvPr/>
            </p:nvSpPr>
            <p:spPr>
              <a:xfrm>
                <a:off x="7575249" y="2900319"/>
                <a:ext cx="78325" cy="255777"/>
              </a:xfrm>
              <a:custGeom>
                <a:rect b="b" l="l" r="r" t="t"/>
                <a:pathLst>
                  <a:path extrusionOk="0" h="255777" w="78325">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4"/>
              <p:cNvSpPr/>
              <p:nvPr/>
            </p:nvSpPr>
            <p:spPr>
              <a:xfrm>
                <a:off x="7693593" y="2520557"/>
                <a:ext cx="78420" cy="703833"/>
              </a:xfrm>
              <a:custGeom>
                <a:rect b="b" l="l" r="r" t="t"/>
                <a:pathLst>
                  <a:path extrusionOk="0" h="703833" w="7842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14"/>
              <p:cNvSpPr/>
              <p:nvPr/>
            </p:nvSpPr>
            <p:spPr>
              <a:xfrm>
                <a:off x="7981135" y="3135165"/>
                <a:ext cx="78420" cy="255818"/>
              </a:xfrm>
              <a:custGeom>
                <a:rect b="b" l="l" r="r" t="t"/>
                <a:pathLst>
                  <a:path extrusionOk="0" h="255818" w="7842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4"/>
              <p:cNvSpPr/>
              <p:nvPr/>
            </p:nvSpPr>
            <p:spPr>
              <a:xfrm>
                <a:off x="8099193" y="3142308"/>
                <a:ext cx="78420" cy="316963"/>
              </a:xfrm>
              <a:custGeom>
                <a:rect b="b" l="l" r="r" t="t"/>
                <a:pathLst>
                  <a:path extrusionOk="0" h="316963" w="7842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42" name="Google Shape;442;p14"/>
            <p:cNvSpPr/>
            <p:nvPr/>
          </p:nvSpPr>
          <p:spPr>
            <a:xfrm>
              <a:off x="2810939" y="4355647"/>
              <a:ext cx="905825" cy="524291"/>
            </a:xfrm>
            <a:custGeom>
              <a:rect b="b" l="l" r="r" t="t"/>
              <a:pathLst>
                <a:path extrusionOk="0" h="524291" w="905825">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14"/>
            <p:cNvSpPr/>
            <p:nvPr/>
          </p:nvSpPr>
          <p:spPr>
            <a:xfrm>
              <a:off x="2999385" y="3858955"/>
              <a:ext cx="906089" cy="910207"/>
            </a:xfrm>
            <a:custGeom>
              <a:rect b="b" l="l" r="r" t="t"/>
              <a:pathLst>
                <a:path extrusionOk="0" h="910207" w="906089">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14"/>
            <p:cNvSpPr/>
            <p:nvPr/>
          </p:nvSpPr>
          <p:spPr>
            <a:xfrm>
              <a:off x="2999385" y="3718383"/>
              <a:ext cx="905566" cy="524522"/>
            </a:xfrm>
            <a:custGeom>
              <a:rect b="b" l="l" r="r" t="t"/>
              <a:pathLst>
                <a:path extrusionOk="0" h="524522" w="905566">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14"/>
            <p:cNvSpPr/>
            <p:nvPr/>
          </p:nvSpPr>
          <p:spPr>
            <a:xfrm>
              <a:off x="2999243" y="3647851"/>
              <a:ext cx="905825" cy="524031"/>
            </a:xfrm>
            <a:custGeom>
              <a:rect b="b" l="l" r="r" t="t"/>
              <a:pathLst>
                <a:path extrusionOk="0" h="524031" w="905825">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14"/>
            <p:cNvSpPr/>
            <p:nvPr/>
          </p:nvSpPr>
          <p:spPr>
            <a:xfrm>
              <a:off x="3230772" y="3780524"/>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14"/>
            <p:cNvSpPr/>
            <p:nvPr/>
          </p:nvSpPr>
          <p:spPr>
            <a:xfrm>
              <a:off x="3230772" y="3756847"/>
              <a:ext cx="129655" cy="75056"/>
            </a:xfrm>
            <a:custGeom>
              <a:rect b="b" l="l" r="r" t="t"/>
              <a:pathLst>
                <a:path extrusionOk="0" h="75056" w="129655">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14"/>
            <p:cNvSpPr/>
            <p:nvPr/>
          </p:nvSpPr>
          <p:spPr>
            <a:xfrm>
              <a:off x="3393243" y="3872036"/>
              <a:ext cx="129623" cy="74995"/>
            </a:xfrm>
            <a:custGeom>
              <a:rect b="b" l="l" r="r" t="t"/>
              <a:pathLst>
                <a:path extrusionOk="0" h="74995" w="129623">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14"/>
            <p:cNvSpPr/>
            <p:nvPr/>
          </p:nvSpPr>
          <p:spPr>
            <a:xfrm>
              <a:off x="3395112" y="3888323"/>
              <a:ext cx="126148" cy="58707"/>
            </a:xfrm>
            <a:custGeom>
              <a:rect b="b" l="l" r="r" t="t"/>
              <a:pathLst>
                <a:path extrusionOk="0" h="58707" w="126148">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14"/>
            <p:cNvSpPr/>
            <p:nvPr/>
          </p:nvSpPr>
          <p:spPr>
            <a:xfrm>
              <a:off x="3543979" y="3964737"/>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4"/>
            <p:cNvSpPr/>
            <p:nvPr/>
          </p:nvSpPr>
          <p:spPr>
            <a:xfrm>
              <a:off x="3543979" y="3941061"/>
              <a:ext cx="129655" cy="75056"/>
            </a:xfrm>
            <a:custGeom>
              <a:rect b="b" l="l" r="r" t="t"/>
              <a:pathLst>
                <a:path extrusionOk="0" h="75056" w="129655">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14"/>
            <p:cNvSpPr/>
            <p:nvPr/>
          </p:nvSpPr>
          <p:spPr>
            <a:xfrm>
              <a:off x="5673026" y="4464079"/>
              <a:ext cx="468241" cy="270891"/>
            </a:xfrm>
            <a:custGeom>
              <a:rect b="b" l="l" r="r" t="t"/>
              <a:pathLst>
                <a:path extrusionOk="0" h="270891" w="468241">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14"/>
            <p:cNvSpPr/>
            <p:nvPr/>
          </p:nvSpPr>
          <p:spPr>
            <a:xfrm>
              <a:off x="5819482" y="3280817"/>
              <a:ext cx="243195" cy="356577"/>
            </a:xfrm>
            <a:custGeom>
              <a:rect b="b" l="l" r="r" t="t"/>
              <a:pathLst>
                <a:path extrusionOk="0" h="356577" w="243195">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14"/>
            <p:cNvSpPr/>
            <p:nvPr/>
          </p:nvSpPr>
          <p:spPr>
            <a:xfrm>
              <a:off x="5837923" y="3277536"/>
              <a:ext cx="116085" cy="143945"/>
            </a:xfrm>
            <a:custGeom>
              <a:rect b="b" l="l" r="r" t="t"/>
              <a:pathLst>
                <a:path extrusionOk="0" h="143945" w="116085">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14"/>
            <p:cNvSpPr/>
            <p:nvPr/>
          </p:nvSpPr>
          <p:spPr>
            <a:xfrm>
              <a:off x="5860663" y="3433950"/>
              <a:ext cx="143677" cy="161015"/>
            </a:xfrm>
            <a:custGeom>
              <a:rect b="b" l="l" r="r" t="t"/>
              <a:pathLst>
                <a:path extrusionOk="0" h="161015" w="143677">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14"/>
            <p:cNvSpPr/>
            <p:nvPr/>
          </p:nvSpPr>
          <p:spPr>
            <a:xfrm>
              <a:off x="5729287" y="3551002"/>
              <a:ext cx="121787" cy="284211"/>
            </a:xfrm>
            <a:custGeom>
              <a:rect b="b" l="l" r="r" t="t"/>
              <a:pathLst>
                <a:path extrusionOk="0" h="284211" w="121787">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14"/>
            <p:cNvSpPr/>
            <p:nvPr/>
          </p:nvSpPr>
          <p:spPr>
            <a:xfrm>
              <a:off x="5818929" y="3486611"/>
              <a:ext cx="209320" cy="241045"/>
            </a:xfrm>
            <a:custGeom>
              <a:rect b="b" l="l" r="r" t="t"/>
              <a:pathLst>
                <a:path extrusionOk="0" h="241045" w="20932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14"/>
            <p:cNvSpPr/>
            <p:nvPr/>
          </p:nvSpPr>
          <p:spPr>
            <a:xfrm>
              <a:off x="5856166" y="3289038"/>
              <a:ext cx="154042" cy="190250"/>
            </a:xfrm>
            <a:custGeom>
              <a:rect b="b" l="l" r="r" t="t"/>
              <a:pathLst>
                <a:path extrusionOk="0" h="190250" w="154042">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14"/>
            <p:cNvSpPr/>
            <p:nvPr/>
          </p:nvSpPr>
          <p:spPr>
            <a:xfrm>
              <a:off x="5862376" y="3287995"/>
              <a:ext cx="154704" cy="145954"/>
            </a:xfrm>
            <a:custGeom>
              <a:rect b="b" l="l" r="r" t="t"/>
              <a:pathLst>
                <a:path extrusionOk="0" h="145954" w="154704">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14"/>
            <p:cNvSpPr/>
            <p:nvPr/>
          </p:nvSpPr>
          <p:spPr>
            <a:xfrm>
              <a:off x="5888298" y="4552945"/>
              <a:ext cx="121626" cy="93085"/>
            </a:xfrm>
            <a:custGeom>
              <a:rect b="b" l="l" r="r" t="t"/>
              <a:pathLst>
                <a:path extrusionOk="0" h="93085" w="121626">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14"/>
            <p:cNvSpPr/>
            <p:nvPr/>
          </p:nvSpPr>
          <p:spPr>
            <a:xfrm>
              <a:off x="5888421" y="4582665"/>
              <a:ext cx="121131" cy="63346"/>
            </a:xfrm>
            <a:custGeom>
              <a:rect b="b" l="l" r="r" t="t"/>
              <a:pathLst>
                <a:path extrusionOk="0" h="63346" w="121131">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4"/>
            <p:cNvSpPr/>
            <p:nvPr/>
          </p:nvSpPr>
          <p:spPr>
            <a:xfrm>
              <a:off x="5795742" y="4532466"/>
              <a:ext cx="111395" cy="86487"/>
            </a:xfrm>
            <a:custGeom>
              <a:rect b="b" l="l" r="r" t="t"/>
              <a:pathLst>
                <a:path extrusionOk="0" h="86487" w="111395">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4"/>
            <p:cNvSpPr/>
            <p:nvPr/>
          </p:nvSpPr>
          <p:spPr>
            <a:xfrm>
              <a:off x="5796313" y="4560948"/>
              <a:ext cx="110894" cy="58013"/>
            </a:xfrm>
            <a:custGeom>
              <a:rect b="b" l="l" r="r" t="t"/>
              <a:pathLst>
                <a:path extrusionOk="0" h="58013" w="110894">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14"/>
            <p:cNvSpPr/>
            <p:nvPr/>
          </p:nvSpPr>
          <p:spPr>
            <a:xfrm>
              <a:off x="5813683" y="3728558"/>
              <a:ext cx="237954" cy="833275"/>
            </a:xfrm>
            <a:custGeom>
              <a:rect b="b" l="l" r="r" t="t"/>
              <a:pathLst>
                <a:path extrusionOk="0" h="833275" w="237954">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14"/>
            <p:cNvSpPr/>
            <p:nvPr/>
          </p:nvSpPr>
          <p:spPr>
            <a:xfrm>
              <a:off x="5803516" y="3708175"/>
              <a:ext cx="253612" cy="553963"/>
            </a:xfrm>
            <a:custGeom>
              <a:rect b="b" l="l" r="r" t="t"/>
              <a:pathLst>
                <a:path extrusionOk="0" h="553963" w="253612">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4"/>
            <p:cNvSpPr/>
            <p:nvPr/>
          </p:nvSpPr>
          <p:spPr>
            <a:xfrm>
              <a:off x="5812662" y="3486508"/>
              <a:ext cx="71005" cy="74600"/>
            </a:xfrm>
            <a:custGeom>
              <a:rect b="b" l="l" r="r" t="t"/>
              <a:pathLst>
                <a:path extrusionOk="0" h="74600" w="71005">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14"/>
            <p:cNvSpPr/>
            <p:nvPr/>
          </p:nvSpPr>
          <p:spPr>
            <a:xfrm>
              <a:off x="5614947" y="3815235"/>
              <a:ext cx="254367" cy="147732"/>
            </a:xfrm>
            <a:custGeom>
              <a:rect b="b" l="l" r="r" t="t"/>
              <a:pathLst>
                <a:path extrusionOk="0" h="147732" w="254367">
                  <a:moveTo>
                    <a:pt x="0" y="86201"/>
                  </a:moveTo>
                  <a:lnTo>
                    <a:pt x="148096" y="0"/>
                  </a:lnTo>
                  <a:lnTo>
                    <a:pt x="254368" y="61436"/>
                  </a:lnTo>
                  <a:lnTo>
                    <a:pt x="106272" y="147733"/>
                  </a:lnTo>
                  <a:lnTo>
                    <a:pt x="0" y="862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14"/>
            <p:cNvSpPr/>
            <p:nvPr/>
          </p:nvSpPr>
          <p:spPr>
            <a:xfrm>
              <a:off x="5694413" y="3821487"/>
              <a:ext cx="53706" cy="44771"/>
            </a:xfrm>
            <a:custGeom>
              <a:rect b="b" l="l" r="r" t="t"/>
              <a:pathLst>
                <a:path extrusionOk="0" h="44771" w="53706">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14"/>
            <p:cNvSpPr/>
            <p:nvPr/>
          </p:nvSpPr>
          <p:spPr>
            <a:xfrm>
              <a:off x="5775008" y="3530248"/>
              <a:ext cx="253611" cy="322722"/>
            </a:xfrm>
            <a:custGeom>
              <a:rect b="b" l="l" r="r" t="t"/>
              <a:pathLst>
                <a:path extrusionOk="0" h="322722" w="253611">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4"/>
            <p:cNvSpPr/>
            <p:nvPr/>
          </p:nvSpPr>
          <p:spPr>
            <a:xfrm>
              <a:off x="5965891" y="3514431"/>
              <a:ext cx="72720" cy="103595"/>
            </a:xfrm>
            <a:custGeom>
              <a:rect b="b" l="l" r="r" t="t"/>
              <a:pathLst>
                <a:path extrusionOk="0" h="103595" w="7272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71" name="Google Shape;471;p14"/>
            <p:cNvGrpSpPr/>
            <p:nvPr/>
          </p:nvGrpSpPr>
          <p:grpSpPr>
            <a:xfrm flipH="1">
              <a:off x="2865273" y="3434801"/>
              <a:ext cx="598186" cy="1340314"/>
              <a:chOff x="4210728" y="4525714"/>
              <a:chExt cx="546438" cy="1224366"/>
            </a:xfrm>
          </p:grpSpPr>
          <p:sp>
            <p:nvSpPr>
              <p:cNvPr id="472" name="Google Shape;472;p14"/>
              <p:cNvSpPr/>
              <p:nvPr/>
            </p:nvSpPr>
            <p:spPr>
              <a:xfrm>
                <a:off x="4672107" y="4726590"/>
                <a:ext cx="85002" cy="305847"/>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14"/>
              <p:cNvSpPr/>
              <p:nvPr/>
            </p:nvSpPr>
            <p:spPr>
              <a:xfrm>
                <a:off x="4408366" y="5679962"/>
                <a:ext cx="123900" cy="70118"/>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14"/>
              <p:cNvSpPr/>
              <p:nvPr/>
            </p:nvSpPr>
            <p:spPr>
              <a:xfrm>
                <a:off x="4408245" y="5691663"/>
                <a:ext cx="121939" cy="58416"/>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14"/>
              <p:cNvSpPr/>
              <p:nvPr/>
            </p:nvSpPr>
            <p:spPr>
              <a:xfrm>
                <a:off x="4566152" y="5600798"/>
                <a:ext cx="119416" cy="67472"/>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14"/>
              <p:cNvSpPr/>
              <p:nvPr/>
            </p:nvSpPr>
            <p:spPr>
              <a:xfrm>
                <a:off x="4566197" y="5611939"/>
                <a:ext cx="117340" cy="56332"/>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4"/>
              <p:cNvSpPr/>
              <p:nvPr/>
            </p:nvSpPr>
            <p:spPr>
              <a:xfrm>
                <a:off x="4483409" y="4968525"/>
                <a:ext cx="238054" cy="732926"/>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14"/>
              <p:cNvSpPr/>
              <p:nvPr/>
            </p:nvSpPr>
            <p:spPr>
              <a:xfrm>
                <a:off x="4484426" y="4968525"/>
                <a:ext cx="236925" cy="409866"/>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14"/>
              <p:cNvSpPr/>
              <p:nvPr/>
            </p:nvSpPr>
            <p:spPr>
              <a:xfrm>
                <a:off x="4531702" y="4525767"/>
                <a:ext cx="160521" cy="258577"/>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14"/>
              <p:cNvSpPr/>
              <p:nvPr/>
            </p:nvSpPr>
            <p:spPr>
              <a:xfrm>
                <a:off x="4695825" y="4756088"/>
                <a:ext cx="61341" cy="108805"/>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14"/>
              <p:cNvSpPr/>
              <p:nvPr/>
            </p:nvSpPr>
            <p:spPr>
              <a:xfrm>
                <a:off x="4523612" y="4724507"/>
                <a:ext cx="191546" cy="273865"/>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14"/>
              <p:cNvSpPr/>
              <p:nvPr/>
            </p:nvSpPr>
            <p:spPr>
              <a:xfrm>
                <a:off x="4210728" y="4780936"/>
                <a:ext cx="368747" cy="265455"/>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14"/>
              <p:cNvSpPr/>
              <p:nvPr/>
            </p:nvSpPr>
            <p:spPr>
              <a:xfrm>
                <a:off x="4484370" y="4765472"/>
                <a:ext cx="100785" cy="104755"/>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14"/>
              <p:cNvSpPr/>
              <p:nvPr/>
            </p:nvSpPr>
            <p:spPr>
              <a:xfrm>
                <a:off x="4524935" y="4525714"/>
                <a:ext cx="201012" cy="328692"/>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15"/>
          <p:cNvSpPr txBox="1"/>
          <p:nvPr>
            <p:ph type="title"/>
          </p:nvPr>
        </p:nvSpPr>
        <p:spPr>
          <a:xfrm>
            <a:off x="457200" y="681800"/>
            <a:ext cx="3667200" cy="543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Latar Belakang</a:t>
            </a:r>
            <a:endParaRPr sz="3600"/>
          </a:p>
        </p:txBody>
      </p:sp>
      <p:sp>
        <p:nvSpPr>
          <p:cNvPr id="490" name="Google Shape;490;p15"/>
          <p:cNvSpPr txBox="1"/>
          <p:nvPr>
            <p:ph idx="1" type="body"/>
          </p:nvPr>
        </p:nvSpPr>
        <p:spPr>
          <a:xfrm>
            <a:off x="457200" y="1423950"/>
            <a:ext cx="7988400" cy="33570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lang="en" sz="1800"/>
              <a:t>Proses produksi erat kaitannya dengan sistem inventory (persediaan), yaitu untuk menjamin lancarnya proses produksi. Kegiatan produksi tidak hanya berorientasi pada produk yang dihasilkan, tetapi bagaimana pencatatan barang sesuai dengan  produksi itu dan dapat berjalan dengan baik. Pengolahan data dan informasi secara cepat, tepat dan efisien adalah hal penting yang dibutuhkan bagi setiap perusahaan atau instansi.</a:t>
            </a:r>
            <a:endParaRPr sz="1800"/>
          </a:p>
          <a:p>
            <a:pPr indent="0" lvl="0" marL="0" rtl="0" algn="just">
              <a:spcBef>
                <a:spcPts val="600"/>
              </a:spcBef>
              <a:spcAft>
                <a:spcPts val="0"/>
              </a:spcAft>
              <a:buNone/>
            </a:pPr>
            <a:r>
              <a:t/>
            </a:r>
            <a:endParaRPr sz="1400"/>
          </a:p>
          <a:p>
            <a:pPr indent="0" lvl="0" marL="0" rtl="0" algn="l">
              <a:spcBef>
                <a:spcPts val="600"/>
              </a:spcBef>
              <a:spcAft>
                <a:spcPts val="0"/>
              </a:spcAft>
              <a:buNone/>
            </a:pPr>
            <a:r>
              <a:t/>
            </a:r>
            <a:endParaRPr sz="1700"/>
          </a:p>
        </p:txBody>
      </p:sp>
      <p:sp>
        <p:nvSpPr>
          <p:cNvPr id="491" name="Google Shape;491;p1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16"/>
          <p:cNvSpPr txBox="1"/>
          <p:nvPr>
            <p:ph idx="1" type="body"/>
          </p:nvPr>
        </p:nvSpPr>
        <p:spPr>
          <a:xfrm>
            <a:off x="465825" y="789750"/>
            <a:ext cx="7988400" cy="35640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lang="en" sz="1600"/>
              <a:t>PT. Konveksi Jaya merupakan perusahaan yang bergerak pada bidang sandang di kota Yogyakarta yang memproduksi pakaian berupa kaos polos. Permasalahan yang ditemui yaitu pada proses pencatatan laporan stock barang serta barang masuk dan keluar.</a:t>
            </a:r>
            <a:endParaRPr sz="1600"/>
          </a:p>
          <a:p>
            <a:pPr indent="0" lvl="0" marL="0" rtl="0" algn="just">
              <a:spcBef>
                <a:spcPts val="600"/>
              </a:spcBef>
              <a:spcAft>
                <a:spcPts val="0"/>
              </a:spcAft>
              <a:buNone/>
            </a:pPr>
            <a:r>
              <a:t/>
            </a:r>
            <a:endParaRPr sz="1400"/>
          </a:p>
          <a:p>
            <a:pPr indent="0" lvl="0" marL="0" rtl="0" algn="just">
              <a:spcBef>
                <a:spcPts val="600"/>
              </a:spcBef>
              <a:spcAft>
                <a:spcPts val="0"/>
              </a:spcAft>
              <a:buNone/>
            </a:pPr>
            <a:r>
              <a:rPr lang="en" sz="1600"/>
              <a:t>Pada proses pencatatan stok barang, baik itu barang masuk dan barang keluar masih menggunakan cara manual dengan nota, buku besar dan hanya dimasukkan di software Ms. Excel ketika laporan akhir bulan. Proses manual ini mengakibatkan terjadinya kekeliruan dan kesalahan dalam pencatatan sehingga menyulitkan petugas gudang dan admin dalam mengelola data produk barang serta melakukan pencatatan produk barang masuk ataupun keluar dan memberikan laporan kepada pemilik dengan hasil laporan yang kurang akurat dan terperinci.</a:t>
            </a:r>
            <a:endParaRPr sz="1600"/>
          </a:p>
          <a:p>
            <a:pPr indent="0" lvl="0" marL="0" rtl="0" algn="l">
              <a:spcBef>
                <a:spcPts val="600"/>
              </a:spcBef>
              <a:spcAft>
                <a:spcPts val="0"/>
              </a:spcAft>
              <a:buNone/>
            </a:pPr>
            <a:r>
              <a:t/>
            </a:r>
            <a:endParaRPr sz="1700"/>
          </a:p>
        </p:txBody>
      </p:sp>
      <p:sp>
        <p:nvSpPr>
          <p:cNvPr id="497" name="Google Shape;497;p1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17"/>
          <p:cNvSpPr txBox="1"/>
          <p:nvPr>
            <p:ph idx="1" type="body"/>
          </p:nvPr>
        </p:nvSpPr>
        <p:spPr>
          <a:xfrm>
            <a:off x="465825" y="789750"/>
            <a:ext cx="7988400" cy="35640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lang="en" sz="1600"/>
              <a:t>Berdasarkan dari permasalahan yang ada, maka dibuat sistem informasi persediaan barang berbasis web untuk meminimal kesalahan human error.</a:t>
            </a:r>
            <a:endParaRPr sz="1600"/>
          </a:p>
          <a:p>
            <a:pPr indent="0" lvl="0" marL="0" rtl="0" algn="just">
              <a:spcBef>
                <a:spcPts val="600"/>
              </a:spcBef>
              <a:spcAft>
                <a:spcPts val="0"/>
              </a:spcAft>
              <a:buNone/>
            </a:pPr>
            <a:r>
              <a:t/>
            </a:r>
            <a:endParaRPr sz="1600"/>
          </a:p>
          <a:p>
            <a:pPr indent="0" lvl="0" marL="0" rtl="0" algn="just">
              <a:spcBef>
                <a:spcPts val="600"/>
              </a:spcBef>
              <a:spcAft>
                <a:spcPts val="0"/>
              </a:spcAft>
              <a:buNone/>
            </a:pPr>
            <a:r>
              <a:rPr lang="en" sz="1600"/>
              <a:t>Sistem ini sebagai media untuk memudahkan petugas gudang saat mencatat persediaan barang serta admin dalam mengelola. Data yang diolah yaitu data barang yang meliputi nama barang, jenis barang, satuan barang, data supplier, data barang masuk serta keluar. Sistem dibangun berbasis web dengan HTML dan CSS dengan Framework Bootstrap serta menggunakan bahasa pemrograman PHP dengan Framework CodeIgniter dan JavaScript, MySQL sebagai database tempat penyimpanan, dan Apache sebagai web server.</a:t>
            </a:r>
            <a:endParaRPr sz="1600"/>
          </a:p>
          <a:p>
            <a:pPr indent="0" lvl="0" marL="0" rtl="0" algn="l">
              <a:spcBef>
                <a:spcPts val="600"/>
              </a:spcBef>
              <a:spcAft>
                <a:spcPts val="0"/>
              </a:spcAft>
              <a:buNone/>
            </a:pPr>
            <a:r>
              <a:t/>
            </a:r>
            <a:endParaRPr sz="1700"/>
          </a:p>
        </p:txBody>
      </p:sp>
      <p:sp>
        <p:nvSpPr>
          <p:cNvPr id="503" name="Google Shape;503;p1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18"/>
          <p:cNvSpPr txBox="1"/>
          <p:nvPr>
            <p:ph type="title"/>
          </p:nvPr>
        </p:nvSpPr>
        <p:spPr>
          <a:xfrm>
            <a:off x="457200" y="605600"/>
            <a:ext cx="5339700" cy="46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400"/>
              <a:t>Metode yang digunakkan</a:t>
            </a:r>
            <a:endParaRPr sz="3400"/>
          </a:p>
        </p:txBody>
      </p:sp>
      <p:sp>
        <p:nvSpPr>
          <p:cNvPr id="509" name="Google Shape;509;p1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510" name="Google Shape;510;p18"/>
          <p:cNvPicPr preferRelativeResize="0"/>
          <p:nvPr/>
        </p:nvPicPr>
        <p:blipFill>
          <a:blip r:embed="rId3">
            <a:alphaModFix/>
          </a:blip>
          <a:stretch>
            <a:fillRect/>
          </a:stretch>
        </p:blipFill>
        <p:spPr>
          <a:xfrm>
            <a:off x="5307450" y="1294200"/>
            <a:ext cx="3645175" cy="1874225"/>
          </a:xfrm>
          <a:prstGeom prst="rect">
            <a:avLst/>
          </a:prstGeom>
          <a:noFill/>
          <a:ln>
            <a:noFill/>
          </a:ln>
        </p:spPr>
      </p:pic>
      <p:sp>
        <p:nvSpPr>
          <p:cNvPr id="511" name="Google Shape;511;p18"/>
          <p:cNvSpPr txBox="1"/>
          <p:nvPr/>
        </p:nvSpPr>
        <p:spPr>
          <a:xfrm>
            <a:off x="542400" y="1294200"/>
            <a:ext cx="45168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Barlow"/>
                <a:ea typeface="Barlow"/>
                <a:cs typeface="Barlow"/>
                <a:sym typeface="Barlow"/>
              </a:rPr>
              <a:t>DevOps merupakan salah satu metodologi pengembangan sistem terbaru yang saat ini banyak diadopsi oleh berbagai perusahaan perangkat lunak dan organisasi IT. Konsep utama dari metodologi DevOps adalah untuk mengkombinasikan software development (Dev) dan technology operations (Ops). Dengan konsep kombinasi tersebut, dapat membantu memastikan bahwa kedua aspek tersebut dapat berpartisipasi bersama pada keseluruhan lifecycle, dimulai dari tahapan desain hingga support untuk produksi.</a:t>
            </a:r>
            <a:endParaRPr>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19"/>
          <p:cNvSpPr txBox="1"/>
          <p:nvPr>
            <p:ph type="title"/>
          </p:nvPr>
        </p:nvSpPr>
        <p:spPr>
          <a:xfrm>
            <a:off x="457200" y="605600"/>
            <a:ext cx="5640900" cy="46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400"/>
              <a:t>Perencanaan</a:t>
            </a:r>
            <a:endParaRPr sz="3400"/>
          </a:p>
        </p:txBody>
      </p:sp>
      <p:sp>
        <p:nvSpPr>
          <p:cNvPr id="517" name="Google Shape;517;p19"/>
          <p:cNvSpPr txBox="1"/>
          <p:nvPr>
            <p:ph idx="1" type="body"/>
          </p:nvPr>
        </p:nvSpPr>
        <p:spPr>
          <a:xfrm>
            <a:off x="476100" y="1074200"/>
            <a:ext cx="8191800" cy="3568800"/>
          </a:xfrm>
          <a:prstGeom prst="rect">
            <a:avLst/>
          </a:prstGeom>
        </p:spPr>
        <p:txBody>
          <a:bodyPr anchorCtr="0" anchor="t" bIns="0" lIns="0" spcFirstLastPara="1" rIns="0" wrap="square" tIns="0">
            <a:noAutofit/>
          </a:bodyPr>
          <a:lstStyle/>
          <a:p>
            <a:pPr indent="0" lvl="0" marL="0" rtl="0" algn="just">
              <a:lnSpc>
                <a:spcPct val="115000"/>
              </a:lnSpc>
              <a:spcBef>
                <a:spcPts val="1200"/>
              </a:spcBef>
              <a:spcAft>
                <a:spcPts val="0"/>
              </a:spcAft>
              <a:buNone/>
            </a:pPr>
            <a:r>
              <a:rPr lang="en" sz="1500"/>
              <a:t>Penerapan metode DevOps dalam membuat aplikasi ini diawali dengan tahap perencanaan yaitu pengumpulan kebutuhan dengan membuat rencana tentang kebutuhan dari perangkat lunak yang akan dibuat, adapun penjelasan dan tahapan dari pengumpulan data dijelaskan sebagai berikut :</a:t>
            </a:r>
            <a:endParaRPr sz="2600"/>
          </a:p>
          <a:p>
            <a:pPr indent="-323850" lvl="0" marL="457200" rtl="0" algn="just">
              <a:lnSpc>
                <a:spcPct val="150000"/>
              </a:lnSpc>
              <a:spcBef>
                <a:spcPts val="1200"/>
              </a:spcBef>
              <a:spcAft>
                <a:spcPts val="0"/>
              </a:spcAft>
              <a:buSzPts val="1500"/>
              <a:buChar char="▸"/>
            </a:pPr>
            <a:r>
              <a:rPr b="1" lang="en" sz="1500">
                <a:latin typeface="Barlow"/>
                <a:ea typeface="Barlow"/>
                <a:cs typeface="Barlow"/>
                <a:sym typeface="Barlow"/>
              </a:rPr>
              <a:t>A.Observasi:</a:t>
            </a:r>
            <a:r>
              <a:rPr lang="en" sz="1500"/>
              <a:t> Pada tahapan ini, dilakukan observasi secara langsung pada PT Konveksi Jaya</a:t>
            </a:r>
            <a:endParaRPr sz="1500"/>
          </a:p>
          <a:p>
            <a:pPr indent="-323850" lvl="0" marL="457200" rtl="0" algn="just">
              <a:lnSpc>
                <a:spcPct val="115000"/>
              </a:lnSpc>
              <a:spcBef>
                <a:spcPts val="0"/>
              </a:spcBef>
              <a:spcAft>
                <a:spcPts val="0"/>
              </a:spcAft>
              <a:buSzPts val="1500"/>
              <a:buChar char="▸"/>
            </a:pPr>
            <a:r>
              <a:rPr b="1" lang="en" sz="1500">
                <a:latin typeface="Barlow"/>
                <a:ea typeface="Barlow"/>
                <a:cs typeface="Barlow"/>
                <a:sym typeface="Barlow"/>
              </a:rPr>
              <a:t>B.Wawancara:</a:t>
            </a:r>
            <a:r>
              <a:rPr lang="en" sz="1500"/>
              <a:t>Developer melakukan wawancara kepada pimpinan dari perusahan, hal ini dilakukan untuk mencari solusi dan mendengarkan kebutuhan dari perusahaan terkait sistem informasi yang akan dibuat.</a:t>
            </a:r>
            <a:endParaRPr sz="1500"/>
          </a:p>
          <a:p>
            <a:pPr indent="-323850" lvl="0" marL="457200" rtl="0" algn="just">
              <a:lnSpc>
                <a:spcPct val="115000"/>
              </a:lnSpc>
              <a:spcBef>
                <a:spcPts val="0"/>
              </a:spcBef>
              <a:spcAft>
                <a:spcPts val="0"/>
              </a:spcAft>
              <a:buSzPts val="1500"/>
              <a:buChar char="▸"/>
            </a:pPr>
            <a:r>
              <a:rPr b="1" lang="en" sz="1500">
                <a:latin typeface="Barlow"/>
                <a:ea typeface="Barlow"/>
                <a:cs typeface="Barlow"/>
                <a:sym typeface="Barlow"/>
              </a:rPr>
              <a:t>C.Studi Pustaka:</a:t>
            </a:r>
            <a:r>
              <a:rPr lang="en" sz="1500"/>
              <a:t>Studi Pustaka dengan metode pengumpulan data dalam studi pustaka, penulis melakukan studi dari beberapa buku, e-book, e-journal dan modul pembelajaran yang terkaitan erat dengan perancangan sistem ini.</a:t>
            </a:r>
            <a:endParaRPr sz="1500"/>
          </a:p>
          <a:p>
            <a:pPr indent="0" lvl="0" marL="457200" rtl="0" algn="l">
              <a:lnSpc>
                <a:spcPct val="115000"/>
              </a:lnSpc>
              <a:spcBef>
                <a:spcPts val="600"/>
              </a:spcBef>
              <a:spcAft>
                <a:spcPts val="0"/>
              </a:spcAft>
              <a:buNone/>
            </a:pPr>
            <a:r>
              <a:t/>
            </a:r>
            <a:endParaRPr sz="1500"/>
          </a:p>
          <a:p>
            <a:pPr indent="0" lvl="0" marL="457200" rtl="0" algn="l">
              <a:lnSpc>
                <a:spcPct val="115000"/>
              </a:lnSpc>
              <a:spcBef>
                <a:spcPts val="600"/>
              </a:spcBef>
              <a:spcAft>
                <a:spcPts val="0"/>
              </a:spcAft>
              <a:buNone/>
            </a:pPr>
            <a:r>
              <a:t/>
            </a:r>
            <a:endParaRPr sz="1500"/>
          </a:p>
        </p:txBody>
      </p:sp>
      <p:sp>
        <p:nvSpPr>
          <p:cNvPr id="518" name="Google Shape;518;p1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20"/>
          <p:cNvSpPr/>
          <p:nvPr/>
        </p:nvSpPr>
        <p:spPr>
          <a:xfrm flipH="1" rot="10800000">
            <a:off x="4556650" y="1683275"/>
            <a:ext cx="4233900" cy="3291900"/>
          </a:xfrm>
          <a:prstGeom prst="round2DiagRect">
            <a:avLst>
              <a:gd fmla="val 0" name="adj1"/>
              <a:gd fmla="val 17764"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0"/>
          <p:cNvSpPr/>
          <p:nvPr/>
        </p:nvSpPr>
        <p:spPr>
          <a:xfrm>
            <a:off x="457194" y="1683605"/>
            <a:ext cx="4125300" cy="3291600"/>
          </a:xfrm>
          <a:prstGeom prst="round2DiagRect">
            <a:avLst>
              <a:gd fmla="val 0" name="adj1"/>
              <a:gd fmla="val 1776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0"/>
          <p:cNvSpPr txBox="1"/>
          <p:nvPr>
            <p:ph idx="1" type="body"/>
          </p:nvPr>
        </p:nvSpPr>
        <p:spPr>
          <a:xfrm>
            <a:off x="457200" y="1726000"/>
            <a:ext cx="4069200" cy="2949000"/>
          </a:xfrm>
          <a:prstGeom prst="rect">
            <a:avLst/>
          </a:prstGeom>
        </p:spPr>
        <p:txBody>
          <a:bodyPr anchorCtr="0" anchor="t" bIns="0" lIns="0" spcFirstLastPara="1" rIns="0" wrap="square" tIns="0">
            <a:noAutofit/>
          </a:bodyPr>
          <a:lstStyle/>
          <a:p>
            <a:pPr indent="457200" lvl="0" marL="0" rtl="0" algn="l">
              <a:spcBef>
                <a:spcPts val="600"/>
              </a:spcBef>
              <a:spcAft>
                <a:spcPts val="0"/>
              </a:spcAft>
              <a:buNone/>
            </a:pPr>
            <a:r>
              <a:rPr b="1" lang="en" sz="1700">
                <a:solidFill>
                  <a:schemeClr val="lt1"/>
                </a:solidFill>
              </a:rPr>
              <a:t>Fungsional</a:t>
            </a:r>
            <a:endParaRPr b="1" sz="1700">
              <a:solidFill>
                <a:schemeClr val="lt1"/>
              </a:solidFill>
            </a:endParaRPr>
          </a:p>
          <a:p>
            <a:pPr indent="-317500" lvl="0" marL="457200" rtl="0" algn="l">
              <a:spcBef>
                <a:spcPts val="600"/>
              </a:spcBef>
              <a:spcAft>
                <a:spcPts val="0"/>
              </a:spcAft>
              <a:buClr>
                <a:schemeClr val="lt1"/>
              </a:buClr>
              <a:buSzPts val="1400"/>
              <a:buAutoNum type="arabicPeriod"/>
            </a:pPr>
            <a:r>
              <a:rPr lang="en" sz="1400">
                <a:solidFill>
                  <a:schemeClr val="lt1"/>
                </a:solidFill>
              </a:rPr>
              <a:t>Kemampuan mengelola data user atau akun, data supplier, data master barang.</a:t>
            </a:r>
            <a:endParaRPr sz="1400">
              <a:solidFill>
                <a:schemeClr val="lt1"/>
              </a:solidFill>
            </a:endParaRPr>
          </a:p>
          <a:p>
            <a:pPr indent="-317500" lvl="0" marL="457200" rtl="0" algn="l">
              <a:spcBef>
                <a:spcPts val="0"/>
              </a:spcBef>
              <a:spcAft>
                <a:spcPts val="0"/>
              </a:spcAft>
              <a:buClr>
                <a:schemeClr val="lt1"/>
              </a:buClr>
              <a:buSzPts val="1400"/>
              <a:buAutoNum type="arabicPeriod"/>
            </a:pPr>
            <a:r>
              <a:rPr lang="en" sz="1400">
                <a:solidFill>
                  <a:schemeClr val="lt1"/>
                </a:solidFill>
              </a:rPr>
              <a:t>Kemampuan menampilkan seluruh rincian barang yang tersedia pada sistem persediaan barang,mencari data barang,serta transaksi data barang masuk serta keluar.</a:t>
            </a:r>
            <a:endParaRPr sz="1400">
              <a:solidFill>
                <a:schemeClr val="lt1"/>
              </a:solidFill>
            </a:endParaRPr>
          </a:p>
          <a:p>
            <a:pPr indent="-317500" lvl="0" marL="457200" rtl="0" algn="l">
              <a:spcBef>
                <a:spcPts val="0"/>
              </a:spcBef>
              <a:spcAft>
                <a:spcPts val="0"/>
              </a:spcAft>
              <a:buClr>
                <a:schemeClr val="lt1"/>
              </a:buClr>
              <a:buSzPts val="1400"/>
              <a:buAutoNum type="arabicPeriod"/>
            </a:pPr>
            <a:r>
              <a:rPr lang="en" sz="1400">
                <a:solidFill>
                  <a:schemeClr val="lt1"/>
                </a:solidFill>
              </a:rPr>
              <a:t>Halaman beranda, menu halaman untuk mengelola data supplier, master barang, transakasi, laporan.</a:t>
            </a:r>
            <a:endParaRPr sz="1400">
              <a:solidFill>
                <a:schemeClr val="lt1"/>
              </a:solidFill>
            </a:endParaRPr>
          </a:p>
          <a:p>
            <a:pPr indent="-317500" lvl="0" marL="457200" rtl="0" algn="l">
              <a:spcBef>
                <a:spcPts val="0"/>
              </a:spcBef>
              <a:spcAft>
                <a:spcPts val="0"/>
              </a:spcAft>
              <a:buClr>
                <a:schemeClr val="lt1"/>
              </a:buClr>
              <a:buSzPts val="1400"/>
              <a:buAutoNum type="arabicPeriod"/>
            </a:pPr>
            <a:r>
              <a:rPr lang="en" sz="1400">
                <a:solidFill>
                  <a:schemeClr val="lt1"/>
                </a:solidFill>
              </a:rPr>
              <a:t>Cetak laporan barang masuk dan keluar.</a:t>
            </a:r>
            <a:endParaRPr sz="1400">
              <a:solidFill>
                <a:schemeClr val="lt1"/>
              </a:solidFill>
            </a:endParaRPr>
          </a:p>
          <a:p>
            <a:pPr indent="0" lvl="0" marL="0" rtl="0" algn="l">
              <a:spcBef>
                <a:spcPts val="600"/>
              </a:spcBef>
              <a:spcAft>
                <a:spcPts val="0"/>
              </a:spcAft>
              <a:buNone/>
            </a:pPr>
            <a:r>
              <a:t/>
            </a:r>
            <a:endParaRPr sz="1400"/>
          </a:p>
        </p:txBody>
      </p:sp>
      <p:sp>
        <p:nvSpPr>
          <p:cNvPr id="526" name="Google Shape;526;p20"/>
          <p:cNvSpPr txBox="1"/>
          <p:nvPr>
            <p:ph type="title"/>
          </p:nvPr>
        </p:nvSpPr>
        <p:spPr>
          <a:xfrm>
            <a:off x="457200" y="59625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400"/>
              <a:t>Kebutuhan Fungsional dan Non fungsional</a:t>
            </a:r>
            <a:endParaRPr sz="3400"/>
          </a:p>
        </p:txBody>
      </p:sp>
      <p:sp>
        <p:nvSpPr>
          <p:cNvPr id="527" name="Google Shape;527;p20"/>
          <p:cNvSpPr txBox="1"/>
          <p:nvPr>
            <p:ph idx="2" type="body"/>
          </p:nvPr>
        </p:nvSpPr>
        <p:spPr>
          <a:xfrm>
            <a:off x="4582500" y="1683600"/>
            <a:ext cx="3841500" cy="3113100"/>
          </a:xfrm>
          <a:prstGeom prst="rect">
            <a:avLst/>
          </a:prstGeom>
        </p:spPr>
        <p:txBody>
          <a:bodyPr anchorCtr="0" anchor="t" bIns="0" lIns="0" spcFirstLastPara="1" rIns="0" wrap="square" tIns="0">
            <a:noAutofit/>
          </a:bodyPr>
          <a:lstStyle/>
          <a:p>
            <a:pPr indent="457200" lvl="0" marL="0" rtl="0" algn="l">
              <a:spcBef>
                <a:spcPts val="600"/>
              </a:spcBef>
              <a:spcAft>
                <a:spcPts val="0"/>
              </a:spcAft>
              <a:buNone/>
            </a:pPr>
            <a:r>
              <a:rPr b="1" lang="en" sz="1700">
                <a:solidFill>
                  <a:schemeClr val="lt1"/>
                </a:solidFill>
              </a:rPr>
              <a:t>Non Fungsional</a:t>
            </a:r>
            <a:endParaRPr b="1" sz="1700">
              <a:solidFill>
                <a:schemeClr val="lt1"/>
              </a:solidFill>
            </a:endParaRPr>
          </a:p>
          <a:p>
            <a:pPr indent="-317500" lvl="0" marL="457200" rtl="0" algn="l">
              <a:spcBef>
                <a:spcPts val="600"/>
              </a:spcBef>
              <a:spcAft>
                <a:spcPts val="0"/>
              </a:spcAft>
              <a:buClr>
                <a:schemeClr val="lt1"/>
              </a:buClr>
              <a:buSzPts val="1400"/>
              <a:buAutoNum type="arabicPeriod"/>
            </a:pPr>
            <a:r>
              <a:rPr lang="en" sz="1400">
                <a:solidFill>
                  <a:schemeClr val="lt1"/>
                </a:solidFill>
              </a:rPr>
              <a:t>Tools &amp; Sofware : Xampp, VScode, Adobe Xd, CodeIgniter.</a:t>
            </a:r>
            <a:endParaRPr sz="1400">
              <a:solidFill>
                <a:schemeClr val="lt1"/>
              </a:solidFill>
            </a:endParaRPr>
          </a:p>
          <a:p>
            <a:pPr indent="-317500" lvl="0" marL="457200" rtl="0" algn="l">
              <a:spcBef>
                <a:spcPts val="0"/>
              </a:spcBef>
              <a:spcAft>
                <a:spcPts val="0"/>
              </a:spcAft>
              <a:buClr>
                <a:schemeClr val="lt1"/>
              </a:buClr>
              <a:buSzPts val="1400"/>
              <a:buAutoNum type="arabicPeriod"/>
            </a:pPr>
            <a:r>
              <a:rPr lang="en" sz="1400">
                <a:solidFill>
                  <a:schemeClr val="lt1"/>
                </a:solidFill>
              </a:rPr>
              <a:t>Sistem Operasi	: Windows 10 64bit</a:t>
            </a:r>
            <a:endParaRPr sz="1700">
              <a:solidFill>
                <a:schemeClr val="lt1"/>
              </a:solidFill>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528" name="Google Shape;528;p2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