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4" d="100"/>
          <a:sy n="64"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604D230F-50E5-4030-BA14-FAC94FA8EF88}"/>
    <pc:docChg chg="modSld">
      <pc:chgData name="Patrick Baker" userId="dbad0e87-82bb-43bf-9a70-a6d8fad31ef1" providerId="ADAL" clId="{604D230F-50E5-4030-BA14-FAC94FA8EF88}" dt="2020-03-29T23:16:56.965" v="6"/>
      <pc:docMkLst>
        <pc:docMk/>
      </pc:docMkLst>
      <pc:sldChg chg="modSp">
        <pc:chgData name="Patrick Baker" userId="dbad0e87-82bb-43bf-9a70-a6d8fad31ef1" providerId="ADAL" clId="{604D230F-50E5-4030-BA14-FAC94FA8EF88}" dt="2020-03-28T23:44:21.602" v="5" actId="20577"/>
        <pc:sldMkLst>
          <pc:docMk/>
          <pc:sldMk cId="1362934084" sldId="256"/>
        </pc:sldMkLst>
        <pc:spChg chg="mod">
          <ac:chgData name="Patrick Baker" userId="dbad0e87-82bb-43bf-9a70-a6d8fad31ef1" providerId="ADAL" clId="{604D230F-50E5-4030-BA14-FAC94FA8EF88}" dt="2020-03-28T23:44:21.602" v="5" actId="20577"/>
          <ac:spMkLst>
            <pc:docMk/>
            <pc:sldMk cId="1362934084" sldId="256"/>
            <ac:spMk id="2" creationId="{A96C2811-5704-42C1-869B-16E29CB6572E}"/>
          </ac:spMkLst>
        </pc:spChg>
      </pc:sldChg>
      <pc:sldChg chg="modSp">
        <pc:chgData name="Patrick Baker" userId="dbad0e87-82bb-43bf-9a70-a6d8fad31ef1" providerId="ADAL" clId="{604D230F-50E5-4030-BA14-FAC94FA8EF88}" dt="2020-03-29T23:16:56.965" v="6"/>
        <pc:sldMkLst>
          <pc:docMk/>
          <pc:sldMk cId="1252673013" sldId="262"/>
        </pc:sldMkLst>
        <pc:spChg chg="mod">
          <ac:chgData name="Patrick Baker" userId="dbad0e87-82bb-43bf-9a70-a6d8fad31ef1" providerId="ADAL" clId="{604D230F-50E5-4030-BA14-FAC94FA8EF88}" dt="2020-03-29T23:16:56.965" v="6"/>
          <ac:spMkLst>
            <pc:docMk/>
            <pc:sldMk cId="1252673013" sldId="262"/>
            <ac:spMk id="3" creationId="{F1803FB6-918B-4C8E-9C25-3ECDA665EC35}"/>
          </ac:spMkLst>
        </pc:spChg>
      </pc:sldChg>
    </pc:docChg>
  </pc:docChgLst>
  <pc:docChgLst>
    <pc:chgData name="Patrick Baker" userId="dbad0e87-82bb-43bf-9a70-a6d8fad31ef1" providerId="ADAL" clId="{C4FDB412-374D-466B-80AD-129B7C33E047}"/>
    <pc:docChg chg="modSld">
      <pc:chgData name="Patrick Baker" userId="dbad0e87-82bb-43bf-9a70-a6d8fad31ef1" providerId="ADAL" clId="{C4FDB412-374D-466B-80AD-129B7C33E047}" dt="2020-04-03T21:24:21.169" v="41" actId="20577"/>
      <pc:docMkLst>
        <pc:docMk/>
      </pc:docMkLst>
      <pc:sldChg chg="modSp mod">
        <pc:chgData name="Patrick Baker" userId="dbad0e87-82bb-43bf-9a70-a6d8fad31ef1" providerId="ADAL" clId="{C4FDB412-374D-466B-80AD-129B7C33E047}" dt="2020-04-03T21:24:21.169" v="41" actId="20577"/>
        <pc:sldMkLst>
          <pc:docMk/>
          <pc:sldMk cId="2158459777" sldId="259"/>
        </pc:sldMkLst>
        <pc:spChg chg="mod">
          <ac:chgData name="Patrick Baker" userId="dbad0e87-82bb-43bf-9a70-a6d8fad31ef1" providerId="ADAL" clId="{C4FDB412-374D-466B-80AD-129B7C33E047}" dt="2020-04-03T21:24:21.169" v="41" actId="20577"/>
          <ac:spMkLst>
            <pc:docMk/>
            <pc:sldMk cId="2158459777" sldId="259"/>
            <ac:spMk id="3" creationId="{58DD00F9-2344-45F4-B745-B1FF6594539B}"/>
          </ac:spMkLst>
        </pc:spChg>
      </pc:sldChg>
      <pc:sldChg chg="modSp mod modNotesTx">
        <pc:chgData name="Patrick Baker" userId="dbad0e87-82bb-43bf-9a70-a6d8fad31ef1" providerId="ADAL" clId="{C4FDB412-374D-466B-80AD-129B7C33E047}" dt="2020-04-02T20:53:05.083" v="30" actId="20577"/>
        <pc:sldMkLst>
          <pc:docMk/>
          <pc:sldMk cId="3760331451" sldId="260"/>
        </pc:sldMkLst>
        <pc:spChg chg="mod">
          <ac:chgData name="Patrick Baker" userId="dbad0e87-82bb-43bf-9a70-a6d8fad31ef1" providerId="ADAL" clId="{C4FDB412-374D-466B-80AD-129B7C33E047}" dt="2020-04-02T20:53:05.083" v="30" actId="20577"/>
          <ac:spMkLst>
            <pc:docMk/>
            <pc:sldMk cId="3760331451" sldId="260"/>
            <ac:spMk id="4" creationId="{937BF58F-E358-4625-919F-7C3D6EEBA8FB}"/>
          </ac:spMkLst>
        </pc:spChg>
      </pc:sldChg>
      <pc:sldChg chg="modSp mod">
        <pc:chgData name="Patrick Baker" userId="dbad0e87-82bb-43bf-9a70-a6d8fad31ef1" providerId="ADAL" clId="{C4FDB412-374D-466B-80AD-129B7C33E047}" dt="2020-04-02T20:54:41.192" v="32"/>
        <pc:sldMkLst>
          <pc:docMk/>
          <pc:sldMk cId="1357549755" sldId="261"/>
        </pc:sldMkLst>
        <pc:spChg chg="mod">
          <ac:chgData name="Patrick Baker" userId="dbad0e87-82bb-43bf-9a70-a6d8fad31ef1" providerId="ADAL" clId="{C4FDB412-374D-466B-80AD-129B7C33E047}" dt="2020-04-02T20:54:41.192" v="32"/>
          <ac:spMkLst>
            <pc:docMk/>
            <pc:sldMk cId="1357549755" sldId="261"/>
            <ac:spMk id="3" creationId="{A89172B1-B985-48A3-8018-FC6FF45BCE4F}"/>
          </ac:spMkLst>
        </pc:spChg>
      </pc:sldChg>
    </pc:docChg>
  </pc:docChgLst>
  <pc:docChgLst>
    <pc:chgData name="Patrick Baker" userId="dbad0e87-82bb-43bf-9a70-a6d8fad31ef1" providerId="ADAL" clId="{AB028422-9426-4E95-A226-4BB555D6236F}"/>
    <pc:docChg chg="custSel addSld delSld modSld sldOrd">
      <pc:chgData name="Patrick Baker" userId="dbad0e87-82bb-43bf-9a70-a6d8fad31ef1" providerId="ADAL" clId="{AB028422-9426-4E95-A226-4BB555D6236F}" dt="2020-06-04T06:01:12.143" v="624"/>
      <pc:docMkLst>
        <pc:docMk/>
      </pc:docMkLst>
      <pc:sldChg chg="modSp mod">
        <pc:chgData name="Patrick Baker" userId="dbad0e87-82bb-43bf-9a70-a6d8fad31ef1" providerId="ADAL" clId="{AB028422-9426-4E95-A226-4BB555D6236F}" dt="2020-05-28T07:37:37.430" v="7" actId="20577"/>
        <pc:sldMkLst>
          <pc:docMk/>
          <pc:sldMk cId="1362934084" sldId="256"/>
        </pc:sldMkLst>
        <pc:spChg chg="mod">
          <ac:chgData name="Patrick Baker" userId="dbad0e87-82bb-43bf-9a70-a6d8fad31ef1" providerId="ADAL" clId="{AB028422-9426-4E95-A226-4BB555D6236F}" dt="2020-05-28T07:37:37.430" v="7" actId="20577"/>
          <ac:spMkLst>
            <pc:docMk/>
            <pc:sldMk cId="1362934084" sldId="256"/>
            <ac:spMk id="2" creationId="{A96C2811-5704-42C1-869B-16E29CB6572E}"/>
          </ac:spMkLst>
        </pc:spChg>
      </pc:sldChg>
      <pc:sldChg chg="modSp del mod">
        <pc:chgData name="Patrick Baker" userId="dbad0e87-82bb-43bf-9a70-a6d8fad31ef1" providerId="ADAL" clId="{AB028422-9426-4E95-A226-4BB555D6236F}" dt="2020-06-04T01:21:33.198" v="200" actId="47"/>
        <pc:sldMkLst>
          <pc:docMk/>
          <pc:sldMk cId="2158459777" sldId="259"/>
        </pc:sldMkLst>
        <pc:spChg chg="mod">
          <ac:chgData name="Patrick Baker" userId="dbad0e87-82bb-43bf-9a70-a6d8fad31ef1" providerId="ADAL" clId="{AB028422-9426-4E95-A226-4BB555D6236F}" dt="2020-06-04T01:08:23.508" v="199" actId="20577"/>
          <ac:spMkLst>
            <pc:docMk/>
            <pc:sldMk cId="2158459777" sldId="259"/>
            <ac:spMk id="2" creationId="{0D168B5A-EFF4-4803-8DA6-5994B306EBAF}"/>
          </ac:spMkLst>
        </pc:spChg>
        <pc:spChg chg="mod">
          <ac:chgData name="Patrick Baker" userId="dbad0e87-82bb-43bf-9a70-a6d8fad31ef1" providerId="ADAL" clId="{AB028422-9426-4E95-A226-4BB555D6236F}" dt="2020-06-04T01:03:47.750" v="147" actId="1076"/>
          <ac:spMkLst>
            <pc:docMk/>
            <pc:sldMk cId="2158459777" sldId="259"/>
            <ac:spMk id="3" creationId="{58DD00F9-2344-45F4-B745-B1FF6594539B}"/>
          </ac:spMkLst>
        </pc:spChg>
      </pc:sldChg>
      <pc:sldChg chg="modSp mod">
        <pc:chgData name="Patrick Baker" userId="dbad0e87-82bb-43bf-9a70-a6d8fad31ef1" providerId="ADAL" clId="{AB028422-9426-4E95-A226-4BB555D6236F}" dt="2020-05-29T22:06:12.106" v="8" actId="20577"/>
        <pc:sldMkLst>
          <pc:docMk/>
          <pc:sldMk cId="1357549755" sldId="261"/>
        </pc:sldMkLst>
        <pc:spChg chg="mod">
          <ac:chgData name="Patrick Baker" userId="dbad0e87-82bb-43bf-9a70-a6d8fad31ef1" providerId="ADAL" clId="{AB028422-9426-4E95-A226-4BB555D6236F}" dt="2020-05-29T22:06:12.106" v="8" actId="20577"/>
          <ac:spMkLst>
            <pc:docMk/>
            <pc:sldMk cId="1357549755" sldId="261"/>
            <ac:spMk id="3" creationId="{A89172B1-B985-48A3-8018-FC6FF45BCE4F}"/>
          </ac:spMkLst>
        </pc:spChg>
      </pc:sldChg>
      <pc:sldChg chg="modSp mod">
        <pc:chgData name="Patrick Baker" userId="dbad0e87-82bb-43bf-9a70-a6d8fad31ef1" providerId="ADAL" clId="{AB028422-9426-4E95-A226-4BB555D6236F}" dt="2020-06-02T08:16:19.869" v="22"/>
        <pc:sldMkLst>
          <pc:docMk/>
          <pc:sldMk cId="1252673013" sldId="262"/>
        </pc:sldMkLst>
        <pc:spChg chg="mod">
          <ac:chgData name="Patrick Baker" userId="dbad0e87-82bb-43bf-9a70-a6d8fad31ef1" providerId="ADAL" clId="{AB028422-9426-4E95-A226-4BB555D6236F}" dt="2020-06-02T08:16:19.869" v="22"/>
          <ac:spMkLst>
            <pc:docMk/>
            <pc:sldMk cId="1252673013" sldId="262"/>
            <ac:spMk id="3" creationId="{F1803FB6-918B-4C8E-9C25-3ECDA665EC35}"/>
          </ac:spMkLst>
        </pc:spChg>
      </pc:sldChg>
      <pc:sldChg chg="modSp mod">
        <pc:chgData name="Patrick Baker" userId="dbad0e87-82bb-43bf-9a70-a6d8fad31ef1" providerId="ADAL" clId="{AB028422-9426-4E95-A226-4BB555D6236F}" dt="2020-06-01T04:33:42.275" v="12" actId="21"/>
        <pc:sldMkLst>
          <pc:docMk/>
          <pc:sldMk cId="1084233196" sldId="263"/>
        </pc:sldMkLst>
        <pc:spChg chg="mod">
          <ac:chgData name="Patrick Baker" userId="dbad0e87-82bb-43bf-9a70-a6d8fad31ef1" providerId="ADAL" clId="{AB028422-9426-4E95-A226-4BB555D6236F}" dt="2020-06-01T04:33:42.275" v="12" actId="21"/>
          <ac:spMkLst>
            <pc:docMk/>
            <pc:sldMk cId="1084233196" sldId="263"/>
            <ac:spMk id="3" creationId="{DB8F61FF-932E-477F-82DD-3F6BB93999C0}"/>
          </ac:spMkLst>
        </pc:spChg>
      </pc:sldChg>
      <pc:sldChg chg="modSp add ord">
        <pc:chgData name="Patrick Baker" userId="dbad0e87-82bb-43bf-9a70-a6d8fad31ef1" providerId="ADAL" clId="{AB028422-9426-4E95-A226-4BB555D6236F}" dt="2020-06-01T04:36:38.110" v="19"/>
        <pc:sldMkLst>
          <pc:docMk/>
          <pc:sldMk cId="1053444694" sldId="270"/>
        </pc:sldMkLst>
        <pc:spChg chg="mod">
          <ac:chgData name="Patrick Baker" userId="dbad0e87-82bb-43bf-9a70-a6d8fad31ef1" providerId="ADAL" clId="{AB028422-9426-4E95-A226-4BB555D6236F}" dt="2020-06-01T04:33:46.806" v="13"/>
          <ac:spMkLst>
            <pc:docMk/>
            <pc:sldMk cId="1053444694" sldId="270"/>
            <ac:spMk id="3" creationId="{58DD00F9-2344-45F4-B745-B1FF6594539B}"/>
          </ac:spMkLst>
        </pc:spChg>
      </pc:sldChg>
      <pc:sldChg chg="modSp add mod ord">
        <pc:chgData name="Patrick Baker" userId="dbad0e87-82bb-43bf-9a70-a6d8fad31ef1" providerId="ADAL" clId="{AB028422-9426-4E95-A226-4BB555D6236F}" dt="2020-06-04T06:01:12.143" v="624"/>
        <pc:sldMkLst>
          <pc:docMk/>
          <pc:sldMk cId="1349428975" sldId="271"/>
        </pc:sldMkLst>
        <pc:spChg chg="mod">
          <ac:chgData name="Patrick Baker" userId="dbad0e87-82bb-43bf-9a70-a6d8fad31ef1" providerId="ADAL" clId="{AB028422-9426-4E95-A226-4BB555D6236F}" dt="2020-06-04T01:29:47.451" v="217" actId="20577"/>
          <ac:spMkLst>
            <pc:docMk/>
            <pc:sldMk cId="1349428975" sldId="271"/>
            <ac:spMk id="2" creationId="{0D168B5A-EFF4-4803-8DA6-5994B306EBAF}"/>
          </ac:spMkLst>
        </pc:spChg>
        <pc:spChg chg="mod">
          <ac:chgData name="Patrick Baker" userId="dbad0e87-82bb-43bf-9a70-a6d8fad31ef1" providerId="ADAL" clId="{AB028422-9426-4E95-A226-4BB555D6236F}" dt="2020-06-04T05:03:26.023" v="622" actId="1076"/>
          <ac:spMkLst>
            <pc:docMk/>
            <pc:sldMk cId="1349428975" sldId="271"/>
            <ac:spMk id="3" creationId="{58DD00F9-2344-45F4-B745-B1FF6594539B}"/>
          </ac:spMkLst>
        </pc:spChg>
      </pc:sldChg>
      <pc:sldChg chg="add">
        <pc:chgData name="Patrick Baker" userId="dbad0e87-82bb-43bf-9a70-a6d8fad31ef1" providerId="ADAL" clId="{AB028422-9426-4E95-A226-4BB555D6236F}" dt="2020-06-04T01:27:40.101" v="201"/>
        <pc:sldMkLst>
          <pc:docMk/>
          <pc:sldMk cId="975627948" sldId="272"/>
        </pc:sldMkLst>
      </pc:sldChg>
    </pc:docChg>
  </pc:docChgLst>
  <pc:docChgLst>
    <pc:chgData name="Patrick Baker" userId="dbad0e87-82bb-43bf-9a70-a6d8fad31ef1" providerId="ADAL" clId="{2EAA228F-0D1D-4DC0-9DB2-6B94E92BE234}"/>
    <pc:docChg chg="modSld">
      <pc:chgData name="Patrick Baker" userId="dbad0e87-82bb-43bf-9a70-a6d8fad31ef1" providerId="ADAL" clId="{2EAA228F-0D1D-4DC0-9DB2-6B94E92BE234}" dt="2020-07-15T02:45:25.918" v="0"/>
      <pc:docMkLst>
        <pc:docMk/>
      </pc:docMkLst>
      <pc:sldChg chg="modSp">
        <pc:chgData name="Patrick Baker" userId="dbad0e87-82bb-43bf-9a70-a6d8fad31ef1" providerId="ADAL" clId="{2EAA228F-0D1D-4DC0-9DB2-6B94E92BE234}" dt="2020-07-15T02:45:25.918" v="0"/>
        <pc:sldMkLst>
          <pc:docMk/>
          <pc:sldMk cId="0" sldId="269"/>
        </pc:sldMkLst>
        <pc:graphicFrameChg chg="mod">
          <ac:chgData name="Patrick Baker" userId="dbad0e87-82bb-43bf-9a70-a6d8fad31ef1" providerId="ADAL" clId="{2EAA228F-0D1D-4DC0-9DB2-6B94E92BE234}" dt="2020-07-15T02:45:25.918" v="0"/>
          <ac:graphicFrameMkLst>
            <pc:docMk/>
            <pc:sldMk cId="0" sldId="269"/>
            <ac:graphicFrameMk id="92" creationId="{00000000-0000-0000-0000-000000000000}"/>
          </ac:graphicFrameMkLst>
        </pc:graphicFrameChg>
      </pc:sldChg>
    </pc:docChg>
  </pc:docChgLst>
  <pc:docChgLst>
    <pc:chgData name="Patrick Baker" userId="dbad0e87-82bb-43bf-9a70-a6d8fad31ef1" providerId="ADAL" clId="{74EFB9D8-FE39-4E76-A11A-D4121DDCC861}"/>
    <pc:docChg chg="modSld">
      <pc:chgData name="Patrick Baker" userId="dbad0e87-82bb-43bf-9a70-a6d8fad31ef1" providerId="ADAL" clId="{74EFB9D8-FE39-4E76-A11A-D4121DDCC861}" dt="2020-05-28T07:36:04.290" v="1" actId="20577"/>
      <pc:docMkLst>
        <pc:docMk/>
      </pc:docMkLst>
      <pc:sldChg chg="modSp mod">
        <pc:chgData name="Patrick Baker" userId="dbad0e87-82bb-43bf-9a70-a6d8fad31ef1" providerId="ADAL" clId="{74EFB9D8-FE39-4E76-A11A-D4121DDCC861}" dt="2020-05-28T07:36:04.290" v="1" actId="20577"/>
        <pc:sldMkLst>
          <pc:docMk/>
          <pc:sldMk cId="1362934084" sldId="256"/>
        </pc:sldMkLst>
        <pc:spChg chg="mod">
          <ac:chgData name="Patrick Baker" userId="dbad0e87-82bb-43bf-9a70-a6d8fad31ef1" providerId="ADAL" clId="{74EFB9D8-FE39-4E76-A11A-D4121DDCC861}" dt="2020-05-28T07:36:04.290" v="1" actId="20577"/>
          <ac:spMkLst>
            <pc:docMk/>
            <pc:sldMk cId="1362934084" sldId="256"/>
            <ac:spMk id="2" creationId="{A96C2811-5704-42C1-869B-16E29CB6572E}"/>
          </ac:spMkLst>
        </pc:spChg>
      </pc:sldChg>
    </pc:docChg>
  </pc:docChgLst>
  <pc:docChgLst>
    <pc:chgData name="Patrick Baker" userId="dbad0e87-82bb-43bf-9a70-a6d8fad31ef1" providerId="ADAL" clId="{9B30284F-08EF-417B-ACB9-6F3D85F58B58}"/>
    <pc:docChg chg="undo custSel addSld delSld modSld sldOrd">
      <pc:chgData name="Patrick Baker" userId="dbad0e87-82bb-43bf-9a70-a6d8fad31ef1" providerId="ADAL" clId="{9B30284F-08EF-417B-ACB9-6F3D85F58B58}" dt="2021-11-12T21:17:21.713" v="2226" actId="47"/>
      <pc:docMkLst>
        <pc:docMk/>
      </pc:docMkLst>
      <pc:sldChg chg="addSp delSp modSp add del mod">
        <pc:chgData name="Patrick Baker" userId="dbad0e87-82bb-43bf-9a70-a6d8fad31ef1" providerId="ADAL" clId="{9B30284F-08EF-417B-ACB9-6F3D85F58B58}" dt="2021-11-12T20:57:20.838" v="2224" actId="47"/>
        <pc:sldMkLst>
          <pc:docMk/>
          <pc:sldMk cId="3838895173" sldId="258"/>
        </pc:sldMkLst>
        <pc:spChg chg="mod">
          <ac:chgData name="Patrick Baker" userId="dbad0e87-82bb-43bf-9a70-a6d8fad31ef1" providerId="ADAL" clId="{9B30284F-08EF-417B-ACB9-6F3D85F58B58}" dt="2021-09-28T21:41:46.607" v="52" actId="20577"/>
          <ac:spMkLst>
            <pc:docMk/>
            <pc:sldMk cId="3838895173" sldId="258"/>
            <ac:spMk id="2" creationId="{0D168B5A-EFF4-4803-8DA6-5994B306EBAF}"/>
          </ac:spMkLst>
        </pc:spChg>
        <pc:spChg chg="del mod">
          <ac:chgData name="Patrick Baker" userId="dbad0e87-82bb-43bf-9a70-a6d8fad31ef1" providerId="ADAL" clId="{9B30284F-08EF-417B-ACB9-6F3D85F58B58}" dt="2021-09-28T21:43:56.692" v="89" actId="478"/>
          <ac:spMkLst>
            <pc:docMk/>
            <pc:sldMk cId="3838895173" sldId="258"/>
            <ac:spMk id="3" creationId="{58DD00F9-2344-45F4-B745-B1FF6594539B}"/>
          </ac:spMkLst>
        </pc:spChg>
        <pc:spChg chg="add mod">
          <ac:chgData name="Patrick Baker" userId="dbad0e87-82bb-43bf-9a70-a6d8fad31ef1" providerId="ADAL" clId="{9B30284F-08EF-417B-ACB9-6F3D85F58B58}" dt="2021-11-12T20:40:14.877" v="2003" actId="20577"/>
          <ac:spMkLst>
            <pc:docMk/>
            <pc:sldMk cId="3838895173" sldId="258"/>
            <ac:spMk id="4" creationId="{F7FB308A-232B-4B31-A59D-BD561ECFBE8B}"/>
          </ac:spMkLst>
        </pc:spChg>
        <pc:graphicFrameChg chg="add del mod modGraphic">
          <ac:chgData name="Patrick Baker" userId="dbad0e87-82bb-43bf-9a70-a6d8fad31ef1" providerId="ADAL" clId="{9B30284F-08EF-417B-ACB9-6F3D85F58B58}" dt="2021-11-12T20:49:20.751" v="2219" actId="478"/>
          <ac:graphicFrameMkLst>
            <pc:docMk/>
            <pc:sldMk cId="3838895173" sldId="258"/>
            <ac:graphicFrameMk id="5" creationId="{9B32A571-3CA8-4D1D-8B08-F24B7E6F5EB2}"/>
          </ac:graphicFrameMkLst>
        </pc:graphicFrameChg>
        <pc:graphicFrameChg chg="add mod modGraphic">
          <ac:chgData name="Patrick Baker" userId="dbad0e87-82bb-43bf-9a70-a6d8fad31ef1" providerId="ADAL" clId="{9B30284F-08EF-417B-ACB9-6F3D85F58B58}" dt="2021-11-12T20:49:38.379" v="2222" actId="20577"/>
          <ac:graphicFrameMkLst>
            <pc:docMk/>
            <pc:sldMk cId="3838895173" sldId="258"/>
            <ac:graphicFrameMk id="6" creationId="{A0658CEC-C8BE-4EBE-8618-7B97BA7329B8}"/>
          </ac:graphicFrameMkLst>
        </pc:graphicFrameChg>
      </pc:sldChg>
      <pc:sldChg chg="modSp mod modNotesTx">
        <pc:chgData name="Patrick Baker" userId="dbad0e87-82bb-43bf-9a70-a6d8fad31ef1" providerId="ADAL" clId="{9B30284F-08EF-417B-ACB9-6F3D85F58B58}" dt="2021-11-12T20:37:30.710" v="1939" actId="1076"/>
        <pc:sldMkLst>
          <pc:docMk/>
          <pc:sldMk cId="3760331451" sldId="260"/>
        </pc:sldMkLst>
        <pc:spChg chg="mod">
          <ac:chgData name="Patrick Baker" userId="dbad0e87-82bb-43bf-9a70-a6d8fad31ef1" providerId="ADAL" clId="{9B30284F-08EF-417B-ACB9-6F3D85F58B58}" dt="2021-11-12T20:37:24.653" v="1938" actId="27636"/>
          <ac:spMkLst>
            <pc:docMk/>
            <pc:sldMk cId="3760331451" sldId="260"/>
            <ac:spMk id="2" creationId="{321F8E66-F9B8-4062-8E8D-D5ADB11625DA}"/>
          </ac:spMkLst>
        </pc:spChg>
        <pc:spChg chg="mod">
          <ac:chgData name="Patrick Baker" userId="dbad0e87-82bb-43bf-9a70-a6d8fad31ef1" providerId="ADAL" clId="{9B30284F-08EF-417B-ACB9-6F3D85F58B58}" dt="2021-11-12T20:37:30.710" v="1939" actId="1076"/>
          <ac:spMkLst>
            <pc:docMk/>
            <pc:sldMk cId="3760331451" sldId="260"/>
            <ac:spMk id="4" creationId="{937BF58F-E358-4625-919F-7C3D6EEBA8FB}"/>
          </ac:spMkLst>
        </pc:spChg>
      </pc:sldChg>
      <pc:sldChg chg="modSp mod ord modNotesTx">
        <pc:chgData name="Patrick Baker" userId="dbad0e87-82bb-43bf-9a70-a6d8fad31ef1" providerId="ADAL" clId="{9B30284F-08EF-417B-ACB9-6F3D85F58B58}" dt="2021-11-12T20:35:45.301" v="1925" actId="1076"/>
        <pc:sldMkLst>
          <pc:docMk/>
          <pc:sldMk cId="1357549755" sldId="261"/>
        </pc:sldMkLst>
        <pc:spChg chg="mod">
          <ac:chgData name="Patrick Baker" userId="dbad0e87-82bb-43bf-9a70-a6d8fad31ef1" providerId="ADAL" clId="{9B30284F-08EF-417B-ACB9-6F3D85F58B58}" dt="2021-11-12T20:35:41.429" v="1924" actId="27636"/>
          <ac:spMkLst>
            <pc:docMk/>
            <pc:sldMk cId="1357549755" sldId="261"/>
            <ac:spMk id="2" creationId="{D62183D5-E1F8-4917-B0BA-FC2E62047445}"/>
          </ac:spMkLst>
        </pc:spChg>
        <pc:spChg chg="mod">
          <ac:chgData name="Patrick Baker" userId="dbad0e87-82bb-43bf-9a70-a6d8fad31ef1" providerId="ADAL" clId="{9B30284F-08EF-417B-ACB9-6F3D85F58B58}" dt="2021-11-12T20:35:45.301" v="1925" actId="1076"/>
          <ac:spMkLst>
            <pc:docMk/>
            <pc:sldMk cId="1357549755" sldId="261"/>
            <ac:spMk id="3" creationId="{A89172B1-B985-48A3-8018-FC6FF45BCE4F}"/>
          </ac:spMkLst>
        </pc:spChg>
      </pc:sldChg>
      <pc:sldChg chg="modSp del mod modNotesTx">
        <pc:chgData name="Patrick Baker" userId="dbad0e87-82bb-43bf-9a70-a6d8fad31ef1" providerId="ADAL" clId="{9B30284F-08EF-417B-ACB9-6F3D85F58B58}" dt="2021-11-12T20:32:05.837" v="1892" actId="47"/>
        <pc:sldMkLst>
          <pc:docMk/>
          <pc:sldMk cId="1252673013" sldId="262"/>
        </pc:sldMkLst>
        <pc:spChg chg="mod">
          <ac:chgData name="Patrick Baker" userId="dbad0e87-82bb-43bf-9a70-a6d8fad31ef1" providerId="ADAL" clId="{9B30284F-08EF-417B-ACB9-6F3D85F58B58}" dt="2021-09-28T21:48:17.103" v="119" actId="20577"/>
          <ac:spMkLst>
            <pc:docMk/>
            <pc:sldMk cId="1252673013" sldId="262"/>
            <ac:spMk id="2" creationId="{929346B1-21F7-4D6B-B685-2CCB524F66E9}"/>
          </ac:spMkLst>
        </pc:spChg>
        <pc:spChg chg="mod">
          <ac:chgData name="Patrick Baker" userId="dbad0e87-82bb-43bf-9a70-a6d8fad31ef1" providerId="ADAL" clId="{9B30284F-08EF-417B-ACB9-6F3D85F58B58}" dt="2021-09-28T22:24:13.808" v="1825" actId="20577"/>
          <ac:spMkLst>
            <pc:docMk/>
            <pc:sldMk cId="1252673013" sldId="262"/>
            <ac:spMk id="3" creationId="{F1803FB6-918B-4C8E-9C25-3ECDA665EC35}"/>
          </ac:spMkLst>
        </pc:spChg>
      </pc:sldChg>
      <pc:sldChg chg="modSp mod modNotesTx">
        <pc:chgData name="Patrick Baker" userId="dbad0e87-82bb-43bf-9a70-a6d8fad31ef1" providerId="ADAL" clId="{9B30284F-08EF-417B-ACB9-6F3D85F58B58}" dt="2021-11-12T20:34:13.781" v="1906" actId="1076"/>
        <pc:sldMkLst>
          <pc:docMk/>
          <pc:sldMk cId="1084233196" sldId="263"/>
        </pc:sldMkLst>
        <pc:spChg chg="mod">
          <ac:chgData name="Patrick Baker" userId="dbad0e87-82bb-43bf-9a70-a6d8fad31ef1" providerId="ADAL" clId="{9B30284F-08EF-417B-ACB9-6F3D85F58B58}" dt="2021-11-12T20:34:07.105" v="1905" actId="1076"/>
          <ac:spMkLst>
            <pc:docMk/>
            <pc:sldMk cId="1084233196" sldId="263"/>
            <ac:spMk id="2" creationId="{183CAE4A-E189-4CAA-B3F5-7E97BC5188E3}"/>
          </ac:spMkLst>
        </pc:spChg>
        <pc:spChg chg="mod">
          <ac:chgData name="Patrick Baker" userId="dbad0e87-82bb-43bf-9a70-a6d8fad31ef1" providerId="ADAL" clId="{9B30284F-08EF-417B-ACB9-6F3D85F58B58}" dt="2021-11-12T20:34:13.781" v="1906" actId="1076"/>
          <ac:spMkLst>
            <pc:docMk/>
            <pc:sldMk cId="1084233196" sldId="263"/>
            <ac:spMk id="3" creationId="{DB8F61FF-932E-477F-82DD-3F6BB93999C0}"/>
          </ac:spMkLst>
        </pc:spChg>
      </pc:sldChg>
      <pc:sldChg chg="modSp del mod modNotesTx">
        <pc:chgData name="Patrick Baker" userId="dbad0e87-82bb-43bf-9a70-a6d8fad31ef1" providerId="ADAL" clId="{9B30284F-08EF-417B-ACB9-6F3D85F58B58}" dt="2021-11-12T21:17:17.228" v="2225" actId="47"/>
        <pc:sldMkLst>
          <pc:docMk/>
          <pc:sldMk cId="4083204153" sldId="264"/>
        </pc:sldMkLst>
        <pc:spChg chg="mod">
          <ac:chgData name="Patrick Baker" userId="dbad0e87-82bb-43bf-9a70-a6d8fad31ef1" providerId="ADAL" clId="{9B30284F-08EF-417B-ACB9-6F3D85F58B58}" dt="2021-11-12T20:34:40.888" v="1909" actId="113"/>
          <ac:spMkLst>
            <pc:docMk/>
            <pc:sldMk cId="4083204153" sldId="264"/>
            <ac:spMk id="2" creationId="{2BA6171A-A641-4513-B116-739642385FE1}"/>
          </ac:spMkLst>
        </pc:spChg>
        <pc:spChg chg="mod">
          <ac:chgData name="Patrick Baker" userId="dbad0e87-82bb-43bf-9a70-a6d8fad31ef1" providerId="ADAL" clId="{9B30284F-08EF-417B-ACB9-6F3D85F58B58}" dt="2021-11-12T20:34:46.638" v="1910" actId="1076"/>
          <ac:spMkLst>
            <pc:docMk/>
            <pc:sldMk cId="4083204153" sldId="264"/>
            <ac:spMk id="3" creationId="{DFE20FB7-79E2-4CDA-9D18-45BA2EE30A24}"/>
          </ac:spMkLst>
        </pc:spChg>
      </pc:sldChg>
      <pc:sldChg chg="modSp del mod modNotesTx">
        <pc:chgData name="Patrick Baker" userId="dbad0e87-82bb-43bf-9a70-a6d8fad31ef1" providerId="ADAL" clId="{9B30284F-08EF-417B-ACB9-6F3D85F58B58}" dt="2021-11-12T21:17:21.713" v="2226" actId="47"/>
        <pc:sldMkLst>
          <pc:docMk/>
          <pc:sldMk cId="520546384" sldId="265"/>
        </pc:sldMkLst>
        <pc:spChg chg="mod">
          <ac:chgData name="Patrick Baker" userId="dbad0e87-82bb-43bf-9a70-a6d8fad31ef1" providerId="ADAL" clId="{9B30284F-08EF-417B-ACB9-6F3D85F58B58}" dt="2021-11-12T20:35:00.910" v="1914" actId="1076"/>
          <ac:spMkLst>
            <pc:docMk/>
            <pc:sldMk cId="520546384" sldId="265"/>
            <ac:spMk id="2" creationId="{9BF3066F-120D-4CF3-8985-4C98C0AA647F}"/>
          </ac:spMkLst>
        </pc:spChg>
        <pc:spChg chg="mod">
          <ac:chgData name="Patrick Baker" userId="dbad0e87-82bb-43bf-9a70-a6d8fad31ef1" providerId="ADAL" clId="{9B30284F-08EF-417B-ACB9-6F3D85F58B58}" dt="2021-11-12T20:35:04.429" v="1915" actId="1076"/>
          <ac:spMkLst>
            <pc:docMk/>
            <pc:sldMk cId="520546384" sldId="265"/>
            <ac:spMk id="3" creationId="{587AE7D3-5F44-4638-A690-53362BD9429B}"/>
          </ac:spMkLst>
        </pc:spChg>
      </pc:sldChg>
      <pc:sldChg chg="modSp mod modNotesTx">
        <pc:chgData name="Patrick Baker" userId="dbad0e87-82bb-43bf-9a70-a6d8fad31ef1" providerId="ADAL" clId="{9B30284F-08EF-417B-ACB9-6F3D85F58B58}" dt="2021-11-12T20:36:17.148" v="1929" actId="113"/>
        <pc:sldMkLst>
          <pc:docMk/>
          <pc:sldMk cId="2276153040" sldId="266"/>
        </pc:sldMkLst>
        <pc:spChg chg="mod">
          <ac:chgData name="Patrick Baker" userId="dbad0e87-82bb-43bf-9a70-a6d8fad31ef1" providerId="ADAL" clId="{9B30284F-08EF-417B-ACB9-6F3D85F58B58}" dt="2021-11-12T20:36:17.148" v="1929" actId="113"/>
          <ac:spMkLst>
            <pc:docMk/>
            <pc:sldMk cId="2276153040" sldId="266"/>
            <ac:spMk id="2" creationId="{0AC904DD-5A10-446B-A89E-8DA5AC00DE23}"/>
          </ac:spMkLst>
        </pc:spChg>
        <pc:spChg chg="mod">
          <ac:chgData name="Patrick Baker" userId="dbad0e87-82bb-43bf-9a70-a6d8fad31ef1" providerId="ADAL" clId="{9B30284F-08EF-417B-ACB9-6F3D85F58B58}" dt="2021-11-12T20:36:05.212" v="1928" actId="1076"/>
          <ac:spMkLst>
            <pc:docMk/>
            <pc:sldMk cId="2276153040" sldId="266"/>
            <ac:spMk id="3" creationId="{6385A117-1109-4CFD-B531-10565CC9D864}"/>
          </ac:spMkLst>
        </pc:spChg>
      </pc:sldChg>
      <pc:sldChg chg="addSp delSp modSp del mod setBg">
        <pc:chgData name="Patrick Baker" userId="dbad0e87-82bb-43bf-9a70-a6d8fad31ef1" providerId="ADAL" clId="{9B30284F-08EF-417B-ACB9-6F3D85F58B58}" dt="2021-09-28T21:42:16.561" v="53" actId="47"/>
        <pc:sldMkLst>
          <pc:docMk/>
          <pc:sldMk cId="3511152279" sldId="267"/>
        </pc:sldMkLst>
        <pc:spChg chg="add del mod">
          <ac:chgData name="Patrick Baker" userId="dbad0e87-82bb-43bf-9a70-a6d8fad31ef1" providerId="ADAL" clId="{9B30284F-08EF-417B-ACB9-6F3D85F58B58}" dt="2021-09-28T21:40:36.761" v="11" actId="20577"/>
          <ac:spMkLst>
            <pc:docMk/>
            <pc:sldMk cId="3511152279" sldId="267"/>
            <ac:spMk id="4" creationId="{1BFB8283-ACD1-4F11-BA17-C1ADBF6A83EF}"/>
          </ac:spMkLst>
        </pc:spChg>
      </pc:sldChg>
      <pc:sldChg chg="modSp mod ord">
        <pc:chgData name="Patrick Baker" userId="dbad0e87-82bb-43bf-9a70-a6d8fad31ef1" providerId="ADAL" clId="{9B30284F-08EF-417B-ACB9-6F3D85F58B58}" dt="2021-11-12T20:37:38.423" v="1940" actId="404"/>
        <pc:sldMkLst>
          <pc:docMk/>
          <pc:sldMk cId="0" sldId="268"/>
        </pc:sldMkLst>
        <pc:spChg chg="mod">
          <ac:chgData name="Patrick Baker" userId="dbad0e87-82bb-43bf-9a70-a6d8fad31ef1" providerId="ADAL" clId="{9B30284F-08EF-417B-ACB9-6F3D85F58B58}" dt="2021-11-12T20:37:38.423" v="1940" actId="404"/>
          <ac:spMkLst>
            <pc:docMk/>
            <pc:sldMk cId="0" sldId="268"/>
            <ac:spMk id="86" creationId="{00000000-0000-0000-0000-000000000000}"/>
          </ac:spMkLst>
        </pc:spChg>
      </pc:sldChg>
      <pc:sldChg chg="addSp modSp mod ord modNotesTx">
        <pc:chgData name="Patrick Baker" userId="dbad0e87-82bb-43bf-9a70-a6d8fad31ef1" providerId="ADAL" clId="{9B30284F-08EF-417B-ACB9-6F3D85F58B58}" dt="2021-11-12T20:37:47.501" v="1941" actId="404"/>
        <pc:sldMkLst>
          <pc:docMk/>
          <pc:sldMk cId="0" sldId="269"/>
        </pc:sldMkLst>
        <pc:spChg chg="add mod">
          <ac:chgData name="Patrick Baker" userId="dbad0e87-82bb-43bf-9a70-a6d8fad31ef1" providerId="ADAL" clId="{9B30284F-08EF-417B-ACB9-6F3D85F58B58}" dt="2021-09-28T22:25:44.519" v="1834" actId="114"/>
          <ac:spMkLst>
            <pc:docMk/>
            <pc:sldMk cId="0" sldId="269"/>
            <ac:spMk id="4" creationId="{518343B6-2201-4ACD-B907-770BC22E8B26}"/>
          </ac:spMkLst>
        </pc:spChg>
        <pc:spChg chg="mod">
          <ac:chgData name="Patrick Baker" userId="dbad0e87-82bb-43bf-9a70-a6d8fad31ef1" providerId="ADAL" clId="{9B30284F-08EF-417B-ACB9-6F3D85F58B58}" dt="2021-11-12T20:37:47.501" v="1941" actId="404"/>
          <ac:spMkLst>
            <pc:docMk/>
            <pc:sldMk cId="0" sldId="269"/>
            <ac:spMk id="91" creationId="{00000000-0000-0000-0000-000000000000}"/>
          </ac:spMkLst>
        </pc:spChg>
      </pc:sldChg>
      <pc:sldChg chg="addSp delSp modSp mod">
        <pc:chgData name="Patrick Baker" userId="dbad0e87-82bb-43bf-9a70-a6d8fad31ef1" providerId="ADAL" clId="{9B30284F-08EF-417B-ACB9-6F3D85F58B58}" dt="2021-11-12T20:35:23.373" v="1920" actId="1076"/>
        <pc:sldMkLst>
          <pc:docMk/>
          <pc:sldMk cId="1053444694" sldId="270"/>
        </pc:sldMkLst>
        <pc:spChg chg="mod">
          <ac:chgData name="Patrick Baker" userId="dbad0e87-82bb-43bf-9a70-a6d8fad31ef1" providerId="ADAL" clId="{9B30284F-08EF-417B-ACB9-6F3D85F58B58}" dt="2021-11-12T20:35:19.505" v="1919" actId="27636"/>
          <ac:spMkLst>
            <pc:docMk/>
            <pc:sldMk cId="1053444694" sldId="270"/>
            <ac:spMk id="2" creationId="{0D168B5A-EFF4-4803-8DA6-5994B306EBAF}"/>
          </ac:spMkLst>
        </pc:spChg>
        <pc:spChg chg="del mod">
          <ac:chgData name="Patrick Baker" userId="dbad0e87-82bb-43bf-9a70-a6d8fad31ef1" providerId="ADAL" clId="{9B30284F-08EF-417B-ACB9-6F3D85F58B58}" dt="2021-09-28T22:09:18.626" v="1187" actId="478"/>
          <ac:spMkLst>
            <pc:docMk/>
            <pc:sldMk cId="1053444694" sldId="270"/>
            <ac:spMk id="3" creationId="{58DD00F9-2344-45F4-B745-B1FF6594539B}"/>
          </ac:spMkLst>
        </pc:spChg>
        <pc:graphicFrameChg chg="add mod modGraphic">
          <ac:chgData name="Patrick Baker" userId="dbad0e87-82bb-43bf-9a70-a6d8fad31ef1" providerId="ADAL" clId="{9B30284F-08EF-417B-ACB9-6F3D85F58B58}" dt="2021-11-12T20:35:23.373" v="1920" actId="1076"/>
          <ac:graphicFrameMkLst>
            <pc:docMk/>
            <pc:sldMk cId="1053444694" sldId="270"/>
            <ac:graphicFrameMk id="4" creationId="{54A393A9-6C94-409B-BDCB-65C4ABAA2DD1}"/>
          </ac:graphicFrameMkLst>
        </pc:graphicFrameChg>
      </pc:sldChg>
      <pc:sldChg chg="del">
        <pc:chgData name="Patrick Baker" userId="dbad0e87-82bb-43bf-9a70-a6d8fad31ef1" providerId="ADAL" clId="{9B30284F-08EF-417B-ACB9-6F3D85F58B58}" dt="2021-09-28T21:41:05.875" v="12" actId="47"/>
        <pc:sldMkLst>
          <pc:docMk/>
          <pc:sldMk cId="1349428975" sldId="271"/>
        </pc:sldMkLst>
      </pc:sldChg>
      <pc:sldChg chg="addSp delSp modSp mod modNotesTx">
        <pc:chgData name="Patrick Baker" userId="dbad0e87-82bb-43bf-9a70-a6d8fad31ef1" providerId="ADAL" clId="{9B30284F-08EF-417B-ACB9-6F3D85F58B58}" dt="2021-11-12T20:37:13.309" v="1934" actId="1076"/>
        <pc:sldMkLst>
          <pc:docMk/>
          <pc:sldMk cId="975627948" sldId="272"/>
        </pc:sldMkLst>
        <pc:spChg chg="mod">
          <ac:chgData name="Patrick Baker" userId="dbad0e87-82bb-43bf-9a70-a6d8fad31ef1" providerId="ADAL" clId="{9B30284F-08EF-417B-ACB9-6F3D85F58B58}" dt="2021-11-12T20:37:06.779" v="1932" actId="113"/>
          <ac:spMkLst>
            <pc:docMk/>
            <pc:sldMk cId="975627948" sldId="272"/>
            <ac:spMk id="2" creationId="{0D168B5A-EFF4-4803-8DA6-5994B306EBAF}"/>
          </ac:spMkLst>
        </pc:spChg>
        <pc:spChg chg="del mod">
          <ac:chgData name="Patrick Baker" userId="dbad0e87-82bb-43bf-9a70-a6d8fad31ef1" providerId="ADAL" clId="{9B30284F-08EF-417B-ACB9-6F3D85F58B58}" dt="2021-09-28T22:04:07.506" v="940" actId="478"/>
          <ac:spMkLst>
            <pc:docMk/>
            <pc:sldMk cId="975627948" sldId="272"/>
            <ac:spMk id="3" creationId="{58DD00F9-2344-45F4-B745-B1FF6594539B}"/>
          </ac:spMkLst>
        </pc:spChg>
        <pc:spChg chg="add mod">
          <ac:chgData name="Patrick Baker" userId="dbad0e87-82bb-43bf-9a70-a6d8fad31ef1" providerId="ADAL" clId="{9B30284F-08EF-417B-ACB9-6F3D85F58B58}" dt="2021-11-12T20:37:10.373" v="1933" actId="1076"/>
          <ac:spMkLst>
            <pc:docMk/>
            <pc:sldMk cId="975627948" sldId="272"/>
            <ac:spMk id="5" creationId="{ACAE53BB-FF7D-43E7-AF26-E5A3D9A837CF}"/>
          </ac:spMkLst>
        </pc:spChg>
        <pc:graphicFrameChg chg="add del mod modGraphic">
          <ac:chgData name="Patrick Baker" userId="dbad0e87-82bb-43bf-9a70-a6d8fad31ef1" providerId="ADAL" clId="{9B30284F-08EF-417B-ACB9-6F3D85F58B58}" dt="2021-10-14T20:33:24.036" v="1860" actId="478"/>
          <ac:graphicFrameMkLst>
            <pc:docMk/>
            <pc:sldMk cId="975627948" sldId="272"/>
            <ac:graphicFrameMk id="4" creationId="{5821EE6F-EDA5-4EBF-A572-CD24D5178997}"/>
          </ac:graphicFrameMkLst>
        </pc:graphicFrameChg>
        <pc:graphicFrameChg chg="add mod modGraphic">
          <ac:chgData name="Patrick Baker" userId="dbad0e87-82bb-43bf-9a70-a6d8fad31ef1" providerId="ADAL" clId="{9B30284F-08EF-417B-ACB9-6F3D85F58B58}" dt="2021-11-12T20:37:13.309" v="1934" actId="1076"/>
          <ac:graphicFrameMkLst>
            <pc:docMk/>
            <pc:sldMk cId="975627948" sldId="272"/>
            <ac:graphicFrameMk id="6" creationId="{A02ECB3F-5E1A-4602-8844-49609D54ADF8}"/>
          </ac:graphicFrameMkLst>
        </pc:graphicFrameChg>
      </pc:sldChg>
      <pc:sldChg chg="addSp modSp new mod ord modNotesTx">
        <pc:chgData name="Patrick Baker" userId="dbad0e87-82bb-43bf-9a70-a6d8fad31ef1" providerId="ADAL" clId="{9B30284F-08EF-417B-ACB9-6F3D85F58B58}" dt="2021-11-12T20:38:05.882" v="1945" actId="255"/>
        <pc:sldMkLst>
          <pc:docMk/>
          <pc:sldMk cId="270828811" sldId="273"/>
        </pc:sldMkLst>
        <pc:spChg chg="mod">
          <ac:chgData name="Patrick Baker" userId="dbad0e87-82bb-43bf-9a70-a6d8fad31ef1" providerId="ADAL" clId="{9B30284F-08EF-417B-ACB9-6F3D85F58B58}" dt="2021-11-12T20:38:05.882" v="1945" actId="255"/>
          <ac:spMkLst>
            <pc:docMk/>
            <pc:sldMk cId="270828811" sldId="273"/>
            <ac:spMk id="2" creationId="{1CC5D32F-7C18-4D00-8D54-2FB046F0A206}"/>
          </ac:spMkLst>
        </pc:spChg>
        <pc:spChg chg="add mod">
          <ac:chgData name="Patrick Baker" userId="dbad0e87-82bb-43bf-9a70-a6d8fad31ef1" providerId="ADAL" clId="{9B30284F-08EF-417B-ACB9-6F3D85F58B58}" dt="2021-11-12T20:33:15.146" v="1896" actId="1076"/>
          <ac:spMkLst>
            <pc:docMk/>
            <pc:sldMk cId="270828811" sldId="273"/>
            <ac:spMk id="4" creationId="{8CD07A82-A944-4A9B-9A52-515DAC30878A}"/>
          </ac:spMkLst>
        </pc:spChg>
      </pc:sldChg>
      <pc:sldChg chg="modSp add mod modNotesTx">
        <pc:chgData name="Patrick Baker" userId="dbad0e87-82bb-43bf-9a70-a6d8fad31ef1" providerId="ADAL" clId="{9B30284F-08EF-417B-ACB9-6F3D85F58B58}" dt="2021-11-12T20:33:29.556" v="1900" actId="1076"/>
        <pc:sldMkLst>
          <pc:docMk/>
          <pc:sldMk cId="89592267" sldId="274"/>
        </pc:sldMkLst>
        <pc:spChg chg="mod">
          <ac:chgData name="Patrick Baker" userId="dbad0e87-82bb-43bf-9a70-a6d8fad31ef1" providerId="ADAL" clId="{9B30284F-08EF-417B-ACB9-6F3D85F58B58}" dt="2021-11-12T20:33:25.593" v="1899" actId="1076"/>
          <ac:spMkLst>
            <pc:docMk/>
            <pc:sldMk cId="89592267" sldId="274"/>
            <ac:spMk id="2" creationId="{1CC5D32F-7C18-4D00-8D54-2FB046F0A206}"/>
          </ac:spMkLst>
        </pc:spChg>
        <pc:spChg chg="mod">
          <ac:chgData name="Patrick Baker" userId="dbad0e87-82bb-43bf-9a70-a6d8fad31ef1" providerId="ADAL" clId="{9B30284F-08EF-417B-ACB9-6F3D85F58B58}" dt="2021-11-12T20:33:29.556" v="1900" actId="1076"/>
          <ac:spMkLst>
            <pc:docMk/>
            <pc:sldMk cId="89592267" sldId="274"/>
            <ac:spMk id="4" creationId="{8CD07A82-A944-4A9B-9A52-515DAC308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31/03/2022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31/03/2022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31/03/2022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40EB439C-2AEC-45C6-86AB-C7BEBF5E3571}"/>
              </a:ext>
            </a:extLst>
          </p:cNvPr>
          <p:cNvPicPr>
            <a:picLocks noChangeAspect="1"/>
          </p:cNvPicPr>
          <p:nvPr/>
        </p:nvPicPr>
        <p:blipFill>
          <a:blip r:embed="rId3"/>
          <a:stretch>
            <a:fillRect/>
          </a:stretch>
        </p:blipFill>
        <p:spPr>
          <a:xfrm>
            <a:off x="8715007" y="1901268"/>
            <a:ext cx="2638793" cy="3991532"/>
          </a:xfrm>
          <a:prstGeom prst="rect">
            <a:avLst/>
          </a:prstGeom>
        </p:spPr>
      </p:pic>
      <p:pic>
        <p:nvPicPr>
          <p:cNvPr id="7" name="Picture 6">
            <a:extLst>
              <a:ext uri="{FF2B5EF4-FFF2-40B4-BE49-F238E27FC236}">
                <a16:creationId xmlns:a16="http://schemas.microsoft.com/office/drawing/2014/main" id="{C03EE022-5141-4633-A4A6-D6C7B486254D}"/>
              </a:ext>
            </a:extLst>
          </p:cNvPr>
          <p:cNvPicPr>
            <a:picLocks noChangeAspect="1"/>
          </p:cNvPicPr>
          <p:nvPr/>
        </p:nvPicPr>
        <p:blipFill>
          <a:blip r:embed="rId4"/>
          <a:stretch>
            <a:fillRect/>
          </a:stretch>
        </p:blipFill>
        <p:spPr>
          <a:xfrm>
            <a:off x="1347104" y="2229926"/>
            <a:ext cx="6439799" cy="3334215"/>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638</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zackchicken777@gmail.com</cp:lastModifiedBy>
  <cp:revision>10</cp:revision>
  <dcterms:created xsi:type="dcterms:W3CDTF">2020-03-13T23:52:53Z</dcterms:created>
  <dcterms:modified xsi:type="dcterms:W3CDTF">2022-03-30T20:34:35Z</dcterms:modified>
</cp:coreProperties>
</file>