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7177D-ECEF-4F65-8087-CF1423D01AC9}" v="852" dt="2023-05-04T23:36:52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ery, Zachary M" userId="S::zachary.m.vickery@lions.enc.edu::38f27e23-485b-4da2-91f8-410554ba0887" providerId="AD" clId="Web-{0D17177D-ECEF-4F65-8087-CF1423D01AC9}"/>
    <pc:docChg chg="addSld modSld addMainMaster delMainMaster">
      <pc:chgData name="Vickery, Zachary M" userId="S::zachary.m.vickery@lions.enc.edu::38f27e23-485b-4da2-91f8-410554ba0887" providerId="AD" clId="Web-{0D17177D-ECEF-4F65-8087-CF1423D01AC9}" dt="2023-05-04T23:36:52.372" v="842" actId="20577"/>
      <pc:docMkLst>
        <pc:docMk/>
      </pc:docMkLst>
      <pc:sldChg chg="addSp delSp modSp mod setBg modClrScheme addAnim delAnim chgLayout">
        <pc:chgData name="Vickery, Zachary M" userId="S::zachary.m.vickery@lions.enc.edu::38f27e23-485b-4da2-91f8-410554ba0887" providerId="AD" clId="Web-{0D17177D-ECEF-4F65-8087-CF1423D01AC9}" dt="2023-05-04T22:15:00.302" v="22"/>
        <pc:sldMkLst>
          <pc:docMk/>
          <pc:sldMk cId="109857222" sldId="256"/>
        </pc:sldMkLst>
        <pc:spChg chg="mod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8" creationId="{6DB9AC9A-C1ED-4713-9A6E-D5EBBB4011FE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10" creationId="{2FCFAB40-DA7C-4B6C-AD10-4EC44B54B160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12" creationId="{83296DCF-CBB7-4351-9E7E-623649419AA7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14" creationId="{61AE2471-23B2-4B94-A613-E68609916662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16" creationId="{DFB59F4D-13F5-4E73-B3D4-2CFDEC0C5652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224" v="21"/>
          <ac:spMkLst>
            <pc:docMk/>
            <pc:sldMk cId="109857222" sldId="256"/>
            <ac:spMk id="21" creationId="{8F626F98-F213-4034-8836-88A71501D0F0}"/>
          </ac:spMkLst>
        </pc:spChg>
        <pc:spChg chg="add del">
          <ac:chgData name="Vickery, Zachary M" userId="S::zachary.m.vickery@lions.enc.edu::38f27e23-485b-4da2-91f8-410554ba0887" providerId="AD" clId="Web-{0D17177D-ECEF-4F65-8087-CF1423D01AC9}" dt="2023-05-04T22:15:00.224" v="21"/>
          <ac:spMkLst>
            <pc:docMk/>
            <pc:sldMk cId="109857222" sldId="256"/>
            <ac:spMk id="23" creationId="{6B3DAACF-D844-4480-94BE-2DE00ABEEB13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25" creationId="{50C3D8A1-AE94-48EF-A40B-960A2153FB77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26" creationId="{6052B113-E2FC-4234-8413-06DDF47ED4E8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2:15:00.302" v="22"/>
          <ac:spMkLst>
            <pc:docMk/>
            <pc:sldMk cId="109857222" sldId="256"/>
            <ac:spMk id="27" creationId="{A2E399C2-EE3C-4F52-92BA-9CA33E7072BD}"/>
          </ac:spMkLst>
        </pc:spChg>
        <pc:picChg chg="add del">
          <ac:chgData name="Vickery, Zachary M" userId="S::zachary.m.vickery@lions.enc.edu::38f27e23-485b-4da2-91f8-410554ba0887" providerId="AD" clId="Web-{0D17177D-ECEF-4F65-8087-CF1423D01AC9}" dt="2023-05-04T22:15:00.224" v="21"/>
          <ac:picMkLst>
            <pc:docMk/>
            <pc:sldMk cId="109857222" sldId="256"/>
            <ac:picMk id="4" creationId="{8B5897C6-D3BA-DA80-8596-B92BB665AC2D}"/>
          </ac:picMkLst>
        </pc:picChg>
        <pc:picChg chg="add">
          <ac:chgData name="Vickery, Zachary M" userId="S::zachary.m.vickery@lions.enc.edu::38f27e23-485b-4da2-91f8-410554ba0887" providerId="AD" clId="Web-{0D17177D-ECEF-4F65-8087-CF1423D01AC9}" dt="2023-05-04T22:15:00.302" v="22"/>
          <ac:picMkLst>
            <pc:docMk/>
            <pc:sldMk cId="109857222" sldId="256"/>
            <ac:picMk id="28" creationId="{929763AB-40CA-B381-7182-BCBD6B735761}"/>
          </ac:picMkLst>
        </pc:picChg>
      </pc:sldChg>
      <pc:sldChg chg="modSp new">
        <pc:chgData name="Vickery, Zachary M" userId="S::zachary.m.vickery@lions.enc.edu::38f27e23-485b-4da2-91f8-410554ba0887" providerId="AD" clId="Web-{0D17177D-ECEF-4F65-8087-CF1423D01AC9}" dt="2023-05-04T23:36:52.372" v="842" actId="20577"/>
        <pc:sldMkLst>
          <pc:docMk/>
          <pc:sldMk cId="1245070024" sldId="257"/>
        </pc:sldMkLst>
        <pc:spChg chg="mod">
          <ac:chgData name="Vickery, Zachary M" userId="S::zachary.m.vickery@lions.enc.edu::38f27e23-485b-4da2-91f8-410554ba0887" providerId="AD" clId="Web-{0D17177D-ECEF-4F65-8087-CF1423D01AC9}" dt="2023-05-04T23:08:29.006" v="38" actId="20577"/>
          <ac:spMkLst>
            <pc:docMk/>
            <pc:sldMk cId="1245070024" sldId="257"/>
            <ac:spMk id="2" creationId="{2ADF1ED0-2C9E-9C0A-725C-8B0678F0FEE2}"/>
          </ac:spMkLst>
        </pc:spChg>
        <pc:spChg chg="mod">
          <ac:chgData name="Vickery, Zachary M" userId="S::zachary.m.vickery@lions.enc.edu::38f27e23-485b-4da2-91f8-410554ba0887" providerId="AD" clId="Web-{0D17177D-ECEF-4F65-8087-CF1423D01AC9}" dt="2023-05-04T23:36:52.372" v="842" actId="20577"/>
          <ac:spMkLst>
            <pc:docMk/>
            <pc:sldMk cId="1245070024" sldId="257"/>
            <ac:spMk id="3" creationId="{D863978B-D986-84D2-E9BF-9E3DE9A0632D}"/>
          </ac:spMkLst>
        </pc:spChg>
      </pc:sldChg>
      <pc:sldChg chg="modSp new">
        <pc:chgData name="Vickery, Zachary M" userId="S::zachary.m.vickery@lions.enc.edu::38f27e23-485b-4da2-91f8-410554ba0887" providerId="AD" clId="Web-{0D17177D-ECEF-4F65-8087-CF1423D01AC9}" dt="2023-05-04T23:29:22.800" v="779" actId="20577"/>
        <pc:sldMkLst>
          <pc:docMk/>
          <pc:sldMk cId="247259406" sldId="258"/>
        </pc:sldMkLst>
        <pc:spChg chg="mod">
          <ac:chgData name="Vickery, Zachary M" userId="S::zachary.m.vickery@lions.enc.edu::38f27e23-485b-4da2-91f8-410554ba0887" providerId="AD" clId="Web-{0D17177D-ECEF-4F65-8087-CF1423D01AC9}" dt="2023-05-04T23:09:46.305" v="132" actId="20577"/>
          <ac:spMkLst>
            <pc:docMk/>
            <pc:sldMk cId="247259406" sldId="258"/>
            <ac:spMk id="2" creationId="{24888BC5-D906-FAAA-F2C4-2E7801DE3824}"/>
          </ac:spMkLst>
        </pc:spChg>
        <pc:spChg chg="mod">
          <ac:chgData name="Vickery, Zachary M" userId="S::zachary.m.vickery@lions.enc.edu::38f27e23-485b-4da2-91f8-410554ba0887" providerId="AD" clId="Web-{0D17177D-ECEF-4F65-8087-CF1423D01AC9}" dt="2023-05-04T23:29:22.800" v="779" actId="20577"/>
          <ac:spMkLst>
            <pc:docMk/>
            <pc:sldMk cId="247259406" sldId="258"/>
            <ac:spMk id="3" creationId="{F3000BA1-8C5B-C20B-BB6C-4CA387F9B688}"/>
          </ac:spMkLst>
        </pc:spChg>
      </pc:sldChg>
      <pc:sldChg chg="modSp new">
        <pc:chgData name="Vickery, Zachary M" userId="S::zachary.m.vickery@lions.enc.edu::38f27e23-485b-4da2-91f8-410554ba0887" providerId="AD" clId="Web-{0D17177D-ECEF-4F65-8087-CF1423D01AC9}" dt="2023-05-04T23:30:27.051" v="796" actId="20577"/>
        <pc:sldMkLst>
          <pc:docMk/>
          <pc:sldMk cId="34109687" sldId="259"/>
        </pc:sldMkLst>
        <pc:spChg chg="mod">
          <ac:chgData name="Vickery, Zachary M" userId="S::zachary.m.vickery@lions.enc.edu::38f27e23-485b-4da2-91f8-410554ba0887" providerId="AD" clId="Web-{0D17177D-ECEF-4F65-8087-CF1423D01AC9}" dt="2023-05-04T23:13:33.763" v="375" actId="20577"/>
          <ac:spMkLst>
            <pc:docMk/>
            <pc:sldMk cId="34109687" sldId="259"/>
            <ac:spMk id="2" creationId="{658E9B93-306A-8D1C-5D3B-3B2AC4DAF5B2}"/>
          </ac:spMkLst>
        </pc:spChg>
        <pc:spChg chg="mod">
          <ac:chgData name="Vickery, Zachary M" userId="S::zachary.m.vickery@lions.enc.edu::38f27e23-485b-4da2-91f8-410554ba0887" providerId="AD" clId="Web-{0D17177D-ECEF-4F65-8087-CF1423D01AC9}" dt="2023-05-04T23:30:27.051" v="796" actId="20577"/>
          <ac:spMkLst>
            <pc:docMk/>
            <pc:sldMk cId="34109687" sldId="259"/>
            <ac:spMk id="3" creationId="{CEB54C6B-35CC-B657-1FB7-9FC6DF8A953D}"/>
          </ac:spMkLst>
        </pc:spChg>
      </pc:sldChg>
      <pc:sldChg chg="modSp new">
        <pc:chgData name="Vickery, Zachary M" userId="S::zachary.m.vickery@lions.enc.edu::38f27e23-485b-4da2-91f8-410554ba0887" providerId="AD" clId="Web-{0D17177D-ECEF-4F65-8087-CF1423D01AC9}" dt="2023-05-04T23:20:36.163" v="714" actId="20577"/>
        <pc:sldMkLst>
          <pc:docMk/>
          <pc:sldMk cId="2408382531" sldId="260"/>
        </pc:sldMkLst>
        <pc:spChg chg="mod">
          <ac:chgData name="Vickery, Zachary M" userId="S::zachary.m.vickery@lions.enc.edu::38f27e23-485b-4da2-91f8-410554ba0887" providerId="AD" clId="Web-{0D17177D-ECEF-4F65-8087-CF1423D01AC9}" dt="2023-05-04T23:16:36.220" v="555" actId="20577"/>
          <ac:spMkLst>
            <pc:docMk/>
            <pc:sldMk cId="2408382531" sldId="260"/>
            <ac:spMk id="2" creationId="{6B3A0E6D-C556-3DD4-CAEC-3AF2622FEC7E}"/>
          </ac:spMkLst>
        </pc:spChg>
        <pc:spChg chg="mod">
          <ac:chgData name="Vickery, Zachary M" userId="S::zachary.m.vickery@lions.enc.edu::38f27e23-485b-4da2-91f8-410554ba0887" providerId="AD" clId="Web-{0D17177D-ECEF-4F65-8087-CF1423D01AC9}" dt="2023-05-04T23:20:36.163" v="714" actId="20577"/>
          <ac:spMkLst>
            <pc:docMk/>
            <pc:sldMk cId="2408382531" sldId="260"/>
            <ac:spMk id="3" creationId="{01199FA8-8777-AE58-D3BC-3D0924DFD5C4}"/>
          </ac:spMkLst>
        </pc:spChg>
      </pc:sldChg>
      <pc:sldChg chg="addSp delSp modSp new mod setBg">
        <pc:chgData name="Vickery, Zachary M" userId="S::zachary.m.vickery@lions.enc.edu::38f27e23-485b-4da2-91f8-410554ba0887" providerId="AD" clId="Web-{0D17177D-ECEF-4F65-8087-CF1423D01AC9}" dt="2023-05-04T23:20:01.740" v="682"/>
        <pc:sldMkLst>
          <pc:docMk/>
          <pc:sldMk cId="2046699592" sldId="261"/>
        </pc:sldMkLst>
        <pc:spChg chg="mod ord">
          <ac:chgData name="Vickery, Zachary M" userId="S::zachary.m.vickery@lions.enc.edu::38f27e23-485b-4da2-91f8-410554ba0887" providerId="AD" clId="Web-{0D17177D-ECEF-4F65-8087-CF1423D01AC9}" dt="2023-05-04T23:20:01.740" v="682"/>
          <ac:spMkLst>
            <pc:docMk/>
            <pc:sldMk cId="2046699592" sldId="261"/>
            <ac:spMk id="2" creationId="{18C83977-439C-BC09-93B5-76E8F93EEAC1}"/>
          </ac:spMkLst>
        </pc:spChg>
        <pc:spChg chg="del">
          <ac:chgData name="Vickery, Zachary M" userId="S::zachary.m.vickery@lions.enc.edu::38f27e23-485b-4da2-91f8-410554ba0887" providerId="AD" clId="Web-{0D17177D-ECEF-4F65-8087-CF1423D01AC9}" dt="2023-05-04T23:19:55.396" v="680"/>
          <ac:spMkLst>
            <pc:docMk/>
            <pc:sldMk cId="2046699592" sldId="261"/>
            <ac:spMk id="3" creationId="{A2EBCA6D-CCE2-5C54-917E-A5EDA85831B7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3:20:01.740" v="682"/>
          <ac:spMkLst>
            <pc:docMk/>
            <pc:sldMk cId="2046699592" sldId="261"/>
            <ac:spMk id="9" creationId="{1A0980D0-C2CB-4F0C-833C-1B64835728D7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3:20:01.740" v="682"/>
          <ac:spMkLst>
            <pc:docMk/>
            <pc:sldMk cId="2046699592" sldId="261"/>
            <ac:spMk id="11" creationId="{1D110A99-3F6B-4F79-9283-A5ECB501618F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3:20:01.740" v="682"/>
          <ac:spMkLst>
            <pc:docMk/>
            <pc:sldMk cId="2046699592" sldId="261"/>
            <ac:spMk id="13" creationId="{316287B8-D771-4102-A547-95F1D48467E5}"/>
          </ac:spMkLst>
        </pc:spChg>
        <pc:spChg chg="add">
          <ac:chgData name="Vickery, Zachary M" userId="S::zachary.m.vickery@lions.enc.edu::38f27e23-485b-4da2-91f8-410554ba0887" providerId="AD" clId="Web-{0D17177D-ECEF-4F65-8087-CF1423D01AC9}" dt="2023-05-04T23:20:01.740" v="682"/>
          <ac:spMkLst>
            <pc:docMk/>
            <pc:sldMk cId="2046699592" sldId="261"/>
            <ac:spMk id="15" creationId="{02B3F3D7-F61A-47E5-9E6D-4718104A5638}"/>
          </ac:spMkLst>
        </pc:spChg>
        <pc:picChg chg="add mod ord">
          <ac:chgData name="Vickery, Zachary M" userId="S::zachary.m.vickery@lions.enc.edu::38f27e23-485b-4da2-91f8-410554ba0887" providerId="AD" clId="Web-{0D17177D-ECEF-4F65-8087-CF1423D01AC9}" dt="2023-05-04T23:20:01.740" v="682"/>
          <ac:picMkLst>
            <pc:docMk/>
            <pc:sldMk cId="2046699592" sldId="261"/>
            <ac:picMk id="4" creationId="{B188DB6A-945B-CAF8-0462-FD4E27099B3F}"/>
          </ac:picMkLst>
        </pc:picChg>
      </pc:sldChg>
      <pc:sldChg chg="addSp modSp new">
        <pc:chgData name="Vickery, Zachary M" userId="S::zachary.m.vickery@lions.enc.edu::38f27e23-485b-4da2-91f8-410554ba0887" providerId="AD" clId="Web-{0D17177D-ECEF-4F65-8087-CF1423D01AC9}" dt="2023-05-04T23:26:22.718" v="775" actId="1076"/>
        <pc:sldMkLst>
          <pc:docMk/>
          <pc:sldMk cId="3107895380" sldId="262"/>
        </pc:sldMkLst>
        <pc:spChg chg="mod">
          <ac:chgData name="Vickery, Zachary M" userId="S::zachary.m.vickery@lions.enc.edu::38f27e23-485b-4da2-91f8-410554ba0887" providerId="AD" clId="Web-{0D17177D-ECEF-4F65-8087-CF1423D01AC9}" dt="2023-05-04T23:22:03.134" v="724" actId="20577"/>
          <ac:spMkLst>
            <pc:docMk/>
            <pc:sldMk cId="3107895380" sldId="262"/>
            <ac:spMk id="2" creationId="{41FDFDC4-C5F4-0BEF-F6A9-ED308F84E3D9}"/>
          </ac:spMkLst>
        </pc:spChg>
        <pc:spChg chg="mod">
          <ac:chgData name="Vickery, Zachary M" userId="S::zachary.m.vickery@lions.enc.edu::38f27e23-485b-4da2-91f8-410554ba0887" providerId="AD" clId="Web-{0D17177D-ECEF-4F65-8087-CF1423D01AC9}" dt="2023-05-04T23:22:55.791" v="773" actId="20577"/>
          <ac:spMkLst>
            <pc:docMk/>
            <pc:sldMk cId="3107895380" sldId="262"/>
            <ac:spMk id="3" creationId="{8F893D0F-55F5-4141-1B8C-02C746465A4C}"/>
          </ac:spMkLst>
        </pc:spChg>
        <pc:picChg chg="add mod">
          <ac:chgData name="Vickery, Zachary M" userId="S::zachary.m.vickery@lions.enc.edu::38f27e23-485b-4da2-91f8-410554ba0887" providerId="AD" clId="Web-{0D17177D-ECEF-4F65-8087-CF1423D01AC9}" dt="2023-05-04T23:26:22.718" v="775" actId="1076"/>
          <ac:picMkLst>
            <pc:docMk/>
            <pc:sldMk cId="3107895380" sldId="262"/>
            <ac:picMk id="4" creationId="{51DA450B-1D6F-2CB6-02AB-6BF7D75244B1}"/>
          </ac:picMkLst>
        </pc:picChg>
      </pc:sldChg>
      <pc:sldMasterChg chg="del delSldLayout">
        <pc:chgData name="Vickery, Zachary M" userId="S::zachary.m.vickery@lions.enc.edu::38f27e23-485b-4da2-91f8-410554ba0887" providerId="AD" clId="Web-{0D17177D-ECEF-4F65-8087-CF1423D01AC9}" dt="2023-05-04T22:14:21.801" v="0"/>
        <pc:sldMasterMkLst>
          <pc:docMk/>
          <pc:sldMasterMk cId="2460954070" sldId="2147483660"/>
        </pc:sldMasterMkLst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ckery, Zachary M" userId="S::zachary.m.vickery@lions.enc.edu::38f27e23-485b-4da2-91f8-410554ba0887" providerId="AD" clId="Web-{0D17177D-ECEF-4F65-8087-CF1423D01AC9}" dt="2023-05-04T22:14:21.80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Vickery, Zachary M" userId="S::zachary.m.vickery@lions.enc.edu::38f27e23-485b-4da2-91f8-410554ba0887" providerId="AD" clId="Web-{0D17177D-ECEF-4F65-8087-CF1423D01AC9}" dt="2023-05-04T22:15:00.302" v="22"/>
        <pc:sldMasterMkLst>
          <pc:docMk/>
          <pc:sldMasterMk cId="1691648660" sldId="2147483711"/>
        </pc:sldMasterMkLst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3054619887" sldId="2147483700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3296525962" sldId="2147483701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3597054459" sldId="2147483702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549415351" sldId="2147483703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1008876770" sldId="2147483704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1018302306" sldId="2147483705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2935323943" sldId="2147483706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695390026" sldId="2147483707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1242887451" sldId="2147483708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3378030682" sldId="2147483709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1691648660" sldId="2147483711"/>
            <pc:sldLayoutMk cId="552610715" sldId="2147483710"/>
          </pc:sldLayoutMkLst>
        </pc:sldLayoutChg>
      </pc:sldMasterChg>
      <pc:sldMasterChg chg="add del addSldLayout delSldLayout">
        <pc:chgData name="Vickery, Zachary M" userId="S::zachary.m.vickery@lions.enc.edu::38f27e23-485b-4da2-91f8-410554ba0887" providerId="AD" clId="Web-{0D17177D-ECEF-4F65-8087-CF1423D01AC9}" dt="2023-05-04T22:15:00.224" v="21"/>
        <pc:sldMasterMkLst>
          <pc:docMk/>
          <pc:sldMasterMk cId="1099846555" sldId="2147483748"/>
        </pc:sldMasterMkLst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2736534089" sldId="2147483737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1919673995" sldId="2147483738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839740978" sldId="2147483739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1582667177" sldId="2147483740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3703510346" sldId="2147483741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2580847573" sldId="2147483742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2742565090" sldId="2147483743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4071274213" sldId="2147483744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526835154" sldId="2147483745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682409287" sldId="2147483746"/>
          </pc:sldLayoutMkLst>
        </pc:sldLayoutChg>
        <pc:sldLayoutChg chg="add del">
          <pc:chgData name="Vickery, Zachary M" userId="S::zachary.m.vickery@lions.enc.edu::38f27e23-485b-4da2-91f8-410554ba0887" providerId="AD" clId="Web-{0D17177D-ECEF-4F65-8087-CF1423D01AC9}" dt="2023-05-04T22:15:00.224" v="21"/>
          <pc:sldLayoutMkLst>
            <pc:docMk/>
            <pc:sldMasterMk cId="1099846555" sldId="2147483748"/>
            <pc:sldLayoutMk cId="4002116221" sldId="2147483747"/>
          </pc:sldLayoutMkLst>
        </pc:sldLayoutChg>
      </pc:sldMasterChg>
      <pc:sldMasterChg chg="add addSldLayout">
        <pc:chgData name="Vickery, Zachary M" userId="S::zachary.m.vickery@lions.enc.edu::38f27e23-485b-4da2-91f8-410554ba0887" providerId="AD" clId="Web-{0D17177D-ECEF-4F65-8087-CF1423D01AC9}" dt="2023-05-04T22:15:00.302" v="22"/>
        <pc:sldMasterMkLst>
          <pc:docMk/>
          <pc:sldMasterMk cId="342258573" sldId="2147483774"/>
        </pc:sldMasterMkLst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1639196386" sldId="2147483763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1310346604" sldId="2147483764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2805090150" sldId="2147483765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1213421539" sldId="2147483766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2402333335" sldId="2147483767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329778267" sldId="2147483768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2346894982" sldId="2147483769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1669363503" sldId="2147483770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4196092143" sldId="2147483771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1193896889" sldId="2147483772"/>
          </pc:sldLayoutMkLst>
        </pc:sldLayoutChg>
        <pc:sldLayoutChg chg="add">
          <pc:chgData name="Vickery, Zachary M" userId="S::zachary.m.vickery@lions.enc.edu::38f27e23-485b-4da2-91f8-410554ba0887" providerId="AD" clId="Web-{0D17177D-ECEF-4F65-8087-CF1423D01AC9}" dt="2023-05-04T22:15:00.302" v="22"/>
          <pc:sldLayoutMkLst>
            <pc:docMk/>
            <pc:sldMasterMk cId="342258573" sldId="2147483774"/>
            <pc:sldLayoutMk cId="115096638" sldId="21474837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8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3" r:id="rId6"/>
    <p:sldLayoutId id="2147483768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052B113-E2FC-4234-8413-06DDF47E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A2E399C2-EE3C-4F52-92BA-9CA33E70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375815" y="136526"/>
            <a:ext cx="10816185" cy="6721987"/>
          </a:xfrm>
          <a:custGeom>
            <a:avLst/>
            <a:gdLst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68898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29710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5" fmla="*/ 221942 w 10854022"/>
              <a:gd name="connsiteY5" fmla="*/ 0 h 6734599"/>
              <a:gd name="connsiteX0" fmla="*/ 221942 w 10854022"/>
              <a:gd name="connsiteY0" fmla="*/ 0 h 6734599"/>
              <a:gd name="connsiteX1" fmla="*/ 10854022 w 10854022"/>
              <a:gd name="connsiteY1" fmla="*/ 29710 h 6734599"/>
              <a:gd name="connsiteX2" fmla="*/ 10854022 w 10854022"/>
              <a:gd name="connsiteY2" fmla="*/ 6734599 h 6734599"/>
              <a:gd name="connsiteX3" fmla="*/ 0 w 10854022"/>
              <a:gd name="connsiteY3" fmla="*/ 6355568 h 6734599"/>
              <a:gd name="connsiteX4" fmla="*/ 221942 w 10854022"/>
              <a:gd name="connsiteY4" fmla="*/ 0 h 6734599"/>
              <a:gd name="connsiteX0" fmla="*/ 184105 w 10816185"/>
              <a:gd name="connsiteY0" fmla="*/ 0 h 6734599"/>
              <a:gd name="connsiteX1" fmla="*/ 10816185 w 10816185"/>
              <a:gd name="connsiteY1" fmla="*/ 29710 h 6734599"/>
              <a:gd name="connsiteX2" fmla="*/ 10816185 w 10816185"/>
              <a:gd name="connsiteY2" fmla="*/ 6734599 h 6734599"/>
              <a:gd name="connsiteX3" fmla="*/ 0 w 10816185"/>
              <a:gd name="connsiteY3" fmla="*/ 6355568 h 6734599"/>
              <a:gd name="connsiteX4" fmla="*/ 184105 w 10816185"/>
              <a:gd name="connsiteY4" fmla="*/ 0 h 6734599"/>
              <a:gd name="connsiteX0" fmla="*/ 209330 w 10816185"/>
              <a:gd name="connsiteY0" fmla="*/ 0 h 6721987"/>
              <a:gd name="connsiteX1" fmla="*/ 10816185 w 10816185"/>
              <a:gd name="connsiteY1" fmla="*/ 17098 h 6721987"/>
              <a:gd name="connsiteX2" fmla="*/ 10816185 w 10816185"/>
              <a:gd name="connsiteY2" fmla="*/ 6721987 h 6721987"/>
              <a:gd name="connsiteX3" fmla="*/ 0 w 10816185"/>
              <a:gd name="connsiteY3" fmla="*/ 6342956 h 6721987"/>
              <a:gd name="connsiteX4" fmla="*/ 209330 w 10816185"/>
              <a:gd name="connsiteY4" fmla="*/ 0 h 67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185" h="6721987">
                <a:moveTo>
                  <a:pt x="209330" y="0"/>
                </a:moveTo>
                <a:lnTo>
                  <a:pt x="10816185" y="17098"/>
                </a:lnTo>
                <a:lnTo>
                  <a:pt x="10816185" y="6721987"/>
                </a:lnTo>
                <a:lnTo>
                  <a:pt x="0" y="6342956"/>
                </a:lnTo>
                <a:lnTo>
                  <a:pt x="209330" y="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929763AB-40CA-B381-7182-BCBD6B735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9" r="4" b="4"/>
          <a:stretch/>
        </p:blipFill>
        <p:spPr>
          <a:xfrm>
            <a:off x="1515390" y="28563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10676610" y="0"/>
                </a:moveTo>
                <a:lnTo>
                  <a:pt x="10676610" y="6579963"/>
                </a:lnTo>
                <a:lnTo>
                  <a:pt x="215405" y="6579963"/>
                </a:lnTo>
                <a:lnTo>
                  <a:pt x="109891" y="3558470"/>
                </a:lnTo>
                <a:lnTo>
                  <a:pt x="114183" y="3547036"/>
                </a:lnTo>
                <a:lnTo>
                  <a:pt x="109134" y="3537986"/>
                </a:lnTo>
                <a:lnTo>
                  <a:pt x="21" y="413402"/>
                </a:lnTo>
                <a:cubicBezTo>
                  <a:pt x="-317" y="402839"/>
                  <a:pt x="3640" y="393132"/>
                  <a:pt x="10323" y="385965"/>
                </a:cubicBezTo>
                <a:lnTo>
                  <a:pt x="36752" y="373879"/>
                </a:lnTo>
                <a:lnTo>
                  <a:pt x="36670" y="371555"/>
                </a:lnTo>
                <a:lnTo>
                  <a:pt x="636157" y="350620"/>
                </a:lnTo>
                <a:lnTo>
                  <a:pt x="651351" y="345898"/>
                </a:lnTo>
                <a:cubicBezTo>
                  <a:pt x="659514" y="343866"/>
                  <a:pt x="670765" y="341853"/>
                  <a:pt x="687848" y="340411"/>
                </a:cubicBezTo>
                <a:cubicBezTo>
                  <a:pt x="730857" y="352898"/>
                  <a:pt x="784876" y="317244"/>
                  <a:pt x="838376" y="334185"/>
                </a:cubicBezTo>
                <a:cubicBezTo>
                  <a:pt x="857833" y="338062"/>
                  <a:pt x="916739" y="335648"/>
                  <a:pt x="927065" y="326415"/>
                </a:cubicBezTo>
                <a:cubicBezTo>
                  <a:pt x="939179" y="324105"/>
                  <a:pt x="953810" y="326801"/>
                  <a:pt x="958597" y="317111"/>
                </a:cubicBezTo>
                <a:cubicBezTo>
                  <a:pt x="966910" y="305372"/>
                  <a:pt x="1011465" y="321701"/>
                  <a:pt x="1004086" y="308390"/>
                </a:cubicBezTo>
                <a:cubicBezTo>
                  <a:pt x="1035684" y="319543"/>
                  <a:pt x="1057648" y="294809"/>
                  <a:pt x="1082697" y="288077"/>
                </a:cubicBezTo>
                <a:lnTo>
                  <a:pt x="1158774" y="277846"/>
                </a:lnTo>
                <a:lnTo>
                  <a:pt x="1210048" y="274589"/>
                </a:lnTo>
                <a:lnTo>
                  <a:pt x="1217504" y="274619"/>
                </a:lnTo>
                <a:lnTo>
                  <a:pt x="1279438" y="282825"/>
                </a:lnTo>
                <a:cubicBezTo>
                  <a:pt x="1280807" y="280883"/>
                  <a:pt x="1282678" y="279057"/>
                  <a:pt x="1284995" y="277409"/>
                </a:cubicBezTo>
                <a:lnTo>
                  <a:pt x="1304103" y="271419"/>
                </a:lnTo>
                <a:lnTo>
                  <a:pt x="1320851" y="277066"/>
                </a:lnTo>
                <a:lnTo>
                  <a:pt x="1398646" y="285458"/>
                </a:lnTo>
                <a:lnTo>
                  <a:pt x="1512242" y="291726"/>
                </a:lnTo>
                <a:lnTo>
                  <a:pt x="1529578" y="297530"/>
                </a:lnTo>
                <a:cubicBezTo>
                  <a:pt x="1568880" y="303194"/>
                  <a:pt x="1615727" y="294263"/>
                  <a:pt x="1641181" y="309295"/>
                </a:cubicBezTo>
                <a:lnTo>
                  <a:pt x="1699541" y="309677"/>
                </a:lnTo>
                <a:lnTo>
                  <a:pt x="1705819" y="303600"/>
                </a:lnTo>
                <a:lnTo>
                  <a:pt x="1723075" y="304544"/>
                </a:lnTo>
                <a:lnTo>
                  <a:pt x="1727673" y="303512"/>
                </a:lnTo>
                <a:cubicBezTo>
                  <a:pt x="1736444" y="301512"/>
                  <a:pt x="1745153" y="299743"/>
                  <a:pt x="1754015" y="298880"/>
                </a:cubicBezTo>
                <a:cubicBezTo>
                  <a:pt x="1753270" y="304436"/>
                  <a:pt x="1755431" y="307822"/>
                  <a:pt x="1759313" y="309819"/>
                </a:cubicBezTo>
                <a:lnTo>
                  <a:pt x="1767173" y="311124"/>
                </a:lnTo>
                <a:lnTo>
                  <a:pt x="2053052" y="301141"/>
                </a:lnTo>
                <a:lnTo>
                  <a:pt x="2077203" y="290088"/>
                </a:lnTo>
                <a:lnTo>
                  <a:pt x="2153281" y="279856"/>
                </a:lnTo>
                <a:lnTo>
                  <a:pt x="2204556" y="276599"/>
                </a:lnTo>
                <a:lnTo>
                  <a:pt x="2212012" y="276629"/>
                </a:lnTo>
                <a:lnTo>
                  <a:pt x="2273947" y="284835"/>
                </a:lnTo>
                <a:cubicBezTo>
                  <a:pt x="2275315" y="282895"/>
                  <a:pt x="2277186" y="281068"/>
                  <a:pt x="2279503" y="279419"/>
                </a:cubicBezTo>
                <a:lnTo>
                  <a:pt x="2298611" y="273429"/>
                </a:lnTo>
                <a:lnTo>
                  <a:pt x="2315360" y="279076"/>
                </a:lnTo>
                <a:lnTo>
                  <a:pt x="2393154" y="287468"/>
                </a:lnTo>
                <a:lnTo>
                  <a:pt x="2413092" y="288568"/>
                </a:lnTo>
                <a:lnTo>
                  <a:pt x="3243372" y="259574"/>
                </a:lnTo>
                <a:lnTo>
                  <a:pt x="3961112" y="234510"/>
                </a:lnTo>
                <a:lnTo>
                  <a:pt x="4433861" y="218001"/>
                </a:lnTo>
                <a:lnTo>
                  <a:pt x="4471633" y="216503"/>
                </a:lnTo>
                <a:cubicBezTo>
                  <a:pt x="4462970" y="208565"/>
                  <a:pt x="4637875" y="203830"/>
                  <a:pt x="4701194" y="208401"/>
                </a:cubicBezTo>
                <a:lnTo>
                  <a:pt x="4702794" y="208610"/>
                </a:lnTo>
                <a:lnTo>
                  <a:pt x="7355966" y="115959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C3D8A1-AE94-48EF-A40B-960A2153F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15391" y="278037"/>
            <a:ext cx="10676609" cy="6579963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76609" h="6579963">
                <a:moveTo>
                  <a:pt x="215404" y="0"/>
                </a:moveTo>
                <a:lnTo>
                  <a:pt x="10676609" y="0"/>
                </a:lnTo>
                <a:lnTo>
                  <a:pt x="10676609" y="6579963"/>
                </a:lnTo>
                <a:lnTo>
                  <a:pt x="7355965" y="6464004"/>
                </a:lnTo>
                <a:lnTo>
                  <a:pt x="4702793" y="6371353"/>
                </a:lnTo>
                <a:lnTo>
                  <a:pt x="4701193" y="6371562"/>
                </a:lnTo>
                <a:cubicBezTo>
                  <a:pt x="4637874" y="6376133"/>
                  <a:pt x="4462969" y="6371398"/>
                  <a:pt x="4471632" y="6363460"/>
                </a:cubicBezTo>
                <a:lnTo>
                  <a:pt x="4433860" y="6361962"/>
                </a:lnTo>
                <a:lnTo>
                  <a:pt x="3961111" y="6345453"/>
                </a:lnTo>
                <a:lnTo>
                  <a:pt x="3243371" y="6320389"/>
                </a:lnTo>
                <a:lnTo>
                  <a:pt x="2413091" y="6291395"/>
                </a:lnTo>
                <a:lnTo>
                  <a:pt x="2393153" y="6292495"/>
                </a:lnTo>
                <a:lnTo>
                  <a:pt x="2315359" y="6300887"/>
                </a:lnTo>
                <a:lnTo>
                  <a:pt x="2298610" y="6306534"/>
                </a:lnTo>
                <a:lnTo>
                  <a:pt x="2279502" y="6300544"/>
                </a:lnTo>
                <a:cubicBezTo>
                  <a:pt x="2277185" y="6298895"/>
                  <a:pt x="2275314" y="6297068"/>
                  <a:pt x="2273946" y="6295128"/>
                </a:cubicBezTo>
                <a:lnTo>
                  <a:pt x="2212011" y="6303334"/>
                </a:lnTo>
                <a:lnTo>
                  <a:pt x="2204555" y="6303364"/>
                </a:lnTo>
                <a:lnTo>
                  <a:pt x="2153280" y="6300107"/>
                </a:lnTo>
                <a:lnTo>
                  <a:pt x="2077202" y="6289875"/>
                </a:lnTo>
                <a:lnTo>
                  <a:pt x="2053051" y="6278822"/>
                </a:lnTo>
                <a:lnTo>
                  <a:pt x="1767172" y="6268839"/>
                </a:lnTo>
                <a:lnTo>
                  <a:pt x="1759312" y="6270144"/>
                </a:lnTo>
                <a:cubicBezTo>
                  <a:pt x="1755430" y="6272141"/>
                  <a:pt x="1753269" y="6275527"/>
                  <a:pt x="1754014" y="6281083"/>
                </a:cubicBezTo>
                <a:cubicBezTo>
                  <a:pt x="1745152" y="6280220"/>
                  <a:pt x="1736443" y="6278451"/>
                  <a:pt x="1727672" y="6276451"/>
                </a:cubicBezTo>
                <a:lnTo>
                  <a:pt x="1723074" y="6275419"/>
                </a:lnTo>
                <a:lnTo>
                  <a:pt x="1705818" y="6276363"/>
                </a:lnTo>
                <a:lnTo>
                  <a:pt x="1699540" y="6270286"/>
                </a:lnTo>
                <a:lnTo>
                  <a:pt x="1641180" y="6270668"/>
                </a:lnTo>
                <a:cubicBezTo>
                  <a:pt x="1615726" y="6285700"/>
                  <a:pt x="1568879" y="6276769"/>
                  <a:pt x="1529577" y="6282433"/>
                </a:cubicBezTo>
                <a:lnTo>
                  <a:pt x="1512241" y="6288237"/>
                </a:lnTo>
                <a:lnTo>
                  <a:pt x="1398645" y="6294505"/>
                </a:lnTo>
                <a:lnTo>
                  <a:pt x="1320850" y="6302897"/>
                </a:lnTo>
                <a:lnTo>
                  <a:pt x="1304102" y="6308544"/>
                </a:lnTo>
                <a:lnTo>
                  <a:pt x="1284994" y="6302554"/>
                </a:lnTo>
                <a:cubicBezTo>
                  <a:pt x="1282677" y="6300906"/>
                  <a:pt x="1280806" y="6299080"/>
                  <a:pt x="1279437" y="6297138"/>
                </a:cubicBezTo>
                <a:lnTo>
                  <a:pt x="1217503" y="6305344"/>
                </a:lnTo>
                <a:lnTo>
                  <a:pt x="1210047" y="6305374"/>
                </a:lnTo>
                <a:lnTo>
                  <a:pt x="1158773" y="6302117"/>
                </a:lnTo>
                <a:lnTo>
                  <a:pt x="1082696" y="6291886"/>
                </a:lnTo>
                <a:cubicBezTo>
                  <a:pt x="1057647" y="6285154"/>
                  <a:pt x="1035683" y="6260420"/>
                  <a:pt x="1004085" y="6271573"/>
                </a:cubicBezTo>
                <a:cubicBezTo>
                  <a:pt x="1011464" y="6258262"/>
                  <a:pt x="966909" y="6274591"/>
                  <a:pt x="958596" y="6262852"/>
                </a:cubicBezTo>
                <a:cubicBezTo>
                  <a:pt x="953809" y="6253162"/>
                  <a:pt x="939178" y="6255858"/>
                  <a:pt x="927064" y="6253548"/>
                </a:cubicBezTo>
                <a:cubicBezTo>
                  <a:pt x="916738" y="6244315"/>
                  <a:pt x="857832" y="6241901"/>
                  <a:pt x="838375" y="6245778"/>
                </a:cubicBezTo>
                <a:cubicBezTo>
                  <a:pt x="784875" y="6262719"/>
                  <a:pt x="730856" y="6227065"/>
                  <a:pt x="687847" y="6239552"/>
                </a:cubicBezTo>
                <a:cubicBezTo>
                  <a:pt x="670764" y="6238110"/>
                  <a:pt x="659513" y="6236097"/>
                  <a:pt x="651350" y="6234065"/>
                </a:cubicBezTo>
                <a:lnTo>
                  <a:pt x="636156" y="6229343"/>
                </a:lnTo>
                <a:lnTo>
                  <a:pt x="36669" y="6208408"/>
                </a:lnTo>
                <a:lnTo>
                  <a:pt x="36751" y="6206084"/>
                </a:lnTo>
                <a:lnTo>
                  <a:pt x="10322" y="6193998"/>
                </a:lnTo>
                <a:cubicBezTo>
                  <a:pt x="3639" y="6186831"/>
                  <a:pt x="-318" y="6177124"/>
                  <a:pt x="20" y="6166561"/>
                </a:cubicBezTo>
                <a:lnTo>
                  <a:pt x="109133" y="3041977"/>
                </a:lnTo>
                <a:lnTo>
                  <a:pt x="114182" y="3032927"/>
                </a:lnTo>
                <a:lnTo>
                  <a:pt x="109890" y="3021493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912462"/>
            <a:ext cx="5564776" cy="2933003"/>
          </a:xfrm>
        </p:spPr>
        <p:txBody>
          <a:bodyPr>
            <a:normAutofit/>
          </a:bodyPr>
          <a:lstStyle/>
          <a:p>
            <a:r>
              <a:rPr lang="en-US" sz="4000"/>
              <a:t>GPA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6806" y="5255663"/>
            <a:ext cx="6559243" cy="61126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Source Sans Pro"/>
              </a:rPr>
              <a:t>By Zachary Vickery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1ED0-2C9E-9C0A-725C-8B0678F0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Program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978B-D986-84D2-E9BF-9E3DE9A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program is a GPA calculator that allows the user to have a choice to either enter information to calculate their GPA or view their GPA through getting a file. This uses for loops in both enter info and get file, if statements in main, get file, and enter info.</a:t>
            </a:r>
          </a:p>
        </p:txBody>
      </p:sp>
    </p:spTree>
    <p:extLst>
      <p:ext uri="{BB962C8B-B14F-4D97-AF65-F5344CB8AC3E}">
        <p14:creationId xmlns:p14="http://schemas.microsoft.com/office/powerpoint/2010/main" val="12450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8BC5-D906-FAAA-F2C4-2E7801D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BA1-8C5B-C20B-BB6C-4CA387F9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the user enters 0 to enter information (if), I will first prompt them to enter their name. It will store that name in the txt file</a:t>
            </a:r>
          </a:p>
          <a:p>
            <a:r>
              <a:rPr lang="en-US" dirty="0"/>
              <a:t>A sort of like chart will output of which grades are assigned to the decimal. Example: A+ = 4.0 B = 3.7.</a:t>
            </a:r>
          </a:p>
          <a:p>
            <a:r>
              <a:rPr lang="en-US" dirty="0"/>
              <a:t>A for loop is used to prompt the user to enter class credits and grade for the five classes</a:t>
            </a:r>
          </a:p>
          <a:p>
            <a:r>
              <a:rPr lang="en-US" dirty="0"/>
              <a:t>After the credits and grades are inputted for the five classes, it use the </a:t>
            </a:r>
            <a:r>
              <a:rPr lang="en-US" dirty="0" err="1"/>
              <a:t>calculateGpa</a:t>
            </a:r>
            <a:r>
              <a:rPr lang="en-US" dirty="0"/>
              <a:t>() function to calculate the students GPA.</a:t>
            </a:r>
          </a:p>
          <a:p>
            <a:r>
              <a:rPr lang="en-US" dirty="0"/>
              <a:t>It will then tell the user their GPA. </a:t>
            </a:r>
          </a:p>
        </p:txBody>
      </p:sp>
    </p:spTree>
    <p:extLst>
      <p:ext uri="{BB962C8B-B14F-4D97-AF65-F5344CB8AC3E}">
        <p14:creationId xmlns:p14="http://schemas.microsoft.com/office/powerpoint/2010/main" val="2472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9B93-306A-8D1C-5D3B-3B2AC4DA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4C6B-35CC-B657-1FB7-9FC6DF8A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the user enters 1 to get the txt file(if), it will check if the file even exists or not.</a:t>
            </a:r>
          </a:p>
          <a:p>
            <a:r>
              <a:rPr lang="en-US" dirty="0"/>
              <a:t>If the file does not exist, then it will output "File not found. Start over".</a:t>
            </a:r>
          </a:p>
          <a:p>
            <a:r>
              <a:rPr lang="en-US" dirty="0"/>
              <a:t>If the txt file DOES exist, it will use </a:t>
            </a:r>
            <a:r>
              <a:rPr lang="en-US" dirty="0" err="1"/>
              <a:t>fscanf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to output the class credits, class grades (for loop), and student's GPA. Also, it's neat (I think).</a:t>
            </a:r>
          </a:p>
        </p:txBody>
      </p:sp>
    </p:spTree>
    <p:extLst>
      <p:ext uri="{BB962C8B-B14F-4D97-AF65-F5344CB8AC3E}">
        <p14:creationId xmlns:p14="http://schemas.microsoft.com/office/powerpoint/2010/main" val="341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E6D-C556-3DD4-CAEC-3AF2622F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9FA8-8777-AE58-D3BC-3D0924DF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 file only half works (I wish I was joking(I also felt confident this would be easy)) :(</a:t>
            </a:r>
          </a:p>
          <a:p>
            <a:r>
              <a:rPr lang="en-US" dirty="0"/>
              <a:t>GPA won't display and class grade does not display in get file (real?)</a:t>
            </a:r>
          </a:p>
        </p:txBody>
      </p:sp>
    </p:spTree>
    <p:extLst>
      <p:ext uri="{BB962C8B-B14F-4D97-AF65-F5344CB8AC3E}">
        <p14:creationId xmlns:p14="http://schemas.microsoft.com/office/powerpoint/2010/main" val="240838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Final.jpg">
            <a:extLst>
              <a:ext uri="{FF2B5EF4-FFF2-40B4-BE49-F238E27FC236}">
                <a16:creationId xmlns:a16="http://schemas.microsoft.com/office/drawing/2014/main" id="{B188DB6A-945B-CAF8-0462-FD4E27099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51251">
            <a:off x="5584498" y="667751"/>
            <a:ext cx="4657920" cy="5233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83977-439C-BC09-93B5-76E8F93E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Flowchart?? I guess</a:t>
            </a:r>
          </a:p>
        </p:txBody>
      </p:sp>
    </p:spTree>
    <p:extLst>
      <p:ext uri="{BB962C8B-B14F-4D97-AF65-F5344CB8AC3E}">
        <p14:creationId xmlns:p14="http://schemas.microsoft.com/office/powerpoint/2010/main" val="204669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FDC4-C5F4-0BEF-F6A9-ED308F84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Psdeudocode</a:t>
            </a:r>
            <a:r>
              <a:rPr lang="en-US" dirty="0"/>
              <a:t>?? Sure...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3D0F-55F5-4141-1B8C-02C74646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1DA450B-1D6F-2CB6-02AB-6BF7D752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82" y="2370714"/>
            <a:ext cx="2743200" cy="35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538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3F3"/>
      </a:lt2>
      <a:accent1>
        <a:srgbClr val="E74329"/>
      </a:accent1>
      <a:accent2>
        <a:srgbClr val="D5174D"/>
      </a:accent2>
      <a:accent3>
        <a:srgbClr val="E729AE"/>
      </a:accent3>
      <a:accent4>
        <a:srgbClr val="BF17D5"/>
      </a:accent4>
      <a:accent5>
        <a:srgbClr val="8229E7"/>
      </a:accent5>
      <a:accent6>
        <a:srgbClr val="3D34DA"/>
      </a:accent6>
      <a:hlink>
        <a:srgbClr val="903F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AfterhoursVTI</vt:lpstr>
      <vt:lpstr>GPA Calculator</vt:lpstr>
      <vt:lpstr>What The Program Does?</vt:lpstr>
      <vt:lpstr>Enter Info</vt:lpstr>
      <vt:lpstr>Get File</vt:lpstr>
      <vt:lpstr>Bad news</vt:lpstr>
      <vt:lpstr>Flowchart?? I guess</vt:lpstr>
      <vt:lpstr>Psdeudocode?? Sure...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2023-05-04T22:14:05Z</dcterms:created>
  <dcterms:modified xsi:type="dcterms:W3CDTF">2023-05-04T23:36:56Z</dcterms:modified>
</cp:coreProperties>
</file>