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标题幻灯片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 hidden="0"/>
          <p:cNvSpPr>
            <a:spLocks noGrp="1"/>
          </p:cNvSpPr>
          <p:nvPr isPhoto="0" userDrawn="0">
            <p:ph type="ctrTitle" hasCustomPrompt="1"/>
          </p:nvPr>
        </p:nvSpPr>
        <p:spPr bwMode="auto"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单击此处编辑标题</a:t>
            </a:r>
            <a:endParaRPr lang="zh-CN"/>
          </a:p>
        </p:txBody>
      </p:sp>
      <p:sp>
        <p:nvSpPr>
          <p:cNvPr id="5" name="副标题 2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单击此处编辑副标题</a:t>
            </a:r>
            <a:endParaRPr lang="zh-CN"/>
          </a:p>
        </p:txBody>
      </p:sp>
      <p:sp>
        <p:nvSpPr>
          <p:cNvPr id="6" name="日期占位符 15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7" name="页脚占位符 16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5" name="页脚占位符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  <p:sp>
        <p:nvSpPr>
          <p:cNvPr id="7" name="内容占位符 6" hidden="0"/>
          <p:cNvSpPr>
            <a:spLocks noGrp="1"/>
          </p:cNvSpPr>
          <p:nvPr isPhoto="0" userDrawn="0">
            <p:ph sz="quarter" idx="13" hasCustomPrompt="0"/>
          </p:nvPr>
        </p:nvSpPr>
        <p:spPr bwMode="auto">
          <a:xfrm>
            <a:off x="608400" y="774000"/>
            <a:ext cx="10972800" cy="5482800"/>
          </a:xfr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末尾幻灯片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5" name="页脚占位符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  <p:sp>
        <p:nvSpPr>
          <p:cNvPr id="7" name="标题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zh-CN"/>
              <a:t>单击此处编辑标题</a:t>
            </a:r>
            <a:endParaRPr lang="zh-CN"/>
          </a:p>
        </p:txBody>
      </p:sp>
      <p:sp>
        <p:nvSpPr>
          <p:cNvPr id="8" name="文本占位符 6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标题和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内容占位符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7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节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 hidden="0"/>
          <p:cNvSpPr>
            <a:spLocks noGrp="1"/>
          </p:cNvSpPr>
          <p:nvPr isPhoto="0" userDrawn="0">
            <p:ph type="title" hasCustomPrompt="1"/>
          </p:nvPr>
        </p:nvSpPr>
        <p:spPr bwMode="auto"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>
              <a:defRPr/>
            </a:pPr>
            <a:r>
              <a:rPr lang="zh-CN"/>
              <a:t>单击此处编辑标题</a:t>
            </a:r>
            <a:endParaRPr lang="zh-CN"/>
          </a:p>
        </p:txBody>
      </p:sp>
      <p:sp>
        <p:nvSpPr>
          <p:cNvPr id="5" name="文本占位符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单击此处编辑文本</a:t>
            </a:r>
            <a:endParaRPr lang="zh-CN"/>
          </a:p>
        </p:txBody>
      </p:sp>
      <p:sp>
        <p:nvSpPr>
          <p:cNvPr id="6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7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两栏内容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内容占位符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内容占位符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8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比较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2" hidden="0"/>
          <p:cNvSpPr>
            <a:spLocks noGrp="1"/>
          </p:cNvSpPr>
          <p:nvPr isPhoto="0" userDrawn="0">
            <p:ph type="body" idx="1" hasCustomPrompt="1"/>
          </p:nvPr>
        </p:nvSpPr>
        <p:spPr bwMode="auto"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单击此处编辑文本</a:t>
            </a:r>
            <a:endParaRPr lang="zh-CN"/>
          </a:p>
        </p:txBody>
      </p:sp>
      <p:sp>
        <p:nvSpPr>
          <p:cNvPr id="6" name="内容占位符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文本占位符 4" hidden="0"/>
          <p:cNvSpPr>
            <a:spLocks noGrp="1"/>
          </p:cNvSpPr>
          <p:nvPr isPhoto="0" userDrawn="0">
            <p:ph type="body" sz="quarter" idx="3" hasCustomPrompt="1"/>
          </p:nvPr>
        </p:nvSpPr>
        <p:spPr bwMode="auto"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单击此处编辑文本</a:t>
            </a:r>
            <a:endParaRPr lang="zh-CN"/>
          </a:p>
        </p:txBody>
      </p:sp>
      <p:sp>
        <p:nvSpPr>
          <p:cNvPr id="8" name="内容占位符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9" name="日期占位符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10" name="页脚占位符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灯片编号占位符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仅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日期占位符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6" name="页脚占位符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空白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日期占位符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5" name="页脚占位符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图片与标题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图片占位符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>
              <a:defRPr/>
            </a:pPr>
            <a:endParaRPr lang="zh-CN"/>
          </a:p>
        </p:txBody>
      </p:sp>
      <p:sp>
        <p:nvSpPr>
          <p:cNvPr id="5" name="文本占位符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日期占位符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EFD9D74-47D9-4702-A33C-335B63B48DBF}" type="datetimeFigureOut">
              <a:rPr lang="zh-CN"/>
              <a:t/>
            </a:fld>
            <a:endParaRPr lang="zh-CN"/>
          </a:p>
        </p:txBody>
      </p:sp>
      <p:sp>
        <p:nvSpPr>
          <p:cNvPr id="7" name="页脚占位符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ABC47A4-756D-490B-A52F-7D9E2C9FC05F}" type="slidenum">
              <a:rPr lang="zh-CN"/>
              <a:t/>
            </a:fld>
            <a:endParaRPr lang="zh-CN"/>
          </a:p>
        </p:txBody>
      </p:sp>
      <p:sp>
        <p:nvSpPr>
          <p:cNvPr id="9" name="标题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竖排标题与文本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 hidden="0"/>
          <p:cNvSpPr>
            <a:spLocks noGrp="1"/>
          </p:cNvSpPr>
          <p:nvPr isPhoto="0" userDrawn="0">
            <p:ph type="title" orient="vert" hasCustomPrompt="1"/>
          </p:nvPr>
        </p:nvSpPr>
        <p:spPr bwMode="auto"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>
              <a:defRPr/>
            </a:pPr>
            <a:r>
              <a:rPr lang="zh-CN"/>
              <a:t>单击此处编辑标题</a:t>
            </a:r>
            <a:endParaRPr lang="zh-CN"/>
          </a:p>
        </p:txBody>
      </p:sp>
      <p:sp>
        <p:nvSpPr>
          <p:cNvPr id="5" name="竖排文字占位符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7" name="页脚占位符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灯片编号占位符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占位符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" name="文本占位符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日期占位符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0FBDFE-C587-4B4C-A407-44438C67B59E}" type="datetimeFigureOut">
              <a:rPr lang="zh-CN"/>
              <a:t/>
            </a:fld>
            <a:endParaRPr lang="zh-CN"/>
          </a:p>
        </p:txBody>
      </p:sp>
      <p:sp>
        <p:nvSpPr>
          <p:cNvPr id="7" name="页脚占位符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E70B2-8BF9-45C0-BB95-33D1B9D3A854}" type="slidenum">
              <a:rPr lang="zh-CN"/>
              <a:t/>
            </a:fld>
            <a:endParaRPr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100000"/>
        </a:lnSpc>
        <a:spcBef>
          <a:spcPts val="0"/>
        </a:spcBef>
        <a:buNone/>
        <a:defRPr sz="3600" b="1" u="none" strike="noStrike" cap="none" spc="3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30000"/>
        </a:lnSpc>
        <a:spcBef>
          <a:spcPts val="0"/>
        </a:spcBef>
        <a:spcAft>
          <a:spcPts val="1000"/>
        </a:spcAft>
        <a:buFont typeface="Arial"/>
        <a:buChar char="●"/>
        <a:defRPr sz="1800" u="none" strike="noStrike" cap="none" spc="15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0"/>
        </a:spcBef>
        <a:spcAft>
          <a:spcPts val="600"/>
        </a:spcAft>
        <a:buFont typeface="Arial"/>
        <a:buChar char="●"/>
        <a:defRPr sz="1600" u="none" strike="noStrike" cap="none" spc="15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  <a:tabLst>
          <a:tab pos="1609724" algn="l"/>
          <a:tab pos="1609724" algn="l"/>
          <a:tab pos="1609724" algn="l"/>
          <a:tab pos="1609724" algn="l"/>
        </a:tabLst>
      </a:lvl2pPr>
      <a:lvl3pPr marL="1143000" indent="-228600" algn="l" defTabSz="914400">
        <a:lnSpc>
          <a:spcPct val="120000"/>
        </a:lnSpc>
        <a:spcBef>
          <a:spcPts val="0"/>
        </a:spcBef>
        <a:spcAft>
          <a:spcPts val="600"/>
        </a:spcAft>
        <a:buFont typeface="Arial"/>
        <a:buChar char="●"/>
        <a:defRPr sz="1600" u="none" strike="noStrike" cap="none" spc="15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0"/>
        </a:spcBef>
        <a:spcAft>
          <a:spcPts val="300"/>
        </a:spcAft>
        <a:buFont typeface="Wingdings"/>
        <a:buChar char=""/>
        <a:defRPr sz="1400" u="none" strike="noStrike" cap="none" spc="15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0"/>
        </a:spcBef>
        <a:spcAft>
          <a:spcPts val="300"/>
        </a:spcAft>
        <a:buFont typeface="Arial"/>
        <a:buChar char="•"/>
        <a:defRPr sz="1400" u="none" strike="noStrike" cap="none" spc="15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公司简介</a:t>
            </a:r>
            <a:endParaRPr lang="zh-CN"/>
          </a:p>
        </p:txBody>
      </p:sp>
      <p:sp>
        <p:nvSpPr>
          <p:cNvPr id="5" name="副标题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p>
            <a:pPr>
              <a:defRPr/>
            </a:pPr>
            <a:r>
              <a:rPr lang="zh-CN"/>
              <a:t>f ffff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ONLYOFFICE/5.5.0.165</Application>
  <DocSecurity>0</DocSecurity>
  <PresentationFormat>宽屏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subject/>
  <dc:creator/>
  <cp:keywords/>
  <dc:description/>
  <dc:identifier/>
  <dc:language/>
  <cp:lastModifiedBy> ()</cp:lastModifiedBy>
  <cp:revision>151</cp:revision>
  <dcterms:created xsi:type="dcterms:W3CDTF">2019-06-19T02:08:00Z</dcterms:created>
  <dcterms:modified xsi:type="dcterms:W3CDTF">2022-03-03T18:06:15Z</dcterms:modified>
  <cp:category/>
  <cp:contentStatus/>
  <cp:version/>
</cp:coreProperties>
</file>