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5" r:id="rId4"/>
    <p:sldId id="257" r:id="rId5"/>
    <p:sldId id="258" r:id="rId6"/>
    <p:sldId id="266" r:id="rId7"/>
    <p:sldId id="263" r:id="rId8"/>
    <p:sldId id="264" r:id="rId9"/>
    <p:sldId id="267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245C-240A-458C-81BF-2EE443800156}" type="datetimeFigureOut">
              <a:rPr lang="ru-RU" smtClean="0"/>
              <a:pPr/>
              <a:t>09.06.2023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41B4-128A-4E4C-AEEF-918EFAEA45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73EAF-75A5-4E0D-8EFE-8DFC94F3C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Робот-бармен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7FC476-EC9D-43EF-8786-F8964FBE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981" y="4004734"/>
            <a:ext cx="7891272" cy="1888804"/>
          </a:xfrm>
        </p:spPr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pPr algn="r"/>
            <a:r>
              <a:rPr lang="ru-RU" b="1" dirty="0" smtClean="0"/>
              <a:t>Выполнили студенты ФРКТ</a:t>
            </a:r>
          </a:p>
          <a:p>
            <a:pPr algn="r"/>
            <a:endParaRPr lang="ru-RU" b="1" dirty="0" smtClean="0"/>
          </a:p>
          <a:p>
            <a:pPr algn="r"/>
            <a:r>
              <a:rPr lang="ru-RU" dirty="0" smtClean="0"/>
              <a:t>Зайцев </a:t>
            </a:r>
            <a:r>
              <a:rPr lang="ru-RU" dirty="0"/>
              <a:t>Василий Б01-909</a:t>
            </a:r>
          </a:p>
          <a:p>
            <a:pPr algn="r"/>
            <a:r>
              <a:rPr lang="ru-RU" dirty="0"/>
              <a:t>Быков Алексей Б01-908</a:t>
            </a:r>
          </a:p>
          <a:p>
            <a:pPr algn="r"/>
            <a:r>
              <a:rPr lang="ru-RU" dirty="0" smtClean="0"/>
              <a:t>Касков Михаил </a:t>
            </a:r>
            <a:r>
              <a:rPr lang="ru-RU" dirty="0"/>
              <a:t>Б01-909</a:t>
            </a:r>
          </a:p>
        </p:txBody>
      </p:sp>
    </p:spTree>
    <p:extLst>
      <p:ext uri="{BB962C8B-B14F-4D97-AF65-F5344CB8AC3E}">
        <p14:creationId xmlns:p14="http://schemas.microsoft.com/office/powerpoint/2010/main" xmlns="" val="1143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884B5-4D3B-45E4-B390-04F02B0EA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1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10E96-E25B-4BBC-AA8B-7D4DB037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622A5CA-5290-45C4-A56E-7B3C734C8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2520" y="2226365"/>
            <a:ext cx="5048694" cy="37865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68FE87-0E14-4155-A018-960B11DAAC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0" y="2226365"/>
            <a:ext cx="5048696" cy="37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5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https://github.com/ZVasilii/MiptFabProject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58FCF-067D-43CC-97F3-D570DF43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97D30-56FC-47D6-A273-AF3972B5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2121408"/>
            <a:ext cx="5765800" cy="405079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Избавить студентов от необходимости замешивать напитки самостоятельно</a:t>
            </a:r>
          </a:p>
          <a:p>
            <a:r>
              <a:rPr lang="ru-RU" dirty="0" smtClean="0"/>
              <a:t>Обеспечить честность и непредвзятость при наливании</a:t>
            </a:r>
          </a:p>
          <a:p>
            <a:r>
              <a:rPr lang="ru-RU" dirty="0" smtClean="0"/>
              <a:t>Разработать </a:t>
            </a:r>
            <a:r>
              <a:rPr lang="ru-RU" b="1" dirty="0" smtClean="0"/>
              <a:t>недорогое, практичное и масштабируемое</a:t>
            </a:r>
            <a:r>
              <a:rPr lang="ru-RU" dirty="0" smtClean="0"/>
              <a:t> решение</a:t>
            </a:r>
            <a:endParaRPr lang="ru-RU" dirty="0"/>
          </a:p>
        </p:txBody>
      </p:sp>
      <p:pic>
        <p:nvPicPr>
          <p:cNvPr id="1026" name="Picture 2" descr="Робот-бармен» Barsys стоимостью 1500 долларов наделен искусственным  интеллектом">
            <a:extLst>
              <a:ext uri="{FF2B5EF4-FFF2-40B4-BE49-F238E27FC236}">
                <a16:creationId xmlns:a16="http://schemas.microsoft.com/office/drawing/2014/main" xmlns="" id="{367CAB06-248E-4E67-A06F-4DF05CCD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6732" y="2175932"/>
            <a:ext cx="5085419" cy="39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03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8133" y="1667933"/>
            <a:ext cx="2328334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напитка через </a:t>
            </a:r>
            <a:r>
              <a:rPr lang="ru-RU" dirty="0" err="1" smtClean="0"/>
              <a:t>энкодер</a:t>
            </a:r>
            <a:r>
              <a:rPr lang="ru-RU" dirty="0" smtClean="0"/>
              <a:t>, индикация на </a:t>
            </a:r>
            <a:r>
              <a:rPr lang="en-US" dirty="0" smtClean="0"/>
              <a:t>LCD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3600" y="2463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39067" y="1667933"/>
            <a:ext cx="2328334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нужной емкости, включение насоса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83867" y="1676400"/>
            <a:ext cx="2328334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Контроль веса </a:t>
            </a:r>
            <a:r>
              <a:rPr lang="ru-RU" dirty="0" err="1" smtClean="0"/>
              <a:t>тензодатчиком</a:t>
            </a:r>
            <a:r>
              <a:rPr lang="ru-RU" dirty="0" smtClean="0"/>
              <a:t>, остановка насоса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7" idx="1"/>
          </p:cNvCxnSpPr>
          <p:nvPr/>
        </p:nvCxnSpPr>
        <p:spPr>
          <a:xfrm>
            <a:off x="3056467" y="2595033"/>
            <a:ext cx="482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884334" y="2578100"/>
            <a:ext cx="482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720667" y="2611966"/>
            <a:ext cx="482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211733" y="1667933"/>
            <a:ext cx="2328334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Окончание приготовления, индикация светодиодом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rot="16200000" flipH="1">
            <a:off x="8030633" y="3534833"/>
            <a:ext cx="1879600" cy="423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3268133" y="4445001"/>
            <a:ext cx="5715000" cy="338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6200000" flipV="1">
            <a:off x="2332568" y="3500968"/>
            <a:ext cx="1862664" cy="84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116AA-CAC2-4BCB-A7CE-D65ACBA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</a:t>
            </a:r>
            <a:r>
              <a:rPr lang="ru-RU" dirty="0" smtClean="0"/>
              <a:t>прототип клапана выбора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141E14-B224-4E97-94BB-AA17857E7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2999" y="1721443"/>
            <a:ext cx="5374123" cy="455598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2F97D30-56FC-47D6-A273-AF3972B5D3CB}"/>
              </a:ext>
            </a:extLst>
          </p:cNvPr>
          <p:cNvSpPr txBox="1">
            <a:spLocks/>
          </p:cNvSpPr>
          <p:nvPr/>
        </p:nvSpPr>
        <p:spPr>
          <a:xfrm>
            <a:off x="502581" y="1774275"/>
            <a:ext cx="5525686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Основан на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циллиндре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 отверстиями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Выбор осуществлялся поворотом шагового двигателя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Недостаток – низкая герметичность не позволяла обеспечить нужное давление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4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4107F-3E61-4B4D-8707-91383C2D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Рабочее </a:t>
            </a:r>
            <a:r>
              <a:rPr lang="ru-RU" dirty="0" smtClean="0"/>
              <a:t>решение клапана выбора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06D576-3C81-49CA-94EE-A35DFFBF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8825" y="1634066"/>
            <a:ext cx="6034617" cy="45259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2F97D30-56FC-47D6-A273-AF3972B5D3CB}"/>
              </a:ext>
            </a:extLst>
          </p:cNvPr>
          <p:cNvSpPr txBox="1">
            <a:spLocks/>
          </p:cNvSpPr>
          <p:nvPr/>
        </p:nvSpPr>
        <p:spPr>
          <a:xfrm>
            <a:off x="502581" y="1774275"/>
            <a:ext cx="52039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Основан на рельсе с отверстиями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Выбор происходит шаговым двигателем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«Стыковка» и герметизация - серводвигателем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4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для добавления рецептов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3"/>
            <a:ext cx="7196667" cy="4525963"/>
          </a:xfrm>
        </p:spPr>
        <p:txBody>
          <a:bodyPr/>
          <a:lstStyle/>
          <a:p>
            <a:r>
              <a:rPr lang="en-US" b="1" dirty="0" err="1" smtClean="0"/>
              <a:t>changeValve</a:t>
            </a:r>
            <a:r>
              <a:rPr lang="en-US" dirty="0" smtClean="0"/>
              <a:t> – </a:t>
            </a:r>
            <a:r>
              <a:rPr lang="ru-RU" dirty="0" smtClean="0"/>
              <a:t>сменить емкость</a:t>
            </a:r>
          </a:p>
          <a:p>
            <a:r>
              <a:rPr lang="en-US" b="1" dirty="0" err="1" smtClean="0"/>
              <a:t>pumpON</a:t>
            </a:r>
            <a:r>
              <a:rPr lang="en-US" b="1" dirty="0" smtClean="0"/>
              <a:t>/OFF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вкл</a:t>
            </a:r>
            <a:r>
              <a:rPr lang="ru-RU" dirty="0" smtClean="0"/>
              <a:t>/</a:t>
            </a:r>
            <a:r>
              <a:rPr lang="ru-RU" dirty="0" err="1" smtClean="0"/>
              <a:t>выкл</a:t>
            </a:r>
            <a:r>
              <a:rPr lang="ru-RU" dirty="0" smtClean="0"/>
              <a:t> насос</a:t>
            </a:r>
          </a:p>
          <a:p>
            <a:r>
              <a:rPr lang="en-US" b="1" dirty="0" err="1" smtClean="0"/>
              <a:t>waitForGramms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к-во</a:t>
            </a:r>
            <a:r>
              <a:rPr lang="ru-RU" dirty="0" smtClean="0"/>
              <a:t> грамм, сколько нужно налить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424" y="1651530"/>
            <a:ext cx="4676775" cy="448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 нашего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5666" y="1388536"/>
            <a:ext cx="11582400" cy="5012264"/>
          </a:xfrm>
        </p:spPr>
        <p:txBody>
          <a:bodyPr>
            <a:normAutofit/>
          </a:bodyPr>
          <a:lstStyle/>
          <a:p>
            <a:r>
              <a:rPr lang="ru-RU" b="1" dirty="0" smtClean="0"/>
              <a:t>Достоинства:</a:t>
            </a:r>
            <a:endParaRPr lang="ru-RU" b="1" dirty="0" smtClean="0"/>
          </a:p>
          <a:p>
            <a:pPr lvl="1"/>
            <a:r>
              <a:rPr lang="ru-RU" dirty="0" smtClean="0"/>
              <a:t>Простота и дешевизна конструкции (около 1000р)</a:t>
            </a:r>
          </a:p>
          <a:p>
            <a:pPr lvl="1"/>
            <a:r>
              <a:rPr lang="ru-RU" dirty="0" smtClean="0"/>
              <a:t>Открытый исходный код и доступные материалы</a:t>
            </a:r>
          </a:p>
          <a:p>
            <a:pPr lvl="1"/>
            <a:r>
              <a:rPr lang="ru-RU" dirty="0" smtClean="0"/>
              <a:t>Система построена так, что «живительный напиток» проходит только через трубки из пищевого силикона и не соприкасается с клапанами/насосами</a:t>
            </a:r>
          </a:p>
          <a:p>
            <a:pPr lvl="1"/>
            <a:r>
              <a:rPr lang="ru-RU" dirty="0" smtClean="0"/>
              <a:t> </a:t>
            </a:r>
            <a:r>
              <a:rPr lang="ru-RU" b="1" dirty="0" err="1" smtClean="0"/>
              <a:t>Масштабируемость</a:t>
            </a:r>
            <a:r>
              <a:rPr lang="ru-RU" dirty="0" smtClean="0"/>
              <a:t>, удобный </a:t>
            </a:r>
            <a:r>
              <a:rPr lang="en-US" dirty="0" smtClean="0"/>
              <a:t>API </a:t>
            </a:r>
            <a:r>
              <a:rPr lang="ru-RU" dirty="0" smtClean="0"/>
              <a:t>для введения новых рецептов</a:t>
            </a:r>
          </a:p>
          <a:p>
            <a:pPr lvl="1"/>
            <a:r>
              <a:rPr lang="ru-RU" dirty="0" smtClean="0"/>
              <a:t>Удобный </a:t>
            </a:r>
            <a:r>
              <a:rPr lang="en-US" dirty="0" smtClean="0"/>
              <a:t>user interface, </a:t>
            </a:r>
            <a:r>
              <a:rPr lang="ru-RU" dirty="0" smtClean="0"/>
              <a:t>индикация работы</a:t>
            </a:r>
            <a:endParaRPr lang="ru-RU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ru-RU" b="1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Стабильность работы клапана выбора</a:t>
            </a:r>
          </a:p>
          <a:p>
            <a:pPr lvl="1">
              <a:buNone/>
            </a:pPr>
            <a:endParaRPr lang="ru-RU" b="1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компоненты/материалы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Фанера</a:t>
            </a:r>
          </a:p>
          <a:p>
            <a:r>
              <a:rPr lang="ru-RU" dirty="0" smtClean="0"/>
              <a:t>Серводвигатель</a:t>
            </a:r>
            <a:r>
              <a:rPr lang="en-US" dirty="0" smtClean="0"/>
              <a:t> </a:t>
            </a:r>
            <a:r>
              <a:rPr lang="en-US" dirty="0"/>
              <a:t>FS5103B</a:t>
            </a:r>
            <a:endParaRPr lang="ru-RU" dirty="0" smtClean="0"/>
          </a:p>
          <a:p>
            <a:r>
              <a:rPr lang="ru-RU" dirty="0" smtClean="0"/>
              <a:t>Шаговый двигатель</a:t>
            </a:r>
            <a:r>
              <a:rPr lang="en-US" dirty="0" smtClean="0"/>
              <a:t> </a:t>
            </a:r>
            <a:r>
              <a:rPr lang="en-US" dirty="0"/>
              <a:t>28BYJ-48 5V</a:t>
            </a:r>
            <a:endParaRPr lang="ru-RU" dirty="0" smtClean="0"/>
          </a:p>
          <a:p>
            <a:r>
              <a:rPr lang="ru-RU" dirty="0" err="1" smtClean="0"/>
              <a:t>Энкодер</a:t>
            </a:r>
            <a:endParaRPr lang="ru-RU" dirty="0" smtClean="0"/>
          </a:p>
          <a:p>
            <a:r>
              <a:rPr lang="en-US" dirty="0" smtClean="0"/>
              <a:t>LCD </a:t>
            </a:r>
            <a:r>
              <a:rPr lang="ru-RU" dirty="0" smtClean="0"/>
              <a:t>дисплей 1602</a:t>
            </a:r>
          </a:p>
          <a:p>
            <a:r>
              <a:rPr lang="ru-RU" dirty="0" err="1" smtClean="0"/>
              <a:t>Тензодатчик</a:t>
            </a:r>
            <a:endParaRPr lang="ru-RU" dirty="0" smtClean="0"/>
          </a:p>
          <a:p>
            <a:r>
              <a:rPr lang="ru-RU" dirty="0" smtClean="0"/>
              <a:t>Аквариумная помпа</a:t>
            </a:r>
          </a:p>
          <a:p>
            <a:r>
              <a:rPr lang="ru-RU" dirty="0" smtClean="0"/>
              <a:t>Трубки из пищевого силикона</a:t>
            </a:r>
          </a:p>
          <a:p>
            <a:r>
              <a:rPr lang="ru-RU" dirty="0" smtClean="0"/>
              <a:t>Реле</a:t>
            </a:r>
          </a:p>
          <a:p>
            <a:r>
              <a:rPr lang="ru-RU" dirty="0" smtClean="0"/>
              <a:t>Провода/Резисторы/Диоды</a:t>
            </a:r>
            <a:endParaRPr lang="en-US" dirty="0" smtClean="0"/>
          </a:p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Nano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Редактирование рецептов на самом аппарате</a:t>
            </a:r>
          </a:p>
          <a:p>
            <a:r>
              <a:rPr lang="ru-RU" dirty="0" smtClean="0"/>
              <a:t>Улучшение стабильности клапана выбора</a:t>
            </a:r>
          </a:p>
          <a:p>
            <a:r>
              <a:rPr lang="ru-RU" dirty="0" smtClean="0"/>
              <a:t>Подсветка рабочей зоны в цвет напитка</a:t>
            </a:r>
          </a:p>
          <a:p>
            <a:r>
              <a:rPr lang="ru-RU" dirty="0" smtClean="0"/>
              <a:t>Проверка на опустошение исходных емкостей</a:t>
            </a:r>
          </a:p>
          <a:p>
            <a:r>
              <a:rPr lang="ru-RU" dirty="0" smtClean="0"/>
              <a:t>Проверка на перелив стакана</a:t>
            </a:r>
            <a:endParaRPr lang="ru-RU" dirty="0"/>
          </a:p>
          <a:p>
            <a:r>
              <a:rPr lang="ru-RU" dirty="0" smtClean="0"/>
              <a:t>Добавить перемешивание напитков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251</Words>
  <Application>Microsoft Office PowerPoint</Application>
  <PresentationFormat>Произвольный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Робот-бармен</vt:lpstr>
      <vt:lpstr>Цель</vt:lpstr>
      <vt:lpstr>Схема Работы</vt:lpstr>
      <vt:lpstr>Первый прототип клапана выбора</vt:lpstr>
      <vt:lpstr>Рабочее решение клапана выбора</vt:lpstr>
      <vt:lpstr>API для добавления рецептов</vt:lpstr>
      <vt:lpstr>Достоинства и недостатки нашего решения</vt:lpstr>
      <vt:lpstr>Использованные компоненты/материалы</vt:lpstr>
      <vt:lpstr>Возможные улучшения</vt:lpstr>
      <vt:lpstr>Демонстрация работы</vt:lpstr>
      <vt:lpstr>Процесс разработки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Робот-бармен</dc:title>
  <dc:creator>Mikhail Kaskov</dc:creator>
  <cp:lastModifiedBy>Vasilii</cp:lastModifiedBy>
  <cp:revision>11</cp:revision>
  <dcterms:created xsi:type="dcterms:W3CDTF">2023-06-09T00:15:33Z</dcterms:created>
  <dcterms:modified xsi:type="dcterms:W3CDTF">2023-06-09T09:37:32Z</dcterms:modified>
</cp:coreProperties>
</file>