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4" r:id="rId2"/>
    <p:sldId id="270" r:id="rId3"/>
    <p:sldId id="256" r:id="rId4"/>
    <p:sldId id="269" r:id="rId5"/>
    <p:sldId id="263" r:id="rId6"/>
    <p:sldId id="258" r:id="rId7"/>
    <p:sldId id="264" r:id="rId8"/>
    <p:sldId id="259" r:id="rId9"/>
    <p:sldId id="265" r:id="rId10"/>
    <p:sldId id="261" r:id="rId11"/>
    <p:sldId id="266" r:id="rId12"/>
    <p:sldId id="271" r:id="rId13"/>
    <p:sldId id="260" r:id="rId14"/>
    <p:sldId id="267" r:id="rId15"/>
    <p:sldId id="272" r:id="rId16"/>
    <p:sldId id="262" r:id="rId17"/>
    <p:sldId id="268" r:id="rId18"/>
    <p:sldId id="273" r:id="rId19"/>
  </p:sldIdLst>
  <p:sldSz cx="12192000" cy="6858000"/>
  <p:notesSz cx="6858000" cy="9144000"/>
  <p:custDataLst>
    <p:tags r:id="rId21"/>
  </p:custDataLst>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660"/>
  </p:normalViewPr>
  <p:slideViewPr>
    <p:cSldViewPr snapToGrid="0">
      <p:cViewPr varScale="1">
        <p:scale>
          <a:sx n="106" d="100"/>
          <a:sy n="106" d="100"/>
        </p:scale>
        <p:origin x="180" y="102"/>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2017/8/3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extLst>
      <p:ext uri="{BB962C8B-B14F-4D97-AF65-F5344CB8AC3E}">
        <p14:creationId xmlns:p14="http://schemas.microsoft.com/office/powerpoint/2010/main" val="138088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a:t>
            </a:fld>
            <a:endParaRPr lang="zh-CN" altLang="en-US"/>
          </a:p>
        </p:txBody>
      </p:sp>
    </p:spTree>
    <p:extLst>
      <p:ext uri="{BB962C8B-B14F-4D97-AF65-F5344CB8AC3E}">
        <p14:creationId xmlns:p14="http://schemas.microsoft.com/office/powerpoint/2010/main" val="3666735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10</a:t>
            </a:fld>
            <a:endParaRPr lang="zh-CN" altLang="en-US"/>
          </a:p>
        </p:txBody>
      </p:sp>
    </p:spTree>
    <p:extLst>
      <p:ext uri="{BB962C8B-B14F-4D97-AF65-F5344CB8AC3E}">
        <p14:creationId xmlns:p14="http://schemas.microsoft.com/office/powerpoint/2010/main" val="1797600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11</a:t>
            </a:fld>
            <a:endParaRPr lang="zh-CN" altLang="en-US"/>
          </a:p>
        </p:txBody>
      </p:sp>
    </p:spTree>
    <p:extLst>
      <p:ext uri="{BB962C8B-B14F-4D97-AF65-F5344CB8AC3E}">
        <p14:creationId xmlns:p14="http://schemas.microsoft.com/office/powerpoint/2010/main" val="2954167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12</a:t>
            </a:fld>
            <a:endParaRPr lang="zh-CN" altLang="en-US"/>
          </a:p>
        </p:txBody>
      </p:sp>
    </p:spTree>
    <p:extLst>
      <p:ext uri="{BB962C8B-B14F-4D97-AF65-F5344CB8AC3E}">
        <p14:creationId xmlns:p14="http://schemas.microsoft.com/office/powerpoint/2010/main" val="2692170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13</a:t>
            </a:fld>
            <a:endParaRPr lang="zh-CN" altLang="en-US"/>
          </a:p>
        </p:txBody>
      </p:sp>
    </p:spTree>
    <p:extLst>
      <p:ext uri="{BB962C8B-B14F-4D97-AF65-F5344CB8AC3E}">
        <p14:creationId xmlns:p14="http://schemas.microsoft.com/office/powerpoint/2010/main" val="28988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14</a:t>
            </a:fld>
            <a:endParaRPr lang="zh-CN" altLang="en-US"/>
          </a:p>
        </p:txBody>
      </p:sp>
    </p:spTree>
    <p:extLst>
      <p:ext uri="{BB962C8B-B14F-4D97-AF65-F5344CB8AC3E}">
        <p14:creationId xmlns:p14="http://schemas.microsoft.com/office/powerpoint/2010/main" val="3654158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15</a:t>
            </a:fld>
            <a:endParaRPr lang="zh-CN" altLang="en-US"/>
          </a:p>
        </p:txBody>
      </p:sp>
    </p:spTree>
    <p:extLst>
      <p:ext uri="{BB962C8B-B14F-4D97-AF65-F5344CB8AC3E}">
        <p14:creationId xmlns:p14="http://schemas.microsoft.com/office/powerpoint/2010/main" val="2986625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16</a:t>
            </a:fld>
            <a:endParaRPr lang="zh-CN" altLang="en-US"/>
          </a:p>
        </p:txBody>
      </p:sp>
    </p:spTree>
    <p:extLst>
      <p:ext uri="{BB962C8B-B14F-4D97-AF65-F5344CB8AC3E}">
        <p14:creationId xmlns:p14="http://schemas.microsoft.com/office/powerpoint/2010/main" val="1584053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17</a:t>
            </a:fld>
            <a:endParaRPr lang="zh-CN" altLang="en-US"/>
          </a:p>
        </p:txBody>
      </p:sp>
    </p:spTree>
    <p:extLst>
      <p:ext uri="{BB962C8B-B14F-4D97-AF65-F5344CB8AC3E}">
        <p14:creationId xmlns:p14="http://schemas.microsoft.com/office/powerpoint/2010/main" val="3140071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18</a:t>
            </a:fld>
            <a:endParaRPr lang="zh-CN" altLang="en-US"/>
          </a:p>
        </p:txBody>
      </p:sp>
    </p:spTree>
    <p:extLst>
      <p:ext uri="{BB962C8B-B14F-4D97-AF65-F5344CB8AC3E}">
        <p14:creationId xmlns:p14="http://schemas.microsoft.com/office/powerpoint/2010/main" val="18872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a:t>
            </a:fld>
            <a:endParaRPr lang="zh-CN" altLang="en-US"/>
          </a:p>
        </p:txBody>
      </p:sp>
    </p:spTree>
    <p:extLst>
      <p:ext uri="{BB962C8B-B14F-4D97-AF65-F5344CB8AC3E}">
        <p14:creationId xmlns:p14="http://schemas.microsoft.com/office/powerpoint/2010/main" val="588160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a:t>
            </a:fld>
            <a:endParaRPr lang="zh-CN" altLang="en-US"/>
          </a:p>
        </p:txBody>
      </p:sp>
    </p:spTree>
    <p:extLst>
      <p:ext uri="{BB962C8B-B14F-4D97-AF65-F5344CB8AC3E}">
        <p14:creationId xmlns:p14="http://schemas.microsoft.com/office/powerpoint/2010/main" val="282481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4</a:t>
            </a:fld>
            <a:endParaRPr lang="zh-CN" altLang="en-US"/>
          </a:p>
        </p:txBody>
      </p:sp>
    </p:spTree>
    <p:extLst>
      <p:ext uri="{BB962C8B-B14F-4D97-AF65-F5344CB8AC3E}">
        <p14:creationId xmlns:p14="http://schemas.microsoft.com/office/powerpoint/2010/main" val="4116684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5</a:t>
            </a:fld>
            <a:endParaRPr lang="zh-CN" altLang="en-US"/>
          </a:p>
        </p:txBody>
      </p:sp>
    </p:spTree>
    <p:extLst>
      <p:ext uri="{BB962C8B-B14F-4D97-AF65-F5344CB8AC3E}">
        <p14:creationId xmlns:p14="http://schemas.microsoft.com/office/powerpoint/2010/main" val="323885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6</a:t>
            </a:fld>
            <a:endParaRPr lang="zh-CN" altLang="en-US"/>
          </a:p>
        </p:txBody>
      </p:sp>
    </p:spTree>
    <p:extLst>
      <p:ext uri="{BB962C8B-B14F-4D97-AF65-F5344CB8AC3E}">
        <p14:creationId xmlns:p14="http://schemas.microsoft.com/office/powerpoint/2010/main" val="56939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7</a:t>
            </a:fld>
            <a:endParaRPr lang="zh-CN" altLang="en-US"/>
          </a:p>
        </p:txBody>
      </p:sp>
    </p:spTree>
    <p:extLst>
      <p:ext uri="{BB962C8B-B14F-4D97-AF65-F5344CB8AC3E}">
        <p14:creationId xmlns:p14="http://schemas.microsoft.com/office/powerpoint/2010/main" val="3699447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8</a:t>
            </a:fld>
            <a:endParaRPr lang="zh-CN" altLang="en-US"/>
          </a:p>
        </p:txBody>
      </p:sp>
    </p:spTree>
    <p:extLst>
      <p:ext uri="{BB962C8B-B14F-4D97-AF65-F5344CB8AC3E}">
        <p14:creationId xmlns:p14="http://schemas.microsoft.com/office/powerpoint/2010/main" val="669912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9</a:t>
            </a:fld>
            <a:endParaRPr lang="zh-CN" altLang="en-US"/>
          </a:p>
        </p:txBody>
      </p:sp>
    </p:spTree>
    <p:extLst>
      <p:ext uri="{BB962C8B-B14F-4D97-AF65-F5344CB8AC3E}">
        <p14:creationId xmlns:p14="http://schemas.microsoft.com/office/powerpoint/2010/main" val="129545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7C86F7A-4C13-4512-9546-7A2E13DD49E4}" type="datetimeFigureOut">
              <a:rPr lang="zh-CN" altLang="en-US"/>
              <a:pPr>
                <a:defRPr/>
              </a:pPr>
              <a:t>2017/8/3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pPr/>
              <a:t>‹#›</a:t>
            </a:fld>
            <a:endParaRPr lang="zh-CN" altLang="en-US"/>
          </a:p>
        </p:txBody>
      </p:sp>
    </p:spTree>
    <p:extLst>
      <p:ext uri="{BB962C8B-B14F-4D97-AF65-F5344CB8AC3E}">
        <p14:creationId xmlns:p14="http://schemas.microsoft.com/office/powerpoint/2010/main" val="82984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C852424-72F4-440E-8E03-587598E5B119}" type="datetimeFigureOut">
              <a:rPr lang="zh-CN" altLang="en-US"/>
              <a:pPr>
                <a:defRPr/>
              </a:pPr>
              <a:t>2017/8/3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pPr/>
              <a:t>‹#›</a:t>
            </a:fld>
            <a:endParaRPr lang="zh-CN" altLang="en-US"/>
          </a:p>
        </p:txBody>
      </p:sp>
    </p:spTree>
    <p:extLst>
      <p:ext uri="{BB962C8B-B14F-4D97-AF65-F5344CB8AC3E}">
        <p14:creationId xmlns:p14="http://schemas.microsoft.com/office/powerpoint/2010/main" val="149554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F9EF9C9-4C84-4072-AFAA-D241A8D58A51}" type="datetimeFigureOut">
              <a:rPr lang="zh-CN" altLang="en-US"/>
              <a:pPr>
                <a:defRPr/>
              </a:pPr>
              <a:t>2017/8/3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pPr/>
              <a:t>‹#›</a:t>
            </a:fld>
            <a:endParaRPr lang="zh-CN" altLang="en-US"/>
          </a:p>
        </p:txBody>
      </p:sp>
    </p:spTree>
    <p:extLst>
      <p:ext uri="{BB962C8B-B14F-4D97-AF65-F5344CB8AC3E}">
        <p14:creationId xmlns:p14="http://schemas.microsoft.com/office/powerpoint/2010/main" val="237916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928C279-DE8B-468B-BC28-587297351CC5}" type="datetimeFigureOut">
              <a:rPr lang="zh-CN" altLang="en-US"/>
              <a:pPr>
                <a:defRPr/>
              </a:pPr>
              <a:t>2017/8/3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pPr/>
              <a:t>‹#›</a:t>
            </a:fld>
            <a:endParaRPr lang="zh-CN" altLang="en-US"/>
          </a:p>
        </p:txBody>
      </p:sp>
    </p:spTree>
    <p:extLst>
      <p:ext uri="{BB962C8B-B14F-4D97-AF65-F5344CB8AC3E}">
        <p14:creationId xmlns:p14="http://schemas.microsoft.com/office/powerpoint/2010/main" val="111516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649DB7B-3909-433D-9621-020AC3631DB6}" type="datetimeFigureOut">
              <a:rPr lang="zh-CN" altLang="en-US"/>
              <a:pPr>
                <a:defRPr/>
              </a:pPr>
              <a:t>2017/8/3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pPr/>
              <a:t>‹#›</a:t>
            </a:fld>
            <a:endParaRPr lang="zh-CN" altLang="en-US"/>
          </a:p>
        </p:txBody>
      </p:sp>
    </p:spTree>
    <p:extLst>
      <p:ext uri="{BB962C8B-B14F-4D97-AF65-F5344CB8AC3E}">
        <p14:creationId xmlns:p14="http://schemas.microsoft.com/office/powerpoint/2010/main" val="294142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57891DE-9EFB-436C-8098-DA346D61F734}" type="datetimeFigureOut">
              <a:rPr lang="zh-CN" altLang="en-US"/>
              <a:pPr>
                <a:defRPr/>
              </a:pPr>
              <a:t>2017/8/3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pPr/>
              <a:t>‹#›</a:t>
            </a:fld>
            <a:endParaRPr lang="zh-CN" altLang="en-US"/>
          </a:p>
        </p:txBody>
      </p:sp>
    </p:spTree>
    <p:extLst>
      <p:ext uri="{BB962C8B-B14F-4D97-AF65-F5344CB8AC3E}">
        <p14:creationId xmlns:p14="http://schemas.microsoft.com/office/powerpoint/2010/main" val="425799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588A4FD-48AA-4EB3-ADAB-90805DF574A9}" type="datetimeFigureOut">
              <a:rPr lang="zh-CN" altLang="en-US"/>
              <a:pPr>
                <a:defRPr/>
              </a:pPr>
              <a:t>2017/8/3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pPr/>
              <a:t>‹#›</a:t>
            </a:fld>
            <a:endParaRPr lang="zh-CN" altLang="en-US"/>
          </a:p>
        </p:txBody>
      </p:sp>
    </p:spTree>
    <p:extLst>
      <p:ext uri="{BB962C8B-B14F-4D97-AF65-F5344CB8AC3E}">
        <p14:creationId xmlns:p14="http://schemas.microsoft.com/office/powerpoint/2010/main" val="16966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CC83F5B-15CF-41AD-AAF7-C365C83FF08D}" type="datetimeFigureOut">
              <a:rPr lang="zh-CN" altLang="en-US"/>
              <a:pPr>
                <a:defRPr/>
              </a:pPr>
              <a:t>2017/8/3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pPr/>
              <a:t>‹#›</a:t>
            </a:fld>
            <a:endParaRPr lang="zh-CN" altLang="en-US"/>
          </a:p>
        </p:txBody>
      </p:sp>
    </p:spTree>
    <p:extLst>
      <p:ext uri="{BB962C8B-B14F-4D97-AF65-F5344CB8AC3E}">
        <p14:creationId xmlns:p14="http://schemas.microsoft.com/office/powerpoint/2010/main" val="142201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7F8473D-2D84-413D-97BD-015ADE628A5A}" type="datetimeFigureOut">
              <a:rPr lang="zh-CN" altLang="en-US"/>
              <a:pPr>
                <a:defRPr/>
              </a:pPr>
              <a:t>2017/8/3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pPr/>
              <a:t>‹#›</a:t>
            </a:fld>
            <a:endParaRPr lang="zh-CN" altLang="en-US"/>
          </a:p>
        </p:txBody>
      </p:sp>
    </p:spTree>
    <p:extLst>
      <p:ext uri="{BB962C8B-B14F-4D97-AF65-F5344CB8AC3E}">
        <p14:creationId xmlns:p14="http://schemas.microsoft.com/office/powerpoint/2010/main" val="25056161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FA7D9F-B4F6-4B7D-8D30-9FDE43AA2DD2}" type="datetimeFigureOut">
              <a:rPr lang="zh-CN" altLang="en-US"/>
              <a:pPr>
                <a:defRPr/>
              </a:pPr>
              <a:t>2017/8/3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pPr/>
              <a:t>‹#›</a:t>
            </a:fld>
            <a:endParaRPr lang="zh-CN" altLang="en-US"/>
          </a:p>
        </p:txBody>
      </p:sp>
    </p:spTree>
    <p:extLst>
      <p:ext uri="{BB962C8B-B14F-4D97-AF65-F5344CB8AC3E}">
        <p14:creationId xmlns:p14="http://schemas.microsoft.com/office/powerpoint/2010/main" val="215222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DAE2CA6-8D79-400E-AD1E-56E3E0DA2BAA}" type="datetimeFigureOut">
              <a:rPr lang="zh-CN" altLang="en-US"/>
              <a:pPr>
                <a:defRPr/>
              </a:pPr>
              <a:t>2017/8/3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pPr/>
              <a:t>‹#›</a:t>
            </a:fld>
            <a:endParaRPr lang="zh-CN" altLang="en-US"/>
          </a:p>
        </p:txBody>
      </p:sp>
    </p:spTree>
    <p:extLst>
      <p:ext uri="{BB962C8B-B14F-4D97-AF65-F5344CB8AC3E}">
        <p14:creationId xmlns:p14="http://schemas.microsoft.com/office/powerpoint/2010/main" val="179492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83BA994-DBC0-4389-9AC3-50B67B3923E1}" type="datetimeFigureOut">
              <a:rPr lang="zh-CN" altLang="en-US"/>
              <a:pPr>
                <a:defRPr/>
              </a:pPr>
              <a:t>2017/8/3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A430D88-0AE5-4EDA-BDD3-1B97B5FCD56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992313" y="2528888"/>
            <a:ext cx="8170862" cy="769937"/>
          </a:xfrm>
          <a:prstGeom prst="rect">
            <a:avLst/>
          </a:prstGeom>
          <a:noFill/>
        </p:spPr>
        <p:txBody>
          <a:bodyPr>
            <a:spAutoFit/>
          </a:bodyPr>
          <a:lstStyle/>
          <a:p>
            <a:pPr algn="ctr" eaLnBrk="1" fontAlgn="auto" hangingPunct="1">
              <a:spcBef>
                <a:spcPts val="0"/>
              </a:spcBef>
              <a:spcAft>
                <a:spcPts val="0"/>
              </a:spcAft>
              <a:defRPr/>
            </a:pPr>
            <a:r>
              <a:rPr lang="zh-CN" altLang="en-US" sz="4400" b="1" spc="300" dirty="0" smtClean="0">
                <a:solidFill>
                  <a:srgbClr val="044875"/>
                </a:solidFill>
                <a:latin typeface="微软雅黑" panose="020B0503020204020204" pitchFamily="34" charset="-122"/>
                <a:ea typeface="微软雅黑" panose="020B0503020204020204" pitchFamily="34" charset="-122"/>
              </a:rPr>
              <a:t>论</a:t>
            </a:r>
            <a:r>
              <a:rPr lang="zh-CN" altLang="en-US" sz="4400" b="1" spc="300" dirty="0">
                <a:solidFill>
                  <a:srgbClr val="044875"/>
                </a:solidFill>
                <a:latin typeface="微软雅黑" panose="020B0503020204020204" pitchFamily="34" charset="-122"/>
                <a:ea typeface="微软雅黑" panose="020B0503020204020204" pitchFamily="34" charset="-122"/>
              </a:rPr>
              <a:t>文答</a:t>
            </a:r>
            <a:r>
              <a:rPr lang="zh-CN" altLang="en-US" sz="4400" b="1" spc="300" dirty="0" smtClean="0">
                <a:solidFill>
                  <a:srgbClr val="044875"/>
                </a:solidFill>
                <a:latin typeface="微软雅黑" panose="020B0503020204020204" pitchFamily="34" charset="-122"/>
                <a:ea typeface="微软雅黑" panose="020B0503020204020204" pitchFamily="34" charset="-122"/>
              </a:rPr>
              <a:t>辩开题报告模</a:t>
            </a:r>
            <a:r>
              <a:rPr lang="zh-CN" altLang="en-US" sz="4400" b="1" spc="300" dirty="0">
                <a:solidFill>
                  <a:srgbClr val="044875"/>
                </a:solidFill>
                <a:latin typeface="微软雅黑" panose="020B0503020204020204" pitchFamily="34" charset="-122"/>
                <a:ea typeface="微软雅黑" panose="020B0503020204020204" pitchFamily="34" charset="-122"/>
              </a:rPr>
              <a:t>板</a:t>
            </a:r>
          </a:p>
        </p:txBody>
      </p:sp>
      <p:grpSp>
        <p:nvGrpSpPr>
          <p:cNvPr id="59" name="组合 58"/>
          <p:cNvGrpSpPr>
            <a:grpSpLocks/>
          </p:cNvGrpSpPr>
          <p:nvPr/>
        </p:nvGrpSpPr>
        <p:grpSpPr bwMode="auto">
          <a:xfrm>
            <a:off x="4154488" y="3452813"/>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21"/>
          <p:cNvSpPr txBox="1">
            <a:spLocks noChangeArrowheads="1"/>
          </p:cNvSpPr>
          <p:nvPr/>
        </p:nvSpPr>
        <p:spPr bwMode="auto">
          <a:xfrm>
            <a:off x="1525588" y="3932238"/>
            <a:ext cx="296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答辩人：</a:t>
            </a:r>
            <a:r>
              <a:rPr lang="en-US" altLang="zh-CN">
                <a:solidFill>
                  <a:srgbClr val="044875"/>
                </a:solidFill>
                <a:latin typeface="微软雅黑" pitchFamily="34" charset="-122"/>
                <a:ea typeface="微软雅黑" pitchFamily="34" charset="-122"/>
              </a:rPr>
              <a:t>XXX</a:t>
            </a:r>
            <a:endParaRPr lang="zh-CN" altLang="en-US">
              <a:solidFill>
                <a:srgbClr val="044875"/>
              </a:solidFill>
              <a:latin typeface="微软雅黑" pitchFamily="34" charset="-122"/>
              <a:ea typeface="微软雅黑" pitchFamily="34" charset="-122"/>
            </a:endParaRPr>
          </a:p>
        </p:txBody>
      </p:sp>
      <p:sp>
        <p:nvSpPr>
          <p:cNvPr id="26" name="文本框 25"/>
          <p:cNvSpPr txBox="1">
            <a:spLocks noChangeArrowheads="1"/>
          </p:cNvSpPr>
          <p:nvPr/>
        </p:nvSpPr>
        <p:spPr bwMode="auto">
          <a:xfrm>
            <a:off x="3983038" y="3932238"/>
            <a:ext cx="2563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导师：</a:t>
            </a:r>
            <a:r>
              <a:rPr lang="en-US" altLang="zh-CN">
                <a:solidFill>
                  <a:srgbClr val="044875"/>
                </a:solidFill>
                <a:latin typeface="微软雅黑" pitchFamily="34" charset="-122"/>
                <a:ea typeface="微软雅黑" pitchFamily="34" charset="-122"/>
              </a:rPr>
              <a:t>XXX</a:t>
            </a:r>
            <a:endParaRPr lang="zh-CN" altLang="en-US">
              <a:solidFill>
                <a:srgbClr val="044875"/>
              </a:solidFill>
              <a:latin typeface="微软雅黑" pitchFamily="34" charset="-122"/>
              <a:ea typeface="微软雅黑" pitchFamily="34" charset="-122"/>
            </a:endParaRPr>
          </a:p>
        </p:txBody>
      </p:sp>
      <p:sp>
        <p:nvSpPr>
          <p:cNvPr id="27" name="文本框 26"/>
          <p:cNvSpPr txBox="1">
            <a:spLocks noChangeArrowheads="1"/>
          </p:cNvSpPr>
          <p:nvPr/>
        </p:nvSpPr>
        <p:spPr bwMode="auto">
          <a:xfrm>
            <a:off x="8093075" y="3932238"/>
            <a:ext cx="2309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时间：</a:t>
            </a:r>
            <a:r>
              <a:rPr lang="en-US" altLang="zh-CN">
                <a:solidFill>
                  <a:srgbClr val="044875"/>
                </a:solidFill>
                <a:latin typeface="微软雅黑" pitchFamily="34" charset="-122"/>
                <a:ea typeface="微软雅黑" pitchFamily="34" charset="-122"/>
              </a:rPr>
              <a:t>XXX</a:t>
            </a:r>
            <a:endParaRPr lang="zh-CN" altLang="en-US">
              <a:solidFill>
                <a:srgbClr val="044875"/>
              </a:solidFill>
              <a:latin typeface="微软雅黑" pitchFamily="34" charset="-122"/>
              <a:ea typeface="微软雅黑" pitchFamily="34" charset="-122"/>
            </a:endParaRPr>
          </a:p>
        </p:txBody>
      </p:sp>
      <p:sp>
        <p:nvSpPr>
          <p:cNvPr id="29" name="文本框 28"/>
          <p:cNvSpPr txBox="1">
            <a:spLocks noChangeArrowheads="1"/>
          </p:cNvSpPr>
          <p:nvPr/>
        </p:nvSpPr>
        <p:spPr bwMode="auto">
          <a:xfrm>
            <a:off x="6037263" y="3932238"/>
            <a:ext cx="256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专业：</a:t>
            </a:r>
            <a:r>
              <a:rPr lang="en-US" altLang="zh-CN">
                <a:solidFill>
                  <a:srgbClr val="044875"/>
                </a:solidFill>
                <a:latin typeface="微软雅黑" pitchFamily="34" charset="-122"/>
                <a:ea typeface="微软雅黑" pitchFamily="34" charset="-122"/>
              </a:rPr>
              <a:t>XXX</a:t>
            </a:r>
            <a:endParaRPr lang="zh-CN" altLang="en-US">
              <a:solidFill>
                <a:srgbClr val="044875"/>
              </a:solidFill>
              <a:latin typeface="微软雅黑" pitchFamily="34" charset="-122"/>
              <a:ea typeface="微软雅黑" pitchFamily="34" charset="-122"/>
            </a:endParaRPr>
          </a:p>
        </p:txBody>
      </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21920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advClick="0" advTm="500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childTnLst>
                          </p:cTn>
                        </p:par>
                        <p:par>
                          <p:cTn id="11" fill="hold" nodeType="withGroup">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heel(1)">
                                      <p:cBhvr>
                                        <p:cTn id="14" dur="2000"/>
                                        <p:tgtEl>
                                          <p:spTgt spid="9"/>
                                        </p:tgtEl>
                                      </p:cBhvr>
                                    </p:animEffect>
                                  </p:childTnLst>
                                </p:cTn>
                              </p:par>
                            </p:childTnLst>
                          </p:cTn>
                        </p:par>
                        <p:par>
                          <p:cTn id="15" fill="hold" nodeType="withGroup">
                            <p:stCondLst>
                              <p:cond delay="2500"/>
                            </p:stCondLst>
                            <p:childTnLst>
                              <p:par>
                                <p:cTn id="16" presetID="53" presetClass="entr" presetSubtype="16" fill="hold" nodeType="after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p:cTn id="18" dur="500" fill="hold"/>
                                        <p:tgtEl>
                                          <p:spTgt spid="44"/>
                                        </p:tgtEl>
                                        <p:attrNameLst>
                                          <p:attrName>ppt_w</p:attrName>
                                        </p:attrNameLst>
                                      </p:cBhvr>
                                      <p:tavLst>
                                        <p:tav tm="0">
                                          <p:val>
                                            <p:fltVal val="0"/>
                                          </p:val>
                                        </p:tav>
                                        <p:tav tm="100000">
                                          <p:val>
                                            <p:strVal val="#ppt_w"/>
                                          </p:val>
                                        </p:tav>
                                      </p:tavLst>
                                    </p:anim>
                                    <p:anim calcmode="lin" valueType="num">
                                      <p:cBhvr>
                                        <p:cTn id="19" dur="500" fill="hold"/>
                                        <p:tgtEl>
                                          <p:spTgt spid="44"/>
                                        </p:tgtEl>
                                        <p:attrNameLst>
                                          <p:attrName>ppt_h</p:attrName>
                                        </p:attrNameLst>
                                      </p:cBhvr>
                                      <p:tavLst>
                                        <p:tav tm="0">
                                          <p:val>
                                            <p:fltVal val="0"/>
                                          </p:val>
                                        </p:tav>
                                        <p:tav tm="100000">
                                          <p:val>
                                            <p:strVal val="#ppt_h"/>
                                          </p:val>
                                        </p:tav>
                                      </p:tavLst>
                                    </p:anim>
                                    <p:animEffect transition="in" filter="fade">
                                      <p:cBhvr>
                                        <p:cTn id="20" dur="500"/>
                                        <p:tgtEl>
                                          <p:spTgt spid="44"/>
                                        </p:tgtEl>
                                      </p:cBhvr>
                                    </p:animEffect>
                                  </p:childTnLst>
                                </p:cTn>
                              </p:par>
                            </p:childTnLst>
                          </p:cTn>
                        </p:par>
                        <p:par>
                          <p:cTn id="21" fill="hold">
                            <p:stCondLst>
                              <p:cond delay="3000"/>
                            </p:stCondLst>
                            <p:childTnLst>
                              <p:par>
                                <p:cTn id="22" presetID="53" presetClass="entr" presetSubtype="16" fill="hold" nodeType="after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p:cTn id="24" dur="500" fill="hold"/>
                                        <p:tgtEl>
                                          <p:spTgt spid="43"/>
                                        </p:tgtEl>
                                        <p:attrNameLst>
                                          <p:attrName>ppt_w</p:attrName>
                                        </p:attrNameLst>
                                      </p:cBhvr>
                                      <p:tavLst>
                                        <p:tav tm="0">
                                          <p:val>
                                            <p:fltVal val="0"/>
                                          </p:val>
                                        </p:tav>
                                        <p:tav tm="100000">
                                          <p:val>
                                            <p:strVal val="#ppt_w"/>
                                          </p:val>
                                        </p:tav>
                                      </p:tavLst>
                                    </p:anim>
                                    <p:anim calcmode="lin" valueType="num">
                                      <p:cBhvr>
                                        <p:cTn id="25" dur="500" fill="hold"/>
                                        <p:tgtEl>
                                          <p:spTgt spid="43"/>
                                        </p:tgtEl>
                                        <p:attrNameLst>
                                          <p:attrName>ppt_h</p:attrName>
                                        </p:attrNameLst>
                                      </p:cBhvr>
                                      <p:tavLst>
                                        <p:tav tm="0">
                                          <p:val>
                                            <p:fltVal val="0"/>
                                          </p:val>
                                        </p:tav>
                                        <p:tav tm="100000">
                                          <p:val>
                                            <p:strVal val="#ppt_h"/>
                                          </p:val>
                                        </p:tav>
                                      </p:tavLst>
                                    </p:anim>
                                    <p:animEffect transition="in" filter="fade">
                                      <p:cBhvr>
                                        <p:cTn id="26" dur="500"/>
                                        <p:tgtEl>
                                          <p:spTgt spid="43"/>
                                        </p:tgtEl>
                                      </p:cBhvr>
                                    </p:animEffect>
                                  </p:childTnLst>
                                </p:cTn>
                              </p:par>
                            </p:childTnLst>
                          </p:cTn>
                        </p:par>
                        <p:par>
                          <p:cTn id="27" fill="hold" nodeType="withGroup">
                            <p:stCondLst>
                              <p:cond delay="3500"/>
                            </p:stCondLst>
                            <p:childTnLst>
                              <p:par>
                                <p:cTn id="28" presetID="53" presetClass="entr" presetSubtype="16" fill="hold" grpId="0" nodeType="afterEffect">
                                  <p:stCondLst>
                                    <p:cond delay="0"/>
                                  </p:stCondLst>
                                  <p:iterate type="lt">
                                    <p:tmPct val="10000"/>
                                  </p:iterate>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Effect transition="in" filter="fade">
                                      <p:cBhvr>
                                        <p:cTn id="32" dur="500"/>
                                        <p:tgtEl>
                                          <p:spTgt spid="19"/>
                                        </p:tgtEl>
                                      </p:cBhvr>
                                    </p:animEffect>
                                  </p:childTnLst>
                                </p:cTn>
                              </p:par>
                            </p:childTnLst>
                          </p:cTn>
                        </p:par>
                        <p:par>
                          <p:cTn id="33" fill="hold" nodeType="withGroup">
                            <p:stCondLst>
                              <p:cond delay="4450"/>
                            </p:stCondLst>
                            <p:childTnLst>
                              <p:par>
                                <p:cTn id="34" presetID="22" presetClass="entr" presetSubtype="1" fill="hold"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wipe(up)">
                                      <p:cBhvr>
                                        <p:cTn id="36" dur="500"/>
                                        <p:tgtEl>
                                          <p:spTgt spid="59"/>
                                        </p:tgtEl>
                                      </p:cBhvr>
                                    </p:animEffect>
                                  </p:childTnLst>
                                </p:cTn>
                              </p:par>
                            </p:childTnLst>
                          </p:cTn>
                        </p:par>
                        <p:par>
                          <p:cTn id="37" fill="hold" nodeType="withGroup">
                            <p:stCondLst>
                              <p:cond delay="4950"/>
                            </p:stCondLst>
                            <p:childTnLst>
                              <p:par>
                                <p:cTn id="38" presetID="22" presetClass="entr" presetSubtype="4"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down)">
                                      <p:cBhvr>
                                        <p:cTn id="40" dur="500"/>
                                        <p:tgtEl>
                                          <p:spTgt spid="22"/>
                                        </p:tgtEl>
                                      </p:cBhvr>
                                    </p:animEffect>
                                  </p:childTnLst>
                                </p:cTn>
                              </p:par>
                            </p:childTnLst>
                          </p:cTn>
                        </p:par>
                        <p:par>
                          <p:cTn id="41" fill="hold">
                            <p:stCondLst>
                              <p:cond delay="5450"/>
                            </p:stCondLst>
                            <p:childTnLst>
                              <p:par>
                                <p:cTn id="42" presetID="22" presetClass="entr" presetSubtype="4"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down)">
                                      <p:cBhvr>
                                        <p:cTn id="44" dur="500"/>
                                        <p:tgtEl>
                                          <p:spTgt spid="26"/>
                                        </p:tgtEl>
                                      </p:cBhvr>
                                    </p:animEffect>
                                  </p:childTnLst>
                                </p:cTn>
                              </p:par>
                            </p:childTnLst>
                          </p:cTn>
                        </p:par>
                        <p:par>
                          <p:cTn id="45" fill="hold">
                            <p:stCondLst>
                              <p:cond delay="5950"/>
                            </p:stCondLst>
                            <p:childTnLst>
                              <p:par>
                                <p:cTn id="46" presetID="22" presetClass="entr" presetSubtype="4"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down)">
                                      <p:cBhvr>
                                        <p:cTn id="48" dur="500"/>
                                        <p:tgtEl>
                                          <p:spTgt spid="29"/>
                                        </p:tgtEl>
                                      </p:cBhvr>
                                    </p:animEffect>
                                  </p:childTnLst>
                                </p:cTn>
                              </p:par>
                            </p:childTnLst>
                          </p:cTn>
                        </p:par>
                        <p:par>
                          <p:cTn id="49" fill="hold">
                            <p:stCondLst>
                              <p:cond delay="6450"/>
                            </p:stCondLst>
                            <p:childTnLst>
                              <p:par>
                                <p:cTn id="50" presetID="22" presetClass="entr" presetSubtype="4"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down)">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6" grpId="0"/>
      <p:bldP spid="27" grpId="0"/>
      <p:bldP spid="29" grpId="0"/>
      <p:bldP spid="9" grpId="0" animBg="1"/>
      <p:bldP spid="49" grpId="0" animBg="1"/>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4</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项目方案设计</a:t>
            </a:r>
          </a:p>
        </p:txBody>
      </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par>
                          <p:cTn id="16" fill="hold" nodeType="with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nodeType="withGroup">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par>
                          <p:cTn id="30" fill="hold" nodeType="withGroup">
                            <p:stCondLst>
                              <p:cond delay="35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09950" cy="585788"/>
            <a:chOff x="551544" y="82976"/>
            <a:chExt cx="3409770" cy="584775"/>
          </a:xfrm>
        </p:grpSpPr>
        <p:sp>
          <p:nvSpPr>
            <p:cNvPr id="13358"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项目方案设计</a:t>
              </a: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6" name="矩形 15"/>
          <p:cNvSpPr/>
          <p:nvPr/>
        </p:nvSpPr>
        <p:spPr>
          <a:xfrm>
            <a:off x="0" y="6621463"/>
            <a:ext cx="12192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8" name="组合 17"/>
          <p:cNvGrpSpPr>
            <a:grpSpLocks/>
          </p:cNvGrpSpPr>
          <p:nvPr/>
        </p:nvGrpSpPr>
        <p:grpSpPr bwMode="auto">
          <a:xfrm>
            <a:off x="9524842" y="114776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57" name="Freeform 288"/>
            <p:cNvSpPr>
              <a:spLocks noEditPoints="1"/>
            </p:cNvSpPr>
            <p:nvPr/>
          </p:nvSpPr>
          <p:spPr bwMode="auto">
            <a:xfrm>
              <a:off x="9884865" y="1367749"/>
              <a:ext cx="1083740" cy="1034481"/>
            </a:xfrm>
            <a:custGeom>
              <a:avLst/>
              <a:gdLst>
                <a:gd name="T0" fmla="*/ 2147483646 w 109"/>
                <a:gd name="T1" fmla="*/ 989411448 h 104"/>
                <a:gd name="T2" fmla="*/ 2147483646 w 109"/>
                <a:gd name="T3" fmla="*/ 2147483646 h 104"/>
                <a:gd name="T4" fmla="*/ 2147483646 w 109"/>
                <a:gd name="T5" fmla="*/ 2147483646 h 104"/>
                <a:gd name="T6" fmla="*/ 2147483646 w 109"/>
                <a:gd name="T7" fmla="*/ 2147483646 h 104"/>
                <a:gd name="T8" fmla="*/ 2147483646 w 109"/>
                <a:gd name="T9" fmla="*/ 2147483646 h 104"/>
                <a:gd name="T10" fmla="*/ 2147483646 w 109"/>
                <a:gd name="T11" fmla="*/ 2147483646 h 104"/>
                <a:gd name="T12" fmla="*/ 2147483646 w 109"/>
                <a:gd name="T13" fmla="*/ 2147483646 h 104"/>
                <a:gd name="T14" fmla="*/ 2147483646 w 109"/>
                <a:gd name="T15" fmla="*/ 2147483646 h 104"/>
                <a:gd name="T16" fmla="*/ 2147483646 w 109"/>
                <a:gd name="T17" fmla="*/ 2147483646 h 104"/>
                <a:gd name="T18" fmla="*/ 2147483646 w 109"/>
                <a:gd name="T19" fmla="*/ 0 h 104"/>
                <a:gd name="T20" fmla="*/ 2147483646 w 109"/>
                <a:gd name="T21" fmla="*/ 2147483646 h 104"/>
                <a:gd name="T22" fmla="*/ 2147483646 w 109"/>
                <a:gd name="T23" fmla="*/ 2147483646 h 104"/>
                <a:gd name="T24" fmla="*/ 2147483646 w 109"/>
                <a:gd name="T25" fmla="*/ 2147483646 h 104"/>
                <a:gd name="T26" fmla="*/ 2147483646 w 109"/>
                <a:gd name="T27" fmla="*/ 2147483646 h 104"/>
                <a:gd name="T28" fmla="*/ 2147483646 w 109"/>
                <a:gd name="T29" fmla="*/ 2147483646 h 104"/>
                <a:gd name="T30" fmla="*/ 2147483646 w 109"/>
                <a:gd name="T31" fmla="*/ 2147483646 h 104"/>
                <a:gd name="T32" fmla="*/ 2147483646 w 109"/>
                <a:gd name="T33" fmla="*/ 2147483646 h 104"/>
                <a:gd name="T34" fmla="*/ 2147483646 w 109"/>
                <a:gd name="T35" fmla="*/ 2147483646 h 104"/>
                <a:gd name="T36" fmla="*/ 2147483646 w 109"/>
                <a:gd name="T37" fmla="*/ 2147483646 h 104"/>
                <a:gd name="T38" fmla="*/ 2147483646 w 109"/>
                <a:gd name="T39" fmla="*/ 2147483646 h 104"/>
                <a:gd name="T40" fmla="*/ 2147483646 w 109"/>
                <a:gd name="T41" fmla="*/ 2147483646 h 104"/>
                <a:gd name="T42" fmla="*/ 2147483646 w 109"/>
                <a:gd name="T43" fmla="*/ 2147483646 h 104"/>
                <a:gd name="T44" fmla="*/ 2147483646 w 109"/>
                <a:gd name="T45" fmla="*/ 2147483646 h 104"/>
                <a:gd name="T46" fmla="*/ 2147483646 w 109"/>
                <a:gd name="T47" fmla="*/ 2147483646 h 104"/>
                <a:gd name="T48" fmla="*/ 2147483646 w 109"/>
                <a:gd name="T49" fmla="*/ 2147483646 h 104"/>
                <a:gd name="T50" fmla="*/ 2147483646 w 109"/>
                <a:gd name="T51" fmla="*/ 2147483646 h 104"/>
                <a:gd name="T52" fmla="*/ 2147483646 w 109"/>
                <a:gd name="T53" fmla="*/ 2147483646 h 104"/>
                <a:gd name="T54" fmla="*/ 2147483646 w 109"/>
                <a:gd name="T55" fmla="*/ 2147483646 h 104"/>
                <a:gd name="T56" fmla="*/ 2147483646 w 109"/>
                <a:gd name="T57" fmla="*/ 2147483646 h 104"/>
                <a:gd name="T58" fmla="*/ 2147483646 w 109"/>
                <a:gd name="T59" fmla="*/ 2147483646 h 104"/>
                <a:gd name="T60" fmla="*/ 2147483646 w 109"/>
                <a:gd name="T61" fmla="*/ 2147483646 h 104"/>
                <a:gd name="T62" fmla="*/ 2147483646 w 109"/>
                <a:gd name="T63" fmla="*/ 2147483646 h 104"/>
                <a:gd name="T64" fmla="*/ 2147483646 w 109"/>
                <a:gd name="T65" fmla="*/ 2147483646 h 104"/>
                <a:gd name="T66" fmla="*/ 2147483646 w 109"/>
                <a:gd name="T67" fmla="*/ 2147483646 h 104"/>
                <a:gd name="T68" fmla="*/ 2147483646 w 109"/>
                <a:gd name="T69" fmla="*/ 2147483646 h 104"/>
                <a:gd name="T70" fmla="*/ 2147483646 w 109"/>
                <a:gd name="T71" fmla="*/ 593652837 h 104"/>
                <a:gd name="T72" fmla="*/ 2147483646 w 109"/>
                <a:gd name="T73" fmla="*/ 1583064285 h 104"/>
                <a:gd name="T74" fmla="*/ 2147483646 w 109"/>
                <a:gd name="T75" fmla="*/ 593652837 h 104"/>
                <a:gd name="T76" fmla="*/ 2147483646 w 109"/>
                <a:gd name="T77" fmla="*/ 593652837 h 104"/>
                <a:gd name="T78" fmla="*/ 2147483646 w 109"/>
                <a:gd name="T79" fmla="*/ 1583064285 h 104"/>
                <a:gd name="T80" fmla="*/ 2147483646 w 109"/>
                <a:gd name="T81" fmla="*/ 1682006424 h 104"/>
                <a:gd name="T82" fmla="*/ 2147483646 w 109"/>
                <a:gd name="T83" fmla="*/ 791527169 h 104"/>
                <a:gd name="T84" fmla="*/ 2147483646 w 109"/>
                <a:gd name="T85" fmla="*/ 2077774982 h 104"/>
                <a:gd name="T86" fmla="*/ 2147483646 w 109"/>
                <a:gd name="T87" fmla="*/ 1682006424 h 104"/>
                <a:gd name="T88" fmla="*/ 2147483646 w 109"/>
                <a:gd name="T89" fmla="*/ 989411448 h 104"/>
                <a:gd name="T90" fmla="*/ 2147483646 w 109"/>
                <a:gd name="T91" fmla="*/ 1978832843 h 104"/>
                <a:gd name="T92" fmla="*/ 2147483646 w 109"/>
                <a:gd name="T93" fmla="*/ 1385180006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1" name="组合 20"/>
          <p:cNvGrpSpPr>
            <a:grpSpLocks/>
          </p:cNvGrpSpPr>
          <p:nvPr/>
        </p:nvGrpSpPr>
        <p:grpSpPr bwMode="auto">
          <a:xfrm>
            <a:off x="4660742" y="2724150"/>
            <a:ext cx="2205037" cy="2281238"/>
            <a:chOff x="4461681" y="2944009"/>
            <a:chExt cx="2205196" cy="2281860"/>
          </a:xfrm>
        </p:grpSpPr>
        <p:sp>
          <p:nvSpPr>
            <p:cNvPr id="22" name="L 形 21"/>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55" name="Freeform 48"/>
            <p:cNvSpPr>
              <a:spLocks noEditPoints="1"/>
            </p:cNvSpPr>
            <p:nvPr/>
          </p:nvSpPr>
          <p:spPr bwMode="auto">
            <a:xfrm>
              <a:off x="5430453" y="2944009"/>
              <a:ext cx="449918" cy="714745"/>
            </a:xfrm>
            <a:custGeom>
              <a:avLst/>
              <a:gdLst>
                <a:gd name="T0" fmla="*/ 2147483646 w 67"/>
                <a:gd name="T1" fmla="*/ 454665477 h 106"/>
                <a:gd name="T2" fmla="*/ 2147483646 w 67"/>
                <a:gd name="T3" fmla="*/ 2147483646 h 106"/>
                <a:gd name="T4" fmla="*/ 2147483646 w 67"/>
                <a:gd name="T5" fmla="*/ 2147483646 h 106"/>
                <a:gd name="T6" fmla="*/ 2147483646 w 67"/>
                <a:gd name="T7" fmla="*/ 2147483646 h 106"/>
                <a:gd name="T8" fmla="*/ 2147483646 w 67"/>
                <a:gd name="T9" fmla="*/ 2147483646 h 106"/>
                <a:gd name="T10" fmla="*/ 2147483646 w 67"/>
                <a:gd name="T11" fmla="*/ 2147483646 h 106"/>
                <a:gd name="T12" fmla="*/ 2147483646 w 67"/>
                <a:gd name="T13" fmla="*/ 2147483646 h 106"/>
                <a:gd name="T14" fmla="*/ 2147483646 w 67"/>
                <a:gd name="T15" fmla="*/ 2147483646 h 106"/>
                <a:gd name="T16" fmla="*/ 676408064 w 67"/>
                <a:gd name="T17" fmla="*/ 2147483646 h 106"/>
                <a:gd name="T18" fmla="*/ 541123765 w 67"/>
                <a:gd name="T19" fmla="*/ 2147483646 h 106"/>
                <a:gd name="T20" fmla="*/ 541123765 w 67"/>
                <a:gd name="T21" fmla="*/ 2147483646 h 106"/>
                <a:gd name="T22" fmla="*/ 541123765 w 67"/>
                <a:gd name="T23" fmla="*/ 2147483646 h 106"/>
                <a:gd name="T24" fmla="*/ 541123765 w 67"/>
                <a:gd name="T25" fmla="*/ 2147483646 h 106"/>
                <a:gd name="T26" fmla="*/ 676408064 w 67"/>
                <a:gd name="T27" fmla="*/ 2147483646 h 106"/>
                <a:gd name="T28" fmla="*/ 721500592 w 67"/>
                <a:gd name="T29" fmla="*/ 2147483646 h 106"/>
                <a:gd name="T30" fmla="*/ 0 w 67"/>
                <a:gd name="T31" fmla="*/ 1545858577 h 106"/>
                <a:gd name="T32" fmla="*/ 1488093712 w 67"/>
                <a:gd name="T33" fmla="*/ 0 h 106"/>
                <a:gd name="T34" fmla="*/ 1262624357 w 67"/>
                <a:gd name="T35" fmla="*/ 1864122389 h 106"/>
                <a:gd name="T36" fmla="*/ 1352816128 w 67"/>
                <a:gd name="T37" fmla="*/ 1773187945 h 106"/>
                <a:gd name="T38" fmla="*/ 1488093712 w 67"/>
                <a:gd name="T39" fmla="*/ 1864122389 h 106"/>
                <a:gd name="T40" fmla="*/ 1623378011 w 67"/>
                <a:gd name="T41" fmla="*/ 1773187945 h 106"/>
                <a:gd name="T42" fmla="*/ 1758662310 w 67"/>
                <a:gd name="T43" fmla="*/ 1864122389 h 106"/>
                <a:gd name="T44" fmla="*/ 1939032422 w 67"/>
                <a:gd name="T45" fmla="*/ 1727720723 h 106"/>
                <a:gd name="T46" fmla="*/ 1758662310 w 67"/>
                <a:gd name="T47" fmla="*/ 2147483646 h 106"/>
                <a:gd name="T48" fmla="*/ 1984131665 w 67"/>
                <a:gd name="T49" fmla="*/ 2147483646 h 106"/>
                <a:gd name="T50" fmla="*/ 1984131665 w 67"/>
                <a:gd name="T51" fmla="*/ 2147483646 h 106"/>
                <a:gd name="T52" fmla="*/ 2147483646 w 67"/>
                <a:gd name="T53" fmla="*/ 2136918978 h 106"/>
                <a:gd name="T54" fmla="*/ 2147483646 w 67"/>
                <a:gd name="T55" fmla="*/ 681994845 h 106"/>
                <a:gd name="T56" fmla="*/ 676408064 w 67"/>
                <a:gd name="T57" fmla="*/ 681994845 h 106"/>
                <a:gd name="T58" fmla="*/ 496031237 w 67"/>
                <a:gd name="T59" fmla="*/ 2147483646 h 106"/>
                <a:gd name="T60" fmla="*/ 1037155003 w 67"/>
                <a:gd name="T61" fmla="*/ 2147483646 h 106"/>
                <a:gd name="T62" fmla="*/ 1037155003 w 67"/>
                <a:gd name="T63" fmla="*/ 2147483646 h 106"/>
                <a:gd name="T64" fmla="*/ 1307723601 w 67"/>
                <a:gd name="T65" fmla="*/ 2147483646 h 106"/>
                <a:gd name="T66" fmla="*/ 1127346774 w 67"/>
                <a:gd name="T67" fmla="*/ 1727720723 h 106"/>
                <a:gd name="T68" fmla="*/ 1803754838 w 67"/>
                <a:gd name="T69" fmla="*/ 1955056833 h 106"/>
                <a:gd name="T70" fmla="*/ 1623378011 w 67"/>
                <a:gd name="T71" fmla="*/ 1909589611 h 106"/>
                <a:gd name="T72" fmla="*/ 1352816128 w 67"/>
                <a:gd name="T73" fmla="*/ 1909589611 h 106"/>
                <a:gd name="T74" fmla="*/ 1217531830 w 67"/>
                <a:gd name="T75" fmla="*/ 1909589611 h 106"/>
                <a:gd name="T76" fmla="*/ 1443001184 w 67"/>
                <a:gd name="T77" fmla="*/ 2147483646 h 106"/>
                <a:gd name="T78" fmla="*/ 1443001184 w 67"/>
                <a:gd name="T79" fmla="*/ 2147483646 h 106"/>
                <a:gd name="T80" fmla="*/ 1578285483 w 67"/>
                <a:gd name="T81" fmla="*/ 2147483646 h 106"/>
                <a:gd name="T82" fmla="*/ 1578285483 w 67"/>
                <a:gd name="T83" fmla="*/ 2147483646 h 106"/>
                <a:gd name="T84" fmla="*/ 1939032422 w 67"/>
                <a:gd name="T85" fmla="*/ 2147483646 h 106"/>
                <a:gd name="T86" fmla="*/ 1533192955 w 67"/>
                <a:gd name="T87" fmla="*/ 2147483646 h 106"/>
                <a:gd name="T88" fmla="*/ 1939032422 w 67"/>
                <a:gd name="T89" fmla="*/ 2147483646 h 106"/>
                <a:gd name="T90" fmla="*/ 766593120 w 67"/>
                <a:gd name="T91" fmla="*/ 2147483646 h 106"/>
                <a:gd name="T92" fmla="*/ 766593120 w 67"/>
                <a:gd name="T93" fmla="*/ 2147483646 h 106"/>
                <a:gd name="T94" fmla="*/ 2147483646 w 67"/>
                <a:gd name="T95" fmla="*/ 2147483646 h 106"/>
                <a:gd name="T96" fmla="*/ 2147483646 w 67"/>
                <a:gd name="T97" fmla="*/ 2147483646 h 106"/>
                <a:gd name="T98" fmla="*/ 766593120 w 67"/>
                <a:gd name="T99" fmla="*/ 2147483646 h 106"/>
                <a:gd name="T100" fmla="*/ 2147483646 w 67"/>
                <a:gd name="T101" fmla="*/ 2147483646 h 106"/>
                <a:gd name="T102" fmla="*/ 2147483646 w 67"/>
                <a:gd name="T103" fmla="*/ 2147483646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 name="组合 24"/>
          <p:cNvGrpSpPr>
            <a:grpSpLocks/>
          </p:cNvGrpSpPr>
          <p:nvPr/>
        </p:nvGrpSpPr>
        <p:grpSpPr bwMode="auto">
          <a:xfrm>
            <a:off x="2227104" y="357981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52" name="Freeform 98"/>
            <p:cNvSpPr>
              <a:spLocks noEditPoints="1"/>
            </p:cNvSpPr>
            <p:nvPr/>
          </p:nvSpPr>
          <p:spPr bwMode="auto">
            <a:xfrm>
              <a:off x="2817995" y="3799864"/>
              <a:ext cx="623494" cy="479027"/>
            </a:xfrm>
            <a:custGeom>
              <a:avLst/>
              <a:gdLst>
                <a:gd name="T0" fmla="*/ 754775458 w 104"/>
                <a:gd name="T1" fmla="*/ 1577585607 h 80"/>
                <a:gd name="T2" fmla="*/ 467242807 w 104"/>
                <a:gd name="T3" fmla="*/ 2147483646 h 80"/>
                <a:gd name="T4" fmla="*/ 1186071437 w 104"/>
                <a:gd name="T5" fmla="*/ 2147483646 h 80"/>
                <a:gd name="T6" fmla="*/ 1833024399 w 104"/>
                <a:gd name="T7" fmla="*/ 2147483646 h 80"/>
                <a:gd name="T8" fmla="*/ 2147483646 w 104"/>
                <a:gd name="T9" fmla="*/ 2147483646 h 80"/>
                <a:gd name="T10" fmla="*/ 2147483646 w 104"/>
                <a:gd name="T11" fmla="*/ 2147483646 h 80"/>
                <a:gd name="T12" fmla="*/ 2147483646 w 104"/>
                <a:gd name="T13" fmla="*/ 1577585607 h 80"/>
                <a:gd name="T14" fmla="*/ 2147483646 w 104"/>
                <a:gd name="T15" fmla="*/ 1577585607 h 80"/>
                <a:gd name="T16" fmla="*/ 2147483646 w 104"/>
                <a:gd name="T17" fmla="*/ 1003914847 h 80"/>
                <a:gd name="T18" fmla="*/ 2147483646 w 104"/>
                <a:gd name="T19" fmla="*/ 896355322 h 80"/>
                <a:gd name="T20" fmla="*/ 2147483646 w 104"/>
                <a:gd name="T21" fmla="*/ 1219039885 h 80"/>
                <a:gd name="T22" fmla="*/ 2147483646 w 104"/>
                <a:gd name="T23" fmla="*/ 1828565816 h 80"/>
                <a:gd name="T24" fmla="*/ 2147483646 w 104"/>
                <a:gd name="T25" fmla="*/ 1828565816 h 80"/>
                <a:gd name="T26" fmla="*/ 2147483646 w 104"/>
                <a:gd name="T27" fmla="*/ 1219039885 h 80"/>
                <a:gd name="T28" fmla="*/ 2147483646 w 104"/>
                <a:gd name="T29" fmla="*/ 824644981 h 80"/>
                <a:gd name="T30" fmla="*/ 2147483646 w 104"/>
                <a:gd name="T31" fmla="*/ 788789810 h 80"/>
                <a:gd name="T32" fmla="*/ 2147483646 w 104"/>
                <a:gd name="T33" fmla="*/ 537815589 h 80"/>
                <a:gd name="T34" fmla="*/ 1868965231 w 104"/>
                <a:gd name="T35" fmla="*/ 0 h 80"/>
                <a:gd name="T36" fmla="*/ 0 w 104"/>
                <a:gd name="T37" fmla="*/ 537815589 h 80"/>
                <a:gd name="T38" fmla="*/ 0 w 104"/>
                <a:gd name="T39" fmla="*/ 788789810 h 80"/>
                <a:gd name="T40" fmla="*/ 682893794 w 104"/>
                <a:gd name="T41" fmla="*/ 1003914847 h 80"/>
                <a:gd name="T42" fmla="*/ 682893794 w 104"/>
                <a:gd name="T43" fmla="*/ 1577585607 h 80"/>
                <a:gd name="T44" fmla="*/ 754775458 w 104"/>
                <a:gd name="T45" fmla="*/ 1577585607 h 80"/>
                <a:gd name="T46" fmla="*/ 2147483646 w 104"/>
                <a:gd name="T47" fmla="*/ 1577585607 h 80"/>
                <a:gd name="T48" fmla="*/ 2147483646 w 104"/>
                <a:gd name="T49" fmla="*/ 1721000303 h 80"/>
                <a:gd name="T50" fmla="*/ 2147483646 w 104"/>
                <a:gd name="T51" fmla="*/ 2147483646 h 80"/>
                <a:gd name="T52" fmla="*/ 1833024399 w 104"/>
                <a:gd name="T53" fmla="*/ 2147483646 h 80"/>
                <a:gd name="T54" fmla="*/ 1329840760 w 104"/>
                <a:gd name="T55" fmla="*/ 2147483646 h 80"/>
                <a:gd name="T56" fmla="*/ 1114189773 w 104"/>
                <a:gd name="T57" fmla="*/ 1721000303 h 80"/>
                <a:gd name="T58" fmla="*/ 1114189773 w 104"/>
                <a:gd name="T59" fmla="*/ 1577585607 h 80"/>
                <a:gd name="T60" fmla="*/ 2147483646 w 104"/>
                <a:gd name="T61" fmla="*/ 157758560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 name="组合 28"/>
          <p:cNvGrpSpPr>
            <a:grpSpLocks/>
          </p:cNvGrpSpPr>
          <p:nvPr/>
        </p:nvGrpSpPr>
        <p:grpSpPr bwMode="auto">
          <a:xfrm>
            <a:off x="7092792" y="2006600"/>
            <a:ext cx="2205037" cy="2397125"/>
            <a:chOff x="6894012" y="2226903"/>
            <a:chExt cx="2205196" cy="2397084"/>
          </a:xfrm>
        </p:grpSpPr>
        <p:sp>
          <p:nvSpPr>
            <p:cNvPr id="30" name="L 形 29"/>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49" name="Freeform 105"/>
            <p:cNvSpPr>
              <a:spLocks noEditPoints="1"/>
            </p:cNvSpPr>
            <p:nvPr/>
          </p:nvSpPr>
          <p:spPr bwMode="auto">
            <a:xfrm>
              <a:off x="7653443" y="2226903"/>
              <a:ext cx="681922" cy="824299"/>
            </a:xfrm>
            <a:custGeom>
              <a:avLst/>
              <a:gdLst>
                <a:gd name="T0" fmla="*/ 0 w 77"/>
                <a:gd name="T1" fmla="*/ 2147483646 h 93"/>
                <a:gd name="T2" fmla="*/ 2147483646 w 77"/>
                <a:gd name="T3" fmla="*/ 1571211392 h 93"/>
                <a:gd name="T4" fmla="*/ 2147483646 w 77"/>
                <a:gd name="T5" fmla="*/ 2042568605 h 93"/>
                <a:gd name="T6" fmla="*/ 2147483646 w 77"/>
                <a:gd name="T7" fmla="*/ 2121134049 h 93"/>
                <a:gd name="T8" fmla="*/ 2147483646 w 77"/>
                <a:gd name="T9" fmla="*/ 2121134049 h 93"/>
                <a:gd name="T10" fmla="*/ 2147483646 w 77"/>
                <a:gd name="T11" fmla="*/ 2121134049 h 93"/>
                <a:gd name="T12" fmla="*/ 2147483646 w 77"/>
                <a:gd name="T13" fmla="*/ 2147483646 h 93"/>
                <a:gd name="T14" fmla="*/ 2147483646 w 77"/>
                <a:gd name="T15" fmla="*/ 2147483646 h 93"/>
                <a:gd name="T16" fmla="*/ 2147483646 w 77"/>
                <a:gd name="T17" fmla="*/ 2147483646 h 93"/>
                <a:gd name="T18" fmla="*/ 2147483646 w 77"/>
                <a:gd name="T19" fmla="*/ 2147483646 h 93"/>
                <a:gd name="T20" fmla="*/ 2147483646 w 77"/>
                <a:gd name="T21" fmla="*/ 2147483646 h 93"/>
                <a:gd name="T22" fmla="*/ 2147483646 w 77"/>
                <a:gd name="T23" fmla="*/ 2147483646 h 93"/>
                <a:gd name="T24" fmla="*/ 2147483646 w 77"/>
                <a:gd name="T25" fmla="*/ 2147483646 h 93"/>
                <a:gd name="T26" fmla="*/ 2147483646 w 77"/>
                <a:gd name="T27" fmla="*/ 2147483646 h 93"/>
                <a:gd name="T28" fmla="*/ 2147483646 w 77"/>
                <a:gd name="T29" fmla="*/ 2147483646 h 93"/>
                <a:gd name="T30" fmla="*/ 2147483646 w 77"/>
                <a:gd name="T31" fmla="*/ 2147483646 h 93"/>
                <a:gd name="T32" fmla="*/ 2147483646 w 77"/>
                <a:gd name="T33" fmla="*/ 2147483646 h 93"/>
                <a:gd name="T34" fmla="*/ 2147483646 w 77"/>
                <a:gd name="T35" fmla="*/ 2147483646 h 93"/>
                <a:gd name="T36" fmla="*/ 2147483646 w 77"/>
                <a:gd name="T37" fmla="*/ 2147483646 h 93"/>
                <a:gd name="T38" fmla="*/ 2147483646 w 77"/>
                <a:gd name="T39" fmla="*/ 2147483646 h 93"/>
                <a:gd name="T40" fmla="*/ 2147483646 w 77"/>
                <a:gd name="T41" fmla="*/ 2147483646 h 93"/>
                <a:gd name="T42" fmla="*/ 2147483646 w 77"/>
                <a:gd name="T43" fmla="*/ 2147483646 h 93"/>
                <a:gd name="T44" fmla="*/ 2147483646 w 77"/>
                <a:gd name="T45" fmla="*/ 2147483646 h 93"/>
                <a:gd name="T46" fmla="*/ 2147483646 w 77"/>
                <a:gd name="T47" fmla="*/ 2147483646 h 93"/>
                <a:gd name="T48" fmla="*/ 2147483646 w 77"/>
                <a:gd name="T49" fmla="*/ 2147483646 h 93"/>
                <a:gd name="T50" fmla="*/ 2147483646 w 77"/>
                <a:gd name="T51" fmla="*/ 2147483646 h 93"/>
                <a:gd name="T52" fmla="*/ 2147483646 w 77"/>
                <a:gd name="T53" fmla="*/ 2147483646 h 93"/>
                <a:gd name="T54" fmla="*/ 2147483646 w 77"/>
                <a:gd name="T55" fmla="*/ 2147483646 h 93"/>
                <a:gd name="T56" fmla="*/ 2147483646 w 77"/>
                <a:gd name="T57" fmla="*/ 2147483646 h 93"/>
                <a:gd name="T58" fmla="*/ 549018059 w 77"/>
                <a:gd name="T59" fmla="*/ 2147483646 h 93"/>
                <a:gd name="T60" fmla="*/ 2147483646 w 77"/>
                <a:gd name="T61" fmla="*/ 2147483646 h 93"/>
                <a:gd name="T62" fmla="*/ 1490185549 w 77"/>
                <a:gd name="T63" fmla="*/ 2147483646 h 93"/>
                <a:gd name="T64" fmla="*/ 235289658 w 77"/>
                <a:gd name="T65" fmla="*/ 2147483646 h 93"/>
                <a:gd name="T66" fmla="*/ 2147483646 w 77"/>
                <a:gd name="T67" fmla="*/ 2147483646 h 93"/>
                <a:gd name="T68" fmla="*/ 2147483646 w 77"/>
                <a:gd name="T69" fmla="*/ 2147483646 h 93"/>
                <a:gd name="T70" fmla="*/ 2147483646 w 77"/>
                <a:gd name="T71" fmla="*/ 2147483646 h 93"/>
                <a:gd name="T72" fmla="*/ 2147483646 w 77"/>
                <a:gd name="T73" fmla="*/ 0 h 93"/>
                <a:gd name="T74" fmla="*/ 2147483646 w 77"/>
                <a:gd name="T75" fmla="*/ 2147483646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3" name="组合 32"/>
          <p:cNvGrpSpPr>
            <a:grpSpLocks/>
          </p:cNvGrpSpPr>
          <p:nvPr/>
        </p:nvGrpSpPr>
        <p:grpSpPr bwMode="auto">
          <a:xfrm>
            <a:off x="2373154" y="4491038"/>
            <a:ext cx="2054225" cy="1393030"/>
            <a:chOff x="1896905" y="629070"/>
            <a:chExt cx="2054160" cy="1392146"/>
          </a:xfrm>
        </p:grpSpPr>
        <p:sp>
          <p:nvSpPr>
            <p:cNvPr id="34" name="文本框 33"/>
            <p:cNvSpPr txBox="1"/>
            <p:nvPr/>
          </p:nvSpPr>
          <p:spPr>
            <a:xfrm>
              <a:off x="1896905" y="629070"/>
              <a:ext cx="2047810" cy="369097"/>
            </a:xfrm>
            <a:prstGeom prst="rect">
              <a:avLst/>
            </a:prstGeom>
            <a:noFill/>
          </p:spPr>
          <p:txBody>
            <a:bodyPr wrap="square">
              <a:spAutoFit/>
            </a:bodyPr>
            <a:lstStyle/>
            <a:p>
              <a:pPr eaLnBrk="1" fontAlgn="auto" hangingPunct="1">
                <a:spcBef>
                  <a:spcPts val="0"/>
                </a:spcBef>
                <a:spcAft>
                  <a:spcPts val="0"/>
                </a:spcAft>
                <a:defRPr/>
              </a:pPr>
              <a:r>
                <a:rPr lang="zh-CN" altLang="en-US"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在这里输入标题</a:t>
              </a:r>
              <a:endParaRPr lang="zh-CN" altLang="en-US"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5" name="矩形 34"/>
            <p:cNvSpPr/>
            <p:nvPr/>
          </p:nvSpPr>
          <p:spPr>
            <a:xfrm>
              <a:off x="1933417" y="1027279"/>
              <a:ext cx="2017648" cy="993937"/>
            </a:xfrm>
            <a:prstGeom prst="rect">
              <a:avLst/>
            </a:prstGeom>
          </p:spPr>
          <p:txBody>
            <a:bodyPr wrap="square">
              <a:spAutoFit/>
            </a:bodyPr>
            <a:lstStyle/>
            <a:p>
              <a:pPr eaLnBrk="1" fontAlgn="auto" hangingPunct="1">
                <a:lnSpc>
                  <a:spcPts val="1800"/>
                </a:lnSpc>
                <a:spcBef>
                  <a:spcPts val="0"/>
                </a:spcBef>
                <a:spcAft>
                  <a:spcPts val="0"/>
                </a:spcAft>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这里输入内容</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输入</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输入内容在这里</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输入</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6" name="直接连接符 35"/>
            <p:cNvCxnSpPr/>
            <p:nvPr/>
          </p:nvCxnSpPr>
          <p:spPr>
            <a:xfrm>
              <a:off x="1993740" y="1019347"/>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37" name="组合 36"/>
          <p:cNvGrpSpPr>
            <a:grpSpLocks/>
          </p:cNvGrpSpPr>
          <p:nvPr/>
        </p:nvGrpSpPr>
        <p:grpSpPr bwMode="auto">
          <a:xfrm>
            <a:off x="4814730" y="3973513"/>
            <a:ext cx="2085974" cy="1942465"/>
            <a:chOff x="1820706" y="667170"/>
            <a:chExt cx="2085908" cy="1942666"/>
          </a:xfrm>
        </p:grpSpPr>
        <p:sp>
          <p:nvSpPr>
            <p:cNvPr id="38" name="文本框 37"/>
            <p:cNvSpPr txBox="1"/>
            <p:nvPr/>
          </p:nvSpPr>
          <p:spPr>
            <a:xfrm>
              <a:off x="1820706" y="667170"/>
              <a:ext cx="2046223" cy="400151"/>
            </a:xfrm>
            <a:prstGeom prst="rect">
              <a:avLst/>
            </a:prstGeom>
            <a:noFill/>
          </p:spPr>
          <p:txBody>
            <a:bodyPr wrap="square">
              <a:spAutoFit/>
            </a:bodyPr>
            <a:lstStyle/>
            <a:p>
              <a:pPr eaLnBrk="1" fontAlgn="auto" hangingPunct="1">
                <a:spcBef>
                  <a:spcPts val="0"/>
                </a:spcBef>
                <a:spcAft>
                  <a:spcPts val="0"/>
                </a:spcAft>
                <a:defRPr/>
              </a:pPr>
              <a:r>
                <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在这里输入标题</a:t>
              </a:r>
            </a:p>
          </p:txBody>
        </p:sp>
        <p:sp>
          <p:nvSpPr>
            <p:cNvPr id="39" name="矩形 38"/>
            <p:cNvSpPr/>
            <p:nvPr/>
          </p:nvSpPr>
          <p:spPr>
            <a:xfrm>
              <a:off x="1858804" y="1132355"/>
              <a:ext cx="2047810" cy="1477481"/>
            </a:xfrm>
            <a:prstGeom prst="rect">
              <a:avLst/>
            </a:prstGeom>
          </p:spPr>
          <p:txBody>
            <a:bodyPr wrap="square">
              <a:spAutoFit/>
            </a:bodyPr>
            <a:lstStyle/>
            <a:p>
              <a:pPr eaLnBrk="1" fontAlgn="auto" hangingPunct="1">
                <a:lnSpc>
                  <a:spcPts val="1800"/>
                </a:lnSpc>
                <a:spcBef>
                  <a:spcPts val="0"/>
                </a:spcBef>
                <a:spcAft>
                  <a:spcPts val="0"/>
                </a:spcAft>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在这里输入内容在这里输入内容在这里输入内容在这里输入内容在这里</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输入</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a:t>
              </a:r>
              <a:endParaRPr lang="en-US" altLang="zh-CN"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1800"/>
                </a:lnSpc>
                <a:spcBef>
                  <a:spcPts val="0"/>
                </a:spcBef>
                <a:spcAft>
                  <a:spcPts val="0"/>
                </a:spcAft>
                <a:defRPr/>
              </a:pP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里</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输入内容在这里输入内容在这里输入</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内容在这里输入内容在这里输入</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0" name="直接连接符 39"/>
            <p:cNvCxnSpPr/>
            <p:nvPr/>
          </p:nvCxnSpPr>
          <p:spPr>
            <a:xfrm>
              <a:off x="1955639" y="1075199"/>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p:cNvGrpSpPr>
            <a:grpSpLocks/>
          </p:cNvGrpSpPr>
          <p:nvPr/>
        </p:nvGrpSpPr>
        <p:grpSpPr bwMode="auto">
          <a:xfrm>
            <a:off x="7246779" y="3328988"/>
            <a:ext cx="2312988" cy="2654012"/>
            <a:chOff x="1896905" y="667170"/>
            <a:chExt cx="2312914" cy="2654538"/>
          </a:xfrm>
        </p:grpSpPr>
        <p:sp>
          <p:nvSpPr>
            <p:cNvPr id="42" name="文本框 41"/>
            <p:cNvSpPr txBox="1"/>
            <p:nvPr/>
          </p:nvSpPr>
          <p:spPr>
            <a:xfrm>
              <a:off x="1896905" y="667170"/>
              <a:ext cx="2046223" cy="400189"/>
            </a:xfrm>
            <a:prstGeom prst="rect">
              <a:avLst/>
            </a:prstGeom>
            <a:noFill/>
          </p:spPr>
          <p:txBody>
            <a:bodyPr wrap="square">
              <a:spAutoFit/>
            </a:bodyPr>
            <a:lstStyle/>
            <a:p>
              <a:pPr eaLnBrk="1" fontAlgn="auto" hangingPunct="1">
                <a:spcBef>
                  <a:spcPts val="0"/>
                </a:spcBef>
                <a:spcAft>
                  <a:spcPts val="0"/>
                </a:spcAft>
                <a:defRPr/>
              </a:pPr>
              <a:r>
                <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在这里输入标题</a:t>
              </a:r>
            </a:p>
          </p:txBody>
        </p:sp>
        <p:sp>
          <p:nvSpPr>
            <p:cNvPr id="43" name="矩形 42"/>
            <p:cNvSpPr/>
            <p:nvPr/>
          </p:nvSpPr>
          <p:spPr>
            <a:xfrm>
              <a:off x="1896905" y="1151453"/>
              <a:ext cx="2312914" cy="2170255"/>
            </a:xfrm>
            <a:prstGeom prst="rect">
              <a:avLst/>
            </a:prstGeom>
          </p:spPr>
          <p:txBody>
            <a:bodyPr>
              <a:spAutoFit/>
            </a:bodyPr>
            <a:lstStyle/>
            <a:p>
              <a:pPr eaLnBrk="1" fontAlgn="auto" hangingPunct="1">
                <a:lnSpc>
                  <a:spcPts val="1800"/>
                </a:lnSpc>
                <a:spcBef>
                  <a:spcPts val="0"/>
                </a:spcBef>
                <a:spcAft>
                  <a:spcPts val="0"/>
                </a:spcAft>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在这里输入内容在这里输入内容在这里输入内容在这里输入内容在这里输入在这</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1800"/>
                </a:lnSpc>
                <a:spcBef>
                  <a:spcPts val="0"/>
                </a:spcBef>
                <a:spcAft>
                  <a:spcPts val="0"/>
                </a:spcAft>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里输入内容在这里输入内容在这里输入内容在这里</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输入</a:t>
              </a:r>
              <a:endParaRPr lang="en-US" altLang="zh-CN"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1800"/>
                </a:lnSpc>
                <a:spcBef>
                  <a:spcPts val="0"/>
                </a:spcBef>
                <a:spcAft>
                  <a:spcPts val="0"/>
                </a:spcAft>
                <a:defRPr/>
              </a:pP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输入</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输内容</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在这里输入内容在这里</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a:t>
              </a:r>
              <a:endParaRPr lang="en-US" altLang="zh-CN"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1800"/>
                </a:lnSpc>
                <a:spcBef>
                  <a:spcPts val="0"/>
                </a:spcBef>
                <a:spcAft>
                  <a:spcPts val="0"/>
                </a:spcAft>
                <a:defRPr/>
              </a:pP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入内容里</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输入内容在这里输入内容在这里输入</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4" name="直接连接符 43"/>
            <p:cNvCxnSpPr/>
            <p:nvPr/>
          </p:nvCxnSpPr>
          <p:spPr>
            <a:xfrm>
              <a:off x="1993740" y="1075238"/>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5" name="组合 44"/>
          <p:cNvGrpSpPr>
            <a:grpSpLocks/>
          </p:cNvGrpSpPr>
          <p:nvPr/>
        </p:nvGrpSpPr>
        <p:grpSpPr bwMode="auto">
          <a:xfrm>
            <a:off x="9707404" y="2787650"/>
            <a:ext cx="2161138" cy="3172828"/>
            <a:chOff x="1896905" y="667170"/>
            <a:chExt cx="2161070" cy="3173233"/>
          </a:xfrm>
        </p:grpSpPr>
        <p:sp>
          <p:nvSpPr>
            <p:cNvPr id="46" name="文本框 45"/>
            <p:cNvSpPr txBox="1"/>
            <p:nvPr/>
          </p:nvSpPr>
          <p:spPr>
            <a:xfrm>
              <a:off x="1896905" y="667170"/>
              <a:ext cx="2047810" cy="400161"/>
            </a:xfrm>
            <a:prstGeom prst="rect">
              <a:avLst/>
            </a:prstGeom>
            <a:noFill/>
          </p:spPr>
          <p:txBody>
            <a:bodyPr wrap="square">
              <a:spAutoFit/>
            </a:bodyPr>
            <a:lstStyle/>
            <a:p>
              <a:pPr eaLnBrk="1" fontAlgn="auto" hangingPunct="1">
                <a:spcBef>
                  <a:spcPts val="0"/>
                </a:spcBef>
                <a:spcAft>
                  <a:spcPts val="0"/>
                </a:spcAft>
                <a:defRPr/>
              </a:pPr>
              <a:r>
                <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在这里输入标题</a:t>
              </a:r>
            </a:p>
          </p:txBody>
        </p:sp>
        <p:sp>
          <p:nvSpPr>
            <p:cNvPr id="47" name="矩形 46"/>
            <p:cNvSpPr/>
            <p:nvPr/>
          </p:nvSpPr>
          <p:spPr>
            <a:xfrm>
              <a:off x="1901667" y="1208577"/>
              <a:ext cx="2156308" cy="2631826"/>
            </a:xfrm>
            <a:prstGeom prst="rect">
              <a:avLst/>
            </a:prstGeom>
          </p:spPr>
          <p:txBody>
            <a:bodyPr wrap="square">
              <a:spAutoFit/>
            </a:bodyPr>
            <a:lstStyle/>
            <a:p>
              <a:pPr algn="just" eaLnBrk="1" fontAlgn="auto" hangingPunct="1">
                <a:lnSpc>
                  <a:spcPts val="1800"/>
                </a:lnSpc>
                <a:spcBef>
                  <a:spcPts val="0"/>
                </a:spcBef>
                <a:spcAft>
                  <a:spcPts val="0"/>
                </a:spcAft>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在这里输入内容在这里输入内容在这里输入内容在这里输入内容</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输入</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a:t>
              </a:r>
              <a:endParaRPr lang="en-US" altLang="zh-CN"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just" eaLnBrk="1" fontAlgn="auto" hangingPunct="1">
                <a:lnSpc>
                  <a:spcPts val="1800"/>
                </a:lnSpc>
                <a:spcBef>
                  <a:spcPts val="0"/>
                </a:spcBef>
                <a:spcAft>
                  <a:spcPts val="0"/>
                </a:spcAft>
                <a:defRPr/>
              </a:pP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输入内容在</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输入内容在这里输入内容在</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这里输入内容</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在这里输入在</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a:t>
              </a:r>
              <a:endParaRPr lang="en-US" altLang="zh-CN"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just" eaLnBrk="1" fontAlgn="auto" hangingPunct="1">
                <a:lnSpc>
                  <a:spcPts val="1800"/>
                </a:lnSpc>
                <a:spcBef>
                  <a:spcPts val="0"/>
                </a:spcBef>
                <a:spcAft>
                  <a:spcPts val="0"/>
                </a:spcAft>
                <a:defRPr/>
              </a:pP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内容在这里输入</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a:t>
              </a:r>
              <a:endParaRPr lang="en-US" altLang="zh-CN"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just" eaLnBrk="1" fontAlgn="auto" hangingPunct="1">
                <a:lnSpc>
                  <a:spcPts val="1800"/>
                </a:lnSpc>
                <a:spcBef>
                  <a:spcPts val="0"/>
                </a:spcBef>
                <a:spcAft>
                  <a:spcPts val="0"/>
                </a:spcAft>
                <a:defRPr/>
              </a:pP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这里输入</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内容里输入</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a:t>
              </a:r>
              <a:endParaRPr lang="en-US" altLang="zh-CN"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just" eaLnBrk="1" fontAlgn="auto" hangingPunct="1">
                <a:lnSpc>
                  <a:spcPts val="1800"/>
                </a:lnSpc>
                <a:spcBef>
                  <a:spcPts val="0"/>
                </a:spcBef>
                <a:spcAft>
                  <a:spcPts val="0"/>
                </a:spcAft>
                <a:defRPr/>
              </a:pP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这里输入内容在这里输入</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这里输入</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内容在这里输入</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内容里输入</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a:t>
              </a:r>
              <a:endParaRPr lang="en-US" altLang="zh-CN"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8" name="直接连接符 47"/>
            <p:cNvCxnSpPr/>
            <p:nvPr/>
          </p:nvCxnSpPr>
          <p:spPr>
            <a:xfrm>
              <a:off x="1993740" y="1113315"/>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9" name="组合 48"/>
          <p:cNvGrpSpPr>
            <a:grpSpLocks/>
          </p:cNvGrpSpPr>
          <p:nvPr/>
        </p:nvGrpSpPr>
        <p:grpSpPr bwMode="auto">
          <a:xfrm>
            <a:off x="341154" y="432276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34" name="Freeform 46"/>
            <p:cNvSpPr>
              <a:spLocks noEditPoints="1"/>
            </p:cNvSpPr>
            <p:nvPr/>
          </p:nvSpPr>
          <p:spPr bwMode="auto">
            <a:xfrm>
              <a:off x="757315" y="4542955"/>
              <a:ext cx="449681" cy="453558"/>
            </a:xfrm>
            <a:custGeom>
              <a:avLst/>
              <a:gdLst>
                <a:gd name="T0" fmla="*/ 905368453 w 98"/>
                <a:gd name="T1" fmla="*/ 1595177230 h 99"/>
                <a:gd name="T2" fmla="*/ 842202039 w 98"/>
                <a:gd name="T3" fmla="*/ 1469243874 h 99"/>
                <a:gd name="T4" fmla="*/ 779040212 w 98"/>
                <a:gd name="T5" fmla="*/ 1553197918 h 99"/>
                <a:gd name="T6" fmla="*/ 736926210 w 98"/>
                <a:gd name="T7" fmla="*/ 1595177230 h 99"/>
                <a:gd name="T8" fmla="*/ 673764384 w 98"/>
                <a:gd name="T9" fmla="*/ 1574189865 h 99"/>
                <a:gd name="T10" fmla="*/ 42109414 w 98"/>
                <a:gd name="T11" fmla="*/ 944513919 h 99"/>
                <a:gd name="T12" fmla="*/ 147385242 w 98"/>
                <a:gd name="T13" fmla="*/ 209891982 h 99"/>
                <a:gd name="T14" fmla="*/ 842202039 w 98"/>
                <a:gd name="T15" fmla="*/ 545717320 h 99"/>
                <a:gd name="T16" fmla="*/ 1494909422 w 98"/>
                <a:gd name="T17" fmla="*/ 0 h 99"/>
                <a:gd name="T18" fmla="*/ 1010644282 w 98"/>
                <a:gd name="T19" fmla="*/ 1658143908 h 99"/>
                <a:gd name="T20" fmla="*/ 736926210 w 98"/>
                <a:gd name="T21" fmla="*/ 2077927872 h 99"/>
                <a:gd name="T22" fmla="*/ 610597969 w 98"/>
                <a:gd name="T23" fmla="*/ 1993969247 h 99"/>
                <a:gd name="T24" fmla="*/ 905368453 w 98"/>
                <a:gd name="T25" fmla="*/ 1595177230 h 99"/>
                <a:gd name="T26" fmla="*/ 989587281 w 98"/>
                <a:gd name="T27" fmla="*/ 1196380632 h 99"/>
                <a:gd name="T28" fmla="*/ 1052753695 w 98"/>
                <a:gd name="T29" fmla="*/ 1322318570 h 99"/>
                <a:gd name="T30" fmla="*/ 1368581181 w 98"/>
                <a:gd name="T31" fmla="*/ 377804651 h 99"/>
                <a:gd name="T32" fmla="*/ 989587281 w 98"/>
                <a:gd name="T33" fmla="*/ 671655258 h 99"/>
                <a:gd name="T34" fmla="*/ 968534868 w 98"/>
                <a:gd name="T35" fmla="*/ 713629990 h 99"/>
                <a:gd name="T36" fmla="*/ 989587281 w 98"/>
                <a:gd name="T37" fmla="*/ 1196380632 h 99"/>
                <a:gd name="T38" fmla="*/ 589540968 w 98"/>
                <a:gd name="T39" fmla="*/ 1322318570 h 99"/>
                <a:gd name="T40" fmla="*/ 336879898 w 98"/>
                <a:gd name="T41" fmla="*/ 503738008 h 99"/>
                <a:gd name="T42" fmla="*/ 336879898 w 98"/>
                <a:gd name="T43" fmla="*/ 503738008 h 99"/>
                <a:gd name="T44" fmla="*/ 694816797 w 98"/>
                <a:gd name="T45" fmla="*/ 1280339257 h 99"/>
                <a:gd name="T46" fmla="*/ 273718072 w 98"/>
                <a:gd name="T47" fmla="*/ 440771330 h 99"/>
                <a:gd name="T48" fmla="*/ 210551657 w 98"/>
                <a:gd name="T49" fmla="*/ 923521972 h 99"/>
                <a:gd name="T50" fmla="*/ 589540968 w 98"/>
                <a:gd name="T51" fmla="*/ 1322318570 h 99"/>
                <a:gd name="T52" fmla="*/ 1158029524 w 98"/>
                <a:gd name="T53" fmla="*/ 1343305936 h 99"/>
                <a:gd name="T54" fmla="*/ 1431747595 w 98"/>
                <a:gd name="T55" fmla="*/ 377804651 h 99"/>
                <a:gd name="T56" fmla="*/ 1158029524 w 98"/>
                <a:gd name="T57" fmla="*/ 1343305936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 name="文本框 51"/>
          <p:cNvSpPr txBox="1"/>
          <p:nvPr/>
        </p:nvSpPr>
        <p:spPr>
          <a:xfrm>
            <a:off x="315754" y="5289550"/>
            <a:ext cx="1930400" cy="461963"/>
          </a:xfrm>
          <a:prstGeom prst="rect">
            <a:avLst/>
          </a:prstGeom>
          <a:noFill/>
        </p:spPr>
        <p:txBody>
          <a:bodyPr>
            <a:spAutoFit/>
          </a:bodyPr>
          <a:lstStyle/>
          <a:p>
            <a:pPr algn="ctr" eaLnBrk="1" fontAlgn="auto" hangingPunct="1">
              <a:spcBef>
                <a:spcPts val="0"/>
              </a:spcBef>
              <a:spcAft>
                <a:spcPts val="0"/>
              </a:spcAft>
              <a:defRPr/>
            </a:pPr>
            <a:r>
              <a:rPr lang="zh-CN" altLang="en-US" sz="23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23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 name="组合 2"/>
          <p:cNvGrpSpPr>
            <a:grpSpLocks/>
          </p:cNvGrpSpPr>
          <p:nvPr/>
        </p:nvGrpSpPr>
        <p:grpSpPr bwMode="auto">
          <a:xfrm>
            <a:off x="458629" y="1177925"/>
            <a:ext cx="7248525" cy="1323439"/>
            <a:chOff x="374813" y="940642"/>
            <a:chExt cx="7248135" cy="1324490"/>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600226" y="940642"/>
              <a:ext cx="7022722" cy="1324490"/>
            </a:xfrm>
            <a:prstGeom prst="rect">
              <a:avLst/>
            </a:prstGeom>
          </p:spPr>
          <p:txBody>
            <a:bodyPr>
              <a:spAutoFit/>
            </a:bodyPr>
            <a:lstStyle/>
            <a:p>
              <a:pPr eaLnBrk="1" fontAlgn="auto" hangingPunct="1">
                <a:lnSpc>
                  <a:spcPts val="2400"/>
                </a:lnSpc>
                <a:spcBef>
                  <a:spcPts val="0"/>
                </a:spcBef>
                <a:spcAft>
                  <a:spcPts val="0"/>
                </a:spcAft>
                <a:defRPr/>
              </a:pPr>
              <a:r>
                <a:rPr lang="zh-CN" altLang="en-US" sz="23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点击输入内容</a:t>
              </a:r>
              <a:r>
                <a:rPr lang="zh-CN" altLang="en-US" sz="23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点击输入</a:t>
              </a:r>
              <a:r>
                <a:rPr lang="zh-CN" altLang="en-US" sz="23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内容点击</a:t>
              </a:r>
              <a:r>
                <a:rPr lang="zh-CN" altLang="en-US" sz="23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输入</a:t>
              </a:r>
              <a:r>
                <a:rPr lang="zh-CN" altLang="en-US" sz="23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23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点击输入</a:t>
              </a:r>
              <a:r>
                <a:rPr lang="zh-CN" altLang="en-US" sz="23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23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点击输入</a:t>
              </a:r>
              <a:r>
                <a:rPr lang="zh-CN" altLang="en-US" sz="23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23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点击输入</a:t>
              </a:r>
              <a:r>
                <a:rPr lang="zh-CN" altLang="en-US" sz="23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23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点击输入</a:t>
              </a:r>
              <a:r>
                <a:rPr lang="zh-CN" altLang="en-US" sz="23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内容点击</a:t>
              </a:r>
              <a:endParaRPr lang="en-US" altLang="zh-CN" sz="23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2400"/>
                </a:lnSpc>
                <a:spcBef>
                  <a:spcPts val="0"/>
                </a:spcBef>
                <a:spcAft>
                  <a:spcPts val="0"/>
                </a:spcAft>
                <a:defRPr/>
              </a:pPr>
              <a:r>
                <a:rPr lang="zh-CN" altLang="en-US" sz="23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输入内容</a:t>
              </a:r>
              <a:r>
                <a:rPr lang="zh-CN" altLang="en-US" sz="23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点击输入</a:t>
              </a:r>
              <a:r>
                <a:rPr lang="zh-CN" altLang="en-US" sz="23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23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点击输入</a:t>
              </a:r>
              <a:r>
                <a:rPr lang="zh-CN" altLang="en-US" sz="23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23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点击输入</a:t>
              </a:r>
              <a:r>
                <a:rPr lang="zh-CN" altLang="en-US" sz="23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23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点击输入</a:t>
              </a:r>
              <a:r>
                <a:rPr lang="zh-CN" altLang="en-US" sz="23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内容点击</a:t>
              </a:r>
              <a:r>
                <a:rPr lang="zh-CN" altLang="en-US" sz="23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输入</a:t>
              </a:r>
              <a:r>
                <a:rPr lang="zh-CN" altLang="en-US" sz="23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23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点击输入</a:t>
              </a:r>
              <a:r>
                <a:rPr lang="zh-CN" altLang="en-US" sz="23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endParaRPr lang="en-US" altLang="zh-CN" sz="23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par>
                          <p:cTn id="12" fill="hold" nodeType="with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nodeType="withGroup">
                            <p:stCondLst>
                              <p:cond delay="2000"/>
                            </p:stCondLst>
                            <p:childTnLst>
                              <p:par>
                                <p:cTn id="21" presetID="2" presetClass="entr" presetSubtype="4"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ppt_x"/>
                                          </p:val>
                                        </p:tav>
                                        <p:tav tm="100000">
                                          <p:val>
                                            <p:strVal val="#ppt_x"/>
                                          </p:val>
                                        </p:tav>
                                      </p:tavLst>
                                    </p:anim>
                                    <p:anim calcmode="lin" valueType="num">
                                      <p:cBhvr additive="base">
                                        <p:cTn id="24" dur="500" fill="hold"/>
                                        <p:tgtEl>
                                          <p:spTgt spid="49"/>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fill="hold"/>
                                        <p:tgtEl>
                                          <p:spTgt spid="29"/>
                                        </p:tgtEl>
                                        <p:attrNameLst>
                                          <p:attrName>ppt_x</p:attrName>
                                        </p:attrNameLst>
                                      </p:cBhvr>
                                      <p:tavLst>
                                        <p:tav tm="0">
                                          <p:val>
                                            <p:strVal val="#ppt_x"/>
                                          </p:val>
                                        </p:tav>
                                        <p:tav tm="100000">
                                          <p:val>
                                            <p:strVal val="#ppt_x"/>
                                          </p:val>
                                        </p:tav>
                                      </p:tavLst>
                                    </p:anim>
                                    <p:anim calcmode="lin" valueType="num">
                                      <p:cBhvr additive="base">
                                        <p:cTn id="39" dur="500" fill="hold"/>
                                        <p:tgtEl>
                                          <p:spTgt spid="29"/>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2" presetClass="entr" presetSubtype="4"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par>
                          <p:cTn id="45" fill="hold" nodeType="withGroup">
                            <p:stCondLst>
                              <p:cond delay="4500"/>
                            </p:stCondLst>
                            <p:childTnLst>
                              <p:par>
                                <p:cTn id="46" presetID="12" presetClass="entr" presetSubtype="4" fill="hold" grpId="0" nodeType="afterEffect">
                                  <p:stCondLst>
                                    <p:cond delay="0"/>
                                  </p:stCondLst>
                                  <p:childTnLst>
                                    <p:set>
                                      <p:cBhvr>
                                        <p:cTn id="47" dur="1" fill="hold">
                                          <p:stCondLst>
                                            <p:cond delay="0"/>
                                          </p:stCondLst>
                                        </p:cTn>
                                        <p:tgtEl>
                                          <p:spTgt spid="52"/>
                                        </p:tgtEl>
                                        <p:attrNameLst>
                                          <p:attrName>style.visibility</p:attrName>
                                        </p:attrNameLst>
                                      </p:cBhvr>
                                      <p:to>
                                        <p:strVal val="visible"/>
                                      </p:to>
                                    </p:set>
                                    <p:anim calcmode="lin" valueType="num">
                                      <p:cBhvr additive="base">
                                        <p:cTn id="48" dur="500"/>
                                        <p:tgtEl>
                                          <p:spTgt spid="52"/>
                                        </p:tgtEl>
                                        <p:attrNameLst>
                                          <p:attrName>ppt_y</p:attrName>
                                        </p:attrNameLst>
                                      </p:cBhvr>
                                      <p:tavLst>
                                        <p:tav tm="0">
                                          <p:val>
                                            <p:strVal val="#ppt_y+#ppt_h*1.125000"/>
                                          </p:val>
                                        </p:tav>
                                        <p:tav tm="100000">
                                          <p:val>
                                            <p:strVal val="#ppt_y"/>
                                          </p:val>
                                        </p:tav>
                                      </p:tavLst>
                                    </p:anim>
                                    <p:animEffect transition="in" filter="wipe(up)">
                                      <p:cBhvr>
                                        <p:cTn id="49" dur="500"/>
                                        <p:tgtEl>
                                          <p:spTgt spid="52"/>
                                        </p:tgtEl>
                                      </p:cBhvr>
                                    </p:animEffect>
                                  </p:childTnLst>
                                </p:cTn>
                              </p:par>
                            </p:childTnLst>
                          </p:cTn>
                        </p:par>
                        <p:par>
                          <p:cTn id="50" fill="hold">
                            <p:stCondLst>
                              <p:cond delay="5000"/>
                            </p:stCondLst>
                            <p:childTnLst>
                              <p:par>
                                <p:cTn id="51" presetID="12" presetClass="entr" presetSubtype="4" fill="hold" nodeType="after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p:tgtEl>
                                          <p:spTgt spid="33"/>
                                        </p:tgtEl>
                                        <p:attrNameLst>
                                          <p:attrName>ppt_y</p:attrName>
                                        </p:attrNameLst>
                                      </p:cBhvr>
                                      <p:tavLst>
                                        <p:tav tm="0">
                                          <p:val>
                                            <p:strVal val="#ppt_y+#ppt_h*1.125000"/>
                                          </p:val>
                                        </p:tav>
                                        <p:tav tm="100000">
                                          <p:val>
                                            <p:strVal val="#ppt_y"/>
                                          </p:val>
                                        </p:tav>
                                      </p:tavLst>
                                    </p:anim>
                                    <p:animEffect transition="in" filter="wipe(up)">
                                      <p:cBhvr>
                                        <p:cTn id="54" dur="500"/>
                                        <p:tgtEl>
                                          <p:spTgt spid="33"/>
                                        </p:tgtEl>
                                      </p:cBhvr>
                                    </p:animEffect>
                                  </p:childTnLst>
                                </p:cTn>
                              </p:par>
                            </p:childTnLst>
                          </p:cTn>
                        </p:par>
                        <p:par>
                          <p:cTn id="55" fill="hold">
                            <p:stCondLst>
                              <p:cond delay="5500"/>
                            </p:stCondLst>
                            <p:childTnLst>
                              <p:par>
                                <p:cTn id="56" presetID="12" presetClass="entr" presetSubtype="4" fill="hold"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p:tgtEl>
                                          <p:spTgt spid="37"/>
                                        </p:tgtEl>
                                        <p:attrNameLst>
                                          <p:attrName>ppt_y</p:attrName>
                                        </p:attrNameLst>
                                      </p:cBhvr>
                                      <p:tavLst>
                                        <p:tav tm="0">
                                          <p:val>
                                            <p:strVal val="#ppt_y+#ppt_h*1.125000"/>
                                          </p:val>
                                        </p:tav>
                                        <p:tav tm="100000">
                                          <p:val>
                                            <p:strVal val="#ppt_y"/>
                                          </p:val>
                                        </p:tav>
                                      </p:tavLst>
                                    </p:anim>
                                    <p:animEffect transition="in" filter="wipe(up)">
                                      <p:cBhvr>
                                        <p:cTn id="59" dur="500"/>
                                        <p:tgtEl>
                                          <p:spTgt spid="37"/>
                                        </p:tgtEl>
                                      </p:cBhvr>
                                    </p:animEffect>
                                  </p:childTnLst>
                                </p:cTn>
                              </p:par>
                            </p:childTnLst>
                          </p:cTn>
                        </p:par>
                        <p:par>
                          <p:cTn id="60" fill="hold">
                            <p:stCondLst>
                              <p:cond delay="6000"/>
                            </p:stCondLst>
                            <p:childTnLst>
                              <p:par>
                                <p:cTn id="61" presetID="12" presetClass="entr" presetSubtype="4" fill="hold" nodeType="after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500"/>
                                        <p:tgtEl>
                                          <p:spTgt spid="41"/>
                                        </p:tgtEl>
                                        <p:attrNameLst>
                                          <p:attrName>ppt_y</p:attrName>
                                        </p:attrNameLst>
                                      </p:cBhvr>
                                      <p:tavLst>
                                        <p:tav tm="0">
                                          <p:val>
                                            <p:strVal val="#ppt_y+#ppt_h*1.125000"/>
                                          </p:val>
                                        </p:tav>
                                        <p:tav tm="100000">
                                          <p:val>
                                            <p:strVal val="#ppt_y"/>
                                          </p:val>
                                        </p:tav>
                                      </p:tavLst>
                                    </p:anim>
                                    <p:animEffect transition="in" filter="wipe(up)">
                                      <p:cBhvr>
                                        <p:cTn id="64" dur="500"/>
                                        <p:tgtEl>
                                          <p:spTgt spid="41"/>
                                        </p:tgtEl>
                                      </p:cBhvr>
                                    </p:animEffect>
                                  </p:childTnLst>
                                </p:cTn>
                              </p:par>
                            </p:childTnLst>
                          </p:cTn>
                        </p:par>
                        <p:par>
                          <p:cTn id="65" fill="hold">
                            <p:stCondLst>
                              <p:cond delay="6500"/>
                            </p:stCondLst>
                            <p:childTnLst>
                              <p:par>
                                <p:cTn id="66" presetID="12" presetClass="entr" presetSubtype="4" fill="hold" nodeType="afterEffect">
                                  <p:stCondLst>
                                    <p:cond delay="0"/>
                                  </p:stCondLst>
                                  <p:childTnLst>
                                    <p:set>
                                      <p:cBhvr>
                                        <p:cTn id="67" dur="1" fill="hold">
                                          <p:stCondLst>
                                            <p:cond delay="0"/>
                                          </p:stCondLst>
                                        </p:cTn>
                                        <p:tgtEl>
                                          <p:spTgt spid="45"/>
                                        </p:tgtEl>
                                        <p:attrNameLst>
                                          <p:attrName>style.visibility</p:attrName>
                                        </p:attrNameLst>
                                      </p:cBhvr>
                                      <p:to>
                                        <p:strVal val="visible"/>
                                      </p:to>
                                    </p:set>
                                    <p:anim calcmode="lin" valueType="num">
                                      <p:cBhvr additive="base">
                                        <p:cTn id="68" dur="500"/>
                                        <p:tgtEl>
                                          <p:spTgt spid="45"/>
                                        </p:tgtEl>
                                        <p:attrNameLst>
                                          <p:attrName>ppt_y</p:attrName>
                                        </p:attrNameLst>
                                      </p:cBhvr>
                                      <p:tavLst>
                                        <p:tav tm="0">
                                          <p:val>
                                            <p:strVal val="#ppt_y+#ppt_h*1.125000"/>
                                          </p:val>
                                        </p:tav>
                                        <p:tav tm="100000">
                                          <p:val>
                                            <p:strVal val="#ppt_y"/>
                                          </p:val>
                                        </p:tav>
                                      </p:tavLst>
                                    </p:anim>
                                    <p:animEffect transition="in" filter="wipe(up)">
                                      <p:cBhvr>
                                        <p:cTn id="69" dur="500"/>
                                        <p:tgtEl>
                                          <p:spTgt spid="45"/>
                                        </p:tgtEl>
                                      </p:cBhvr>
                                    </p:animEffect>
                                  </p:childTnLst>
                                </p:cTn>
                              </p:par>
                            </p:childTnLst>
                          </p:cTn>
                        </p:par>
                        <p:par>
                          <p:cTn id="70" fill="hold" nodeType="withGroup">
                            <p:stCondLst>
                              <p:cond delay="7000"/>
                            </p:stCondLst>
                            <p:childTnLst>
                              <p:par>
                                <p:cTn id="71" presetID="22" presetClass="entr" presetSubtype="8" fill="hold" nodeType="after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left)">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409950" cy="585788"/>
            <a:chOff x="551544" y="82976"/>
            <a:chExt cx="3409770" cy="584775"/>
          </a:xfrm>
        </p:grpSpPr>
        <p:sp>
          <p:nvSpPr>
            <p:cNvPr id="14360" name="文本框 4"/>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项目方案设计</a:t>
              </a:r>
            </a:p>
          </p:txBody>
        </p:sp>
        <p:sp>
          <p:nvSpPr>
            <p:cNvPr id="6" name="文本框 5"/>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8" name="矩形 7"/>
          <p:cNvSpPr/>
          <p:nvPr/>
        </p:nvSpPr>
        <p:spPr>
          <a:xfrm>
            <a:off x="0" y="6621463"/>
            <a:ext cx="12192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5" name="组合 14"/>
          <p:cNvGrpSpPr>
            <a:grpSpLocks/>
          </p:cNvGrpSpPr>
          <p:nvPr/>
        </p:nvGrpSpPr>
        <p:grpSpPr bwMode="auto">
          <a:xfrm>
            <a:off x="414338" y="1701800"/>
            <a:ext cx="3752850" cy="2473325"/>
            <a:chOff x="361950" y="2147192"/>
            <a:chExt cx="3752851" cy="2472724"/>
          </a:xfrm>
        </p:grpSpPr>
        <p:pic>
          <p:nvPicPr>
            <p:cNvPr id="14358"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951" y="2147193"/>
              <a:ext cx="3752850" cy="247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61950" y="2147192"/>
              <a:ext cx="3752851" cy="2472724"/>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 name="矩形 13"/>
          <p:cNvSpPr/>
          <p:nvPr/>
        </p:nvSpPr>
        <p:spPr>
          <a:xfrm>
            <a:off x="411163" y="4256088"/>
            <a:ext cx="8313737" cy="2014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2" name="组合 31"/>
          <p:cNvGrpSpPr>
            <a:grpSpLocks/>
          </p:cNvGrpSpPr>
          <p:nvPr/>
        </p:nvGrpSpPr>
        <p:grpSpPr bwMode="auto">
          <a:xfrm>
            <a:off x="414338" y="927100"/>
            <a:ext cx="8310562" cy="704850"/>
            <a:chOff x="413564" y="926315"/>
            <a:chExt cx="8311335" cy="704850"/>
          </a:xfrm>
        </p:grpSpPr>
        <p:sp>
          <p:nvSpPr>
            <p:cNvPr id="10" name="矩形 9"/>
            <p:cNvSpPr/>
            <p:nvPr/>
          </p:nvSpPr>
          <p:spPr>
            <a:xfrm>
              <a:off x="413564" y="926315"/>
              <a:ext cx="6601439"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7015003" y="926315"/>
              <a:ext cx="1709896"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燕尾形 16"/>
          <p:cNvSpPr/>
          <p:nvPr/>
        </p:nvSpPr>
        <p:spPr>
          <a:xfrm>
            <a:off x="7869238" y="1089025"/>
            <a:ext cx="447675" cy="388938"/>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9" name="文本框 18"/>
          <p:cNvSpPr txBox="1"/>
          <p:nvPr/>
        </p:nvSpPr>
        <p:spPr>
          <a:xfrm>
            <a:off x="4260850" y="1770063"/>
            <a:ext cx="3168650" cy="523875"/>
          </a:xfrm>
          <a:prstGeom prst="rect">
            <a:avLst/>
          </a:prstGeom>
          <a:noFill/>
        </p:spPr>
        <p:txBody>
          <a:bodyPr>
            <a:spAutoFit/>
          </a:bodyPr>
          <a:lstStyle/>
          <a:p>
            <a:pPr eaLnBrk="1" fontAlgn="auto" hangingPunct="1">
              <a:spcBef>
                <a:spcPts val="0"/>
              </a:spcBef>
              <a:spcAft>
                <a:spcPts val="0"/>
              </a:spcAft>
              <a:defRPr/>
            </a:pPr>
            <a:r>
              <a:rPr lang="zh-CN" altLang="en-US" sz="2800"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在这里添加标题</a:t>
            </a:r>
            <a:endParaRPr lang="zh-CN" altLang="en-US" sz="28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p:cNvSpPr>
            <a:spLocks noChangeArrowheads="1"/>
          </p:cNvSpPr>
          <p:nvPr/>
        </p:nvSpPr>
        <p:spPr bwMode="auto">
          <a:xfrm>
            <a:off x="4256088" y="2298700"/>
            <a:ext cx="4468812" cy="187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ts val="2000"/>
              </a:lnSpc>
            </a:pPr>
            <a:r>
              <a:rPr lang="zh-CN" altLang="en-US" sz="1600" dirty="0" smtClean="0">
                <a:solidFill>
                  <a:srgbClr val="044875"/>
                </a:solidFill>
                <a:latin typeface="微软雅黑" panose="020B0503020204020204" pitchFamily="34" charset="-122"/>
                <a:ea typeface="微软雅黑" panose="020B0503020204020204" pitchFamily="34" charset="-122"/>
                <a:cs typeface="Arial" charset="0"/>
              </a:rPr>
              <a:t>在这里输入内容在这里输入在这里输入内容在这里输入内容在这里输入内容在这里输入内容在这里输入在这里输入在这里输入内容</a:t>
            </a:r>
            <a:endParaRPr lang="en-US" altLang="zh-CN" sz="1600" dirty="0" smtClean="0">
              <a:solidFill>
                <a:srgbClr val="044875"/>
              </a:solidFill>
              <a:latin typeface="微软雅黑" panose="020B0503020204020204" pitchFamily="34" charset="-122"/>
              <a:ea typeface="微软雅黑" panose="020B0503020204020204" pitchFamily="34" charset="-122"/>
              <a:cs typeface="Arial" charset="0"/>
            </a:endParaRPr>
          </a:p>
          <a:p>
            <a:pPr eaLnBrk="1" hangingPunct="1">
              <a:lnSpc>
                <a:spcPts val="2000"/>
              </a:lnSpc>
            </a:pPr>
            <a:r>
              <a:rPr lang="zh-CN" altLang="en-US" sz="1600" dirty="0" smtClean="0">
                <a:solidFill>
                  <a:srgbClr val="044875"/>
                </a:solidFill>
                <a:latin typeface="微软雅黑" panose="020B0503020204020204" pitchFamily="34" charset="-122"/>
                <a:ea typeface="微软雅黑" panose="020B0503020204020204" pitchFamily="34" charset="-122"/>
                <a:cs typeface="Arial" charset="0"/>
              </a:rPr>
              <a:t>在这里输入内容在这里输入内容在这里输入在这里输入内容在这里输入内容</a:t>
            </a:r>
            <a:r>
              <a:rPr lang="zh-CN" altLang="en-US" sz="1600" dirty="0">
                <a:solidFill>
                  <a:srgbClr val="044875"/>
                </a:solidFill>
                <a:latin typeface="微软雅黑" panose="020B0503020204020204" pitchFamily="34" charset="-122"/>
                <a:ea typeface="微软雅黑" panose="020B0503020204020204" pitchFamily="34" charset="-122"/>
                <a:cs typeface="Arial" charset="0"/>
              </a:rPr>
              <a:t>在这里</a:t>
            </a:r>
            <a:r>
              <a:rPr lang="zh-CN" altLang="en-US" sz="1600" dirty="0" smtClean="0">
                <a:solidFill>
                  <a:srgbClr val="044875"/>
                </a:solidFill>
                <a:latin typeface="微软雅黑" panose="020B0503020204020204" pitchFamily="34" charset="-122"/>
                <a:ea typeface="微软雅黑" panose="020B0503020204020204" pitchFamily="34" charset="-122"/>
                <a:cs typeface="Arial" charset="0"/>
              </a:rPr>
              <a:t>输入</a:t>
            </a:r>
            <a:endParaRPr lang="en-US" altLang="zh-CN" sz="1600" dirty="0" smtClean="0">
              <a:solidFill>
                <a:srgbClr val="044875"/>
              </a:solidFill>
              <a:latin typeface="微软雅黑" panose="020B0503020204020204" pitchFamily="34" charset="-122"/>
              <a:ea typeface="微软雅黑" panose="020B0503020204020204" pitchFamily="34" charset="-122"/>
              <a:cs typeface="Arial" charset="0"/>
            </a:endParaRPr>
          </a:p>
          <a:p>
            <a:pPr eaLnBrk="1" hangingPunct="1">
              <a:lnSpc>
                <a:spcPts val="2000"/>
              </a:lnSpc>
            </a:pPr>
            <a:r>
              <a:rPr lang="zh-CN" altLang="en-US" sz="1600" dirty="0" smtClean="0">
                <a:solidFill>
                  <a:srgbClr val="044875"/>
                </a:solidFill>
                <a:latin typeface="微软雅黑" panose="020B0503020204020204" pitchFamily="34" charset="-122"/>
                <a:ea typeface="微软雅黑" panose="020B0503020204020204" pitchFamily="34" charset="-122"/>
                <a:cs typeface="Arial" charset="0"/>
              </a:rPr>
              <a:t>内容</a:t>
            </a:r>
            <a:r>
              <a:rPr lang="zh-CN" altLang="en-US" sz="1600" dirty="0">
                <a:solidFill>
                  <a:srgbClr val="044875"/>
                </a:solidFill>
                <a:latin typeface="微软雅黑" panose="020B0503020204020204" pitchFamily="34" charset="-122"/>
                <a:ea typeface="微软雅黑" panose="020B0503020204020204" pitchFamily="34" charset="-122"/>
                <a:cs typeface="Arial" charset="0"/>
              </a:rPr>
              <a:t>在这里输入内容在这里输入在这里输入内容在这里输入</a:t>
            </a:r>
            <a:r>
              <a:rPr lang="zh-CN" altLang="en-US" sz="1600" dirty="0" smtClean="0">
                <a:solidFill>
                  <a:srgbClr val="044875"/>
                </a:solidFill>
                <a:latin typeface="微软雅黑" panose="020B0503020204020204" pitchFamily="34" charset="-122"/>
                <a:ea typeface="微软雅黑" panose="020B0503020204020204" pitchFamily="34" charset="-122"/>
                <a:cs typeface="Arial" charset="0"/>
              </a:rPr>
              <a:t>内容</a:t>
            </a:r>
            <a:endParaRPr lang="en-US" altLang="zh-CN" sz="1600" dirty="0">
              <a:solidFill>
                <a:srgbClr val="044875"/>
              </a:solidFill>
              <a:latin typeface="微软雅黑" panose="020B0503020204020204" pitchFamily="34" charset="-122"/>
              <a:ea typeface="微软雅黑" panose="020B0503020204020204" pitchFamily="34" charset="-122"/>
              <a:cs typeface="Arial" charset="0"/>
            </a:endParaRPr>
          </a:p>
        </p:txBody>
      </p:sp>
      <p:sp>
        <p:nvSpPr>
          <p:cNvPr id="23" name="矩形 22"/>
          <p:cNvSpPr>
            <a:spLocks noChangeArrowheads="1"/>
          </p:cNvSpPr>
          <p:nvPr/>
        </p:nvSpPr>
        <p:spPr bwMode="auto">
          <a:xfrm>
            <a:off x="419100" y="4495800"/>
            <a:ext cx="8305800" cy="655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ts val="2300"/>
              </a:lnSpc>
              <a:buFont typeface="Wingdings" pitchFamily="2" charset="2"/>
              <a:buChar char="Ø"/>
            </a:pPr>
            <a:r>
              <a:rPr lang="zh-CN" altLang="en-US" sz="1600" dirty="0">
                <a:solidFill>
                  <a:schemeClr val="bg1"/>
                </a:solidFill>
                <a:latin typeface="微软雅黑" panose="020B0503020204020204" pitchFamily="34" charset="-122"/>
                <a:ea typeface="微软雅黑" panose="020B0503020204020204" pitchFamily="34" charset="-122"/>
                <a:cs typeface="Arial" charset="0"/>
              </a:rPr>
              <a:t>在这里输入内容在这里输入在这里输入内容在这里输入内容在这里输入内容在这里输入内容在这里输入在这里输入在这里输入内容</a:t>
            </a:r>
          </a:p>
        </p:txBody>
      </p:sp>
      <p:sp>
        <p:nvSpPr>
          <p:cNvPr id="24" name="矩形 23"/>
          <p:cNvSpPr>
            <a:spLocks noChangeArrowheads="1"/>
          </p:cNvSpPr>
          <p:nvPr/>
        </p:nvSpPr>
        <p:spPr bwMode="auto">
          <a:xfrm>
            <a:off x="419100" y="5340350"/>
            <a:ext cx="830580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lnSpc>
                <a:spcPts val="2300"/>
              </a:lnSpc>
              <a:buFont typeface="Wingdings" pitchFamily="2" charset="2"/>
              <a:buChar char="Ø"/>
            </a:pPr>
            <a:r>
              <a:rPr lang="zh-CN" altLang="en-US" sz="1600" dirty="0">
                <a:solidFill>
                  <a:schemeClr val="bg1"/>
                </a:solidFill>
                <a:latin typeface="微软雅黑" panose="020B0503020204020204" pitchFamily="34" charset="-122"/>
                <a:ea typeface="微软雅黑" panose="020B0503020204020204" pitchFamily="34" charset="-122"/>
                <a:cs typeface="Arial" charset="0"/>
              </a:rPr>
              <a:t>在这里输入内容在这里输入在这里输入内容在这里输入内容在这里输入内容在这里输入内容在这里输入在这里输入在这里输入内容</a:t>
            </a:r>
          </a:p>
        </p:txBody>
      </p:sp>
      <p:grpSp>
        <p:nvGrpSpPr>
          <p:cNvPr id="1047" name="组合 1046"/>
          <p:cNvGrpSpPr>
            <a:grpSpLocks/>
          </p:cNvGrpSpPr>
          <p:nvPr/>
        </p:nvGrpSpPr>
        <p:grpSpPr bwMode="auto">
          <a:xfrm>
            <a:off x="9239966" y="927100"/>
            <a:ext cx="2638581" cy="5435600"/>
            <a:chOff x="8777601" y="861028"/>
            <a:chExt cx="2638481" cy="5435918"/>
          </a:xfrm>
        </p:grpSpPr>
        <p:pic>
          <p:nvPicPr>
            <p:cNvPr id="62" name="图片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7601" y="861028"/>
              <a:ext cx="2638481" cy="5435918"/>
            </a:xfrm>
            <a:custGeom>
              <a:avLst/>
              <a:gdLst>
                <a:gd name="connsiteX0" fmla="*/ 0 w 2080378"/>
                <a:gd name="connsiteY0" fmla="*/ 0 h 4283764"/>
                <a:gd name="connsiteX1" fmla="*/ 2080378 w 2080378"/>
                <a:gd name="connsiteY1" fmla="*/ 0 h 4283764"/>
                <a:gd name="connsiteX2" fmla="*/ 2080378 w 2080378"/>
                <a:gd name="connsiteY2" fmla="*/ 4283764 h 4283764"/>
                <a:gd name="connsiteX3" fmla="*/ 0 w 2080378"/>
                <a:gd name="connsiteY3" fmla="*/ 4283764 h 4283764"/>
              </a:gdLst>
              <a:ahLst/>
              <a:cxnLst>
                <a:cxn ang="0">
                  <a:pos x="connsiteX0" y="connsiteY0"/>
                </a:cxn>
                <a:cxn ang="0">
                  <a:pos x="connsiteX1" y="connsiteY1"/>
                </a:cxn>
                <a:cxn ang="0">
                  <a:pos x="connsiteX2" y="connsiteY2"/>
                </a:cxn>
                <a:cxn ang="0">
                  <a:pos x="connsiteX3" y="connsiteY3"/>
                </a:cxn>
              </a:cxnLst>
              <a:rect l="l" t="t" r="r" b="b"/>
              <a:pathLst>
                <a:path w="2080378" h="4283764">
                  <a:moveTo>
                    <a:pt x="0" y="0"/>
                  </a:moveTo>
                  <a:lnTo>
                    <a:pt x="2080378" y="0"/>
                  </a:lnTo>
                  <a:lnTo>
                    <a:pt x="2080378" y="4283764"/>
                  </a:lnTo>
                  <a:lnTo>
                    <a:pt x="0" y="4283764"/>
                  </a:lnTo>
                  <a:close/>
                </a:path>
              </a:pathLst>
            </a:custGeom>
          </p:spPr>
        </p:pic>
        <p:pic>
          <p:nvPicPr>
            <p:cNvPr id="14354" name="图片 1043"/>
            <p:cNvPicPr>
              <a:picLocks noChangeAspect="1"/>
            </p:cNvPicPr>
            <p:nvPr/>
          </p:nvPicPr>
          <p:blipFill>
            <a:blip r:embed="rId5">
              <a:extLst>
                <a:ext uri="{28A0092B-C50C-407E-A947-70E740481C1C}">
                  <a14:useLocalDpi xmlns:a14="http://schemas.microsoft.com/office/drawing/2010/main" val="0"/>
                </a:ext>
              </a:extLst>
            </a:blip>
            <a:srcRect l="10484" r="10376"/>
            <a:stretch>
              <a:fillRect/>
            </a:stretch>
          </p:blipFill>
          <p:spPr bwMode="auto">
            <a:xfrm>
              <a:off x="9077666" y="1657350"/>
              <a:ext cx="2038350" cy="370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矩形 63"/>
            <p:cNvSpPr/>
            <p:nvPr/>
          </p:nvSpPr>
          <p:spPr>
            <a:xfrm>
              <a:off x="9064212" y="1658000"/>
              <a:ext cx="2052559" cy="3707030"/>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par>
                          <p:cTn id="12" fill="hold" nodeType="with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nodeType="with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par>
                          <p:cTn id="24" fill="hold" nodeType="with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nodeType="withGroup">
                            <p:stCondLst>
                              <p:cond delay="3000"/>
                            </p:stCondLst>
                            <p:childTnLst>
                              <p:par>
                                <p:cTn id="29" presetID="16" presetClass="entr" presetSubtype="37"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outVertical)">
                                      <p:cBhvr>
                                        <p:cTn id="31" dur="500"/>
                                        <p:tgtEl>
                                          <p:spTgt spid="15"/>
                                        </p:tgtEl>
                                      </p:cBhvr>
                                    </p:animEffect>
                                  </p:childTnLst>
                                </p:cTn>
                              </p:par>
                            </p:childTnLst>
                          </p:cTn>
                        </p:par>
                        <p:par>
                          <p:cTn id="32" fill="hold" nodeType="withGroup">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par>
                          <p:cTn id="38" fill="hold" nodeType="withGroup">
                            <p:stCondLst>
                              <p:cond delay="4500"/>
                            </p:stCondLst>
                            <p:childTnLst>
                              <p:par>
                                <p:cTn id="39" presetID="12" presetClass="entr" presetSubtype="4"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p:tgtEl>
                                          <p:spTgt spid="22"/>
                                        </p:tgtEl>
                                        <p:attrNameLst>
                                          <p:attrName>ppt_y</p:attrName>
                                        </p:attrNameLst>
                                      </p:cBhvr>
                                      <p:tavLst>
                                        <p:tav tm="0">
                                          <p:val>
                                            <p:strVal val="#ppt_y+#ppt_h*1.125000"/>
                                          </p:val>
                                        </p:tav>
                                        <p:tav tm="100000">
                                          <p:val>
                                            <p:strVal val="#ppt_y"/>
                                          </p:val>
                                        </p:tav>
                                      </p:tavLst>
                                    </p:anim>
                                    <p:animEffect transition="in" filter="wipe(up)">
                                      <p:cBhvr>
                                        <p:cTn id="42" dur="500"/>
                                        <p:tgtEl>
                                          <p:spTgt spid="22"/>
                                        </p:tgtEl>
                                      </p:cBhvr>
                                    </p:animEffect>
                                  </p:childTnLst>
                                </p:cTn>
                              </p:par>
                            </p:childTnLst>
                          </p:cTn>
                        </p:par>
                        <p:par>
                          <p:cTn id="43" fill="hold" nodeType="withGroup">
                            <p:stCondLst>
                              <p:cond delay="5000"/>
                            </p:stCondLst>
                            <p:childTnLst>
                              <p:par>
                                <p:cTn id="44" presetID="22" presetClass="entr" presetSubtype="4"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par>
                          <p:cTn id="47" fill="hold" nodeType="withGroup">
                            <p:stCondLst>
                              <p:cond delay="5500"/>
                            </p:stCondLst>
                            <p:childTnLst>
                              <p:par>
                                <p:cTn id="48" presetID="12" presetClass="entr" presetSubtype="4"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p:tgtEl>
                                          <p:spTgt spid="23"/>
                                        </p:tgtEl>
                                        <p:attrNameLst>
                                          <p:attrName>ppt_y</p:attrName>
                                        </p:attrNameLst>
                                      </p:cBhvr>
                                      <p:tavLst>
                                        <p:tav tm="0">
                                          <p:val>
                                            <p:strVal val="#ppt_y+#ppt_h*1.125000"/>
                                          </p:val>
                                        </p:tav>
                                        <p:tav tm="100000">
                                          <p:val>
                                            <p:strVal val="#ppt_y"/>
                                          </p:val>
                                        </p:tav>
                                      </p:tavLst>
                                    </p:anim>
                                    <p:animEffect transition="in" filter="wipe(up)">
                                      <p:cBhvr>
                                        <p:cTn id="51" dur="500"/>
                                        <p:tgtEl>
                                          <p:spTgt spid="23"/>
                                        </p:tgtEl>
                                      </p:cBhvr>
                                    </p:animEffect>
                                  </p:childTnLst>
                                </p:cTn>
                              </p:par>
                            </p:childTnLst>
                          </p:cTn>
                        </p:par>
                        <p:par>
                          <p:cTn id="52" fill="hold">
                            <p:stCondLst>
                              <p:cond delay="6000"/>
                            </p:stCondLst>
                            <p:childTnLst>
                              <p:par>
                                <p:cTn id="53" presetID="12" presetClass="entr" presetSubtype="4"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p:tgtEl>
                                          <p:spTgt spid="24"/>
                                        </p:tgtEl>
                                        <p:attrNameLst>
                                          <p:attrName>ppt_y</p:attrName>
                                        </p:attrNameLst>
                                      </p:cBhvr>
                                      <p:tavLst>
                                        <p:tav tm="0">
                                          <p:val>
                                            <p:strVal val="#ppt_y+#ppt_h*1.125000"/>
                                          </p:val>
                                        </p:tav>
                                        <p:tav tm="100000">
                                          <p:val>
                                            <p:strVal val="#ppt_y"/>
                                          </p:val>
                                        </p:tav>
                                      </p:tavLst>
                                    </p:anim>
                                    <p:animEffect transition="in" filter="wipe(up)">
                                      <p:cBhvr>
                                        <p:cTn id="56" dur="500"/>
                                        <p:tgtEl>
                                          <p:spTgt spid="24"/>
                                        </p:tgtEl>
                                      </p:cBhvr>
                                    </p:animEffect>
                                  </p:childTnLst>
                                </p:cTn>
                              </p:par>
                            </p:childTnLst>
                          </p:cTn>
                        </p:par>
                        <p:par>
                          <p:cTn id="57" fill="hold" nodeType="withGroup">
                            <p:stCondLst>
                              <p:cond delay="6500"/>
                            </p:stCondLst>
                            <p:childTnLst>
                              <p:par>
                                <p:cTn id="58" presetID="22" presetClass="entr" presetSubtype="1" fill="hold" nodeType="afterEffect">
                                  <p:stCondLst>
                                    <p:cond delay="0"/>
                                  </p:stCondLst>
                                  <p:childTnLst>
                                    <p:set>
                                      <p:cBhvr>
                                        <p:cTn id="59" dur="1" fill="hold">
                                          <p:stCondLst>
                                            <p:cond delay="0"/>
                                          </p:stCondLst>
                                        </p:cTn>
                                        <p:tgtEl>
                                          <p:spTgt spid="1047"/>
                                        </p:tgtEl>
                                        <p:attrNameLst>
                                          <p:attrName>style.visibility</p:attrName>
                                        </p:attrNameLst>
                                      </p:cBhvr>
                                      <p:to>
                                        <p:strVal val="visible"/>
                                      </p:to>
                                    </p:set>
                                    <p:animEffect transition="in" filter="wipe(up)">
                                      <p:cBhvr>
                                        <p:cTn id="60" dur="500"/>
                                        <p:tgtEl>
                                          <p:spTgt spid="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14" grpId="0" animBg="1"/>
      <p:bldP spid="17" grpId="0" animBg="1"/>
      <p:bldP spid="19" grpId="0"/>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5</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研究结果及应用</a:t>
            </a:r>
          </a:p>
        </p:txBody>
      </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par>
                          <p:cTn id="16" fill="hold" nodeType="with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nodeType="withGroup">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par>
                          <p:cTn id="30" fill="hold" nodeType="withGroup">
                            <p:stCondLst>
                              <p:cond delay="35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445312" y="974725"/>
            <a:ext cx="5221287" cy="3260725"/>
            <a:chOff x="407748" y="974696"/>
            <a:chExt cx="5221358" cy="3260521"/>
          </a:xfrm>
        </p:grpSpPr>
        <p:pic>
          <p:nvPicPr>
            <p:cNvPr id="66" name="图片 65"/>
            <p:cNvPicPr>
              <a:picLocks noChangeAspect="1"/>
            </p:cNvPicPr>
            <p:nvPr/>
          </p:nvPicPr>
          <p:blipFill rotWithShape="1">
            <a:blip r:embed="rId3" cstate="print">
              <a:extLst>
                <a:ext uri="{28A0092B-C50C-407E-A947-70E740481C1C}">
                  <a14:useLocalDpi xmlns:a14="http://schemas.microsoft.com/office/drawing/2010/main" val="0"/>
                </a:ext>
              </a:extLst>
            </a:blip>
            <a:srcRect l="4794" r="4359"/>
            <a:stretch/>
          </p:blipFill>
          <p:spPr>
            <a:xfrm>
              <a:off x="407748" y="974696"/>
              <a:ext cx="5221358" cy="3260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1" name="圆角矩形 60"/>
            <p:cNvSpPr/>
            <p:nvPr/>
          </p:nvSpPr>
          <p:spPr>
            <a:xfrm>
              <a:off x="423623" y="974696"/>
              <a:ext cx="5205483" cy="3260521"/>
            </a:xfrm>
            <a:prstGeom prst="roundRect">
              <a:avLst>
                <a:gd name="adj" fmla="val 6782"/>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556000" cy="585788"/>
            <a:chOff x="551544" y="82976"/>
            <a:chExt cx="3554910" cy="584775"/>
          </a:xfrm>
        </p:grpSpPr>
        <p:sp>
          <p:nvSpPr>
            <p:cNvPr id="16423" name="文本框 12"/>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研究结果及应用</a:t>
              </a:r>
            </a:p>
          </p:txBody>
        </p:sp>
        <p:sp>
          <p:nvSpPr>
            <p:cNvPr id="14" name="文本框 13"/>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16" name="矩形 15"/>
          <p:cNvSpPr/>
          <p:nvPr/>
        </p:nvSpPr>
        <p:spPr>
          <a:xfrm>
            <a:off x="0" y="6621463"/>
            <a:ext cx="12192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27"/>
          <p:cNvSpPr/>
          <p:nvPr/>
        </p:nvSpPr>
        <p:spPr>
          <a:xfrm>
            <a:off x="445312" y="4341813"/>
            <a:ext cx="5221287" cy="1938992"/>
          </a:xfrm>
          <a:prstGeom prst="rect">
            <a:avLst/>
          </a:prstGeom>
        </p:spPr>
        <p:txBody>
          <a:bodyPr wrap="square">
            <a:spAutoFit/>
          </a:bodyPr>
          <a:lstStyle/>
          <a:p>
            <a:pPr eaLnBrk="1" fontAlgn="auto" hangingPunct="1">
              <a:lnSpc>
                <a:spcPts val="2400"/>
              </a:lnSpc>
              <a:spcBef>
                <a:spcPts val="0"/>
              </a:spcBef>
              <a:spcAft>
                <a:spcPts val="0"/>
              </a:spcAft>
              <a:defRPr/>
            </a:pPr>
            <a:r>
              <a:rPr lang="zh-CN" altLang="en-US"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在这里输入标题内容</a:t>
            </a:r>
            <a:r>
              <a:rPr lang="zh-CN" altLang="en-US"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在这里输入标题</a:t>
            </a:r>
            <a:r>
              <a:rPr lang="zh-CN" altLang="en-US"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在这里输入标题</a:t>
            </a:r>
            <a:r>
              <a:rPr lang="zh-CN" altLang="en-US"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在</a:t>
            </a:r>
            <a:r>
              <a:rPr lang="zh-CN" altLang="en-US"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这里输入</a:t>
            </a:r>
            <a:r>
              <a:rPr lang="zh-CN" altLang="en-US"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标题</a:t>
            </a:r>
            <a:r>
              <a:rPr lang="zh-CN" altLang="en-US"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在这里输入标题</a:t>
            </a:r>
            <a:r>
              <a:rPr lang="zh-CN" altLang="en-US"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在这里输入标题</a:t>
            </a:r>
            <a:r>
              <a:rPr lang="zh-CN" altLang="en-US"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在这里</a:t>
            </a:r>
            <a:r>
              <a:rPr lang="zh-CN" altLang="en-US"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输入</a:t>
            </a:r>
            <a:endParaRPr lang="en-US" altLang="zh-CN"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2400"/>
              </a:lnSpc>
              <a:spcBef>
                <a:spcPts val="0"/>
              </a:spcBef>
              <a:spcAft>
                <a:spcPts val="0"/>
              </a:spcAft>
              <a:defRPr/>
            </a:pPr>
            <a:r>
              <a:rPr lang="zh-CN" altLang="en-US"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标题内容</a:t>
            </a:r>
            <a:r>
              <a:rPr lang="zh-CN" altLang="en-US"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在这里输入标题</a:t>
            </a:r>
            <a:r>
              <a:rPr lang="zh-CN" altLang="en-US"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在这里输入标题</a:t>
            </a:r>
            <a:r>
              <a:rPr lang="zh-CN" altLang="en-US"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内容在</a:t>
            </a:r>
            <a:r>
              <a:rPr lang="zh-CN" altLang="en-US"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这里输入标题</a:t>
            </a:r>
            <a:r>
              <a:rPr lang="zh-CN" altLang="en-US"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标题内容在这里输入标题内容在这里输入标题内容在这里输入标题</a:t>
            </a:r>
            <a:r>
              <a:rPr lang="zh-CN" altLang="en-US"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内容</a:t>
            </a:r>
            <a:endParaRPr lang="en-US" altLang="zh-CN"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 name="组合 2"/>
          <p:cNvGrpSpPr>
            <a:grpSpLocks/>
          </p:cNvGrpSpPr>
          <p:nvPr/>
        </p:nvGrpSpPr>
        <p:grpSpPr bwMode="auto">
          <a:xfrm>
            <a:off x="6904038" y="992188"/>
            <a:ext cx="1081087" cy="1081087"/>
            <a:chOff x="6903720" y="991463"/>
            <a:chExt cx="1082040" cy="1082040"/>
          </a:xfrm>
        </p:grpSpPr>
        <p:sp>
          <p:nvSpPr>
            <p:cNvPr id="16421" name="Freeform 74"/>
            <p:cNvSpPr>
              <a:spLocks noEditPoints="1"/>
            </p:cNvSpPr>
            <p:nvPr/>
          </p:nvSpPr>
          <p:spPr bwMode="auto">
            <a:xfrm>
              <a:off x="7175611" y="1356515"/>
              <a:ext cx="538255" cy="351936"/>
            </a:xfrm>
            <a:custGeom>
              <a:avLst/>
              <a:gdLst>
                <a:gd name="T0" fmla="*/ 532084097 w 99"/>
                <a:gd name="T1" fmla="*/ 1700311104 h 65"/>
                <a:gd name="T2" fmla="*/ 1566686324 w 99"/>
                <a:gd name="T3" fmla="*/ 1905522278 h 65"/>
                <a:gd name="T4" fmla="*/ 2147483646 w 99"/>
                <a:gd name="T5" fmla="*/ 1670997542 h 65"/>
                <a:gd name="T6" fmla="*/ 2147483646 w 99"/>
                <a:gd name="T7" fmla="*/ 674260646 h 65"/>
                <a:gd name="T8" fmla="*/ 1566686324 w 99"/>
                <a:gd name="T9" fmla="*/ 820839283 h 65"/>
                <a:gd name="T10" fmla="*/ 532084097 w 99"/>
                <a:gd name="T11" fmla="*/ 674260646 h 65"/>
                <a:gd name="T12" fmla="*/ 532084097 w 99"/>
                <a:gd name="T13" fmla="*/ 1700311104 h 65"/>
                <a:gd name="T14" fmla="*/ 2147483646 w 99"/>
                <a:gd name="T15" fmla="*/ 234524736 h 65"/>
                <a:gd name="T16" fmla="*/ 2147483646 w 99"/>
                <a:gd name="T17" fmla="*/ 498368448 h 65"/>
                <a:gd name="T18" fmla="*/ 1566686324 w 99"/>
                <a:gd name="T19" fmla="*/ 703579622 h 65"/>
                <a:gd name="T20" fmla="*/ 206918271 w 99"/>
                <a:gd name="T21" fmla="*/ 498368448 h 65"/>
                <a:gd name="T22" fmla="*/ 206918271 w 99"/>
                <a:gd name="T23" fmla="*/ 996736896 h 65"/>
                <a:gd name="T24" fmla="*/ 266039330 w 99"/>
                <a:gd name="T25" fmla="*/ 1084682995 h 65"/>
                <a:gd name="T26" fmla="*/ 147802648 w 99"/>
                <a:gd name="T27" fmla="*/ 1201942656 h 65"/>
                <a:gd name="T28" fmla="*/ 59121059 w 99"/>
                <a:gd name="T29" fmla="*/ 1084682995 h 65"/>
                <a:gd name="T30" fmla="*/ 118242119 w 99"/>
                <a:gd name="T31" fmla="*/ 996736896 h 65"/>
                <a:gd name="T32" fmla="*/ 118242119 w 99"/>
                <a:gd name="T33" fmla="*/ 234524736 h 65"/>
                <a:gd name="T34" fmla="*/ 1566686324 w 99"/>
                <a:gd name="T35" fmla="*/ 0 h 65"/>
                <a:gd name="T36" fmla="*/ 2147483646 w 99"/>
                <a:gd name="T37" fmla="*/ 234524736 h 65"/>
                <a:gd name="T38" fmla="*/ 236478800 w 99"/>
                <a:gd name="T39" fmla="*/ 1231261632 h 65"/>
                <a:gd name="T40" fmla="*/ 88681589 w 99"/>
                <a:gd name="T41" fmla="*/ 1231261632 h 65"/>
                <a:gd name="T42" fmla="*/ 0 w 99"/>
                <a:gd name="T43" fmla="*/ 1700311104 h 65"/>
                <a:gd name="T44" fmla="*/ 59121059 w 99"/>
                <a:gd name="T45" fmla="*/ 1700311104 h 65"/>
                <a:gd name="T46" fmla="*/ 88681589 w 99"/>
                <a:gd name="T47" fmla="*/ 1641678566 h 65"/>
                <a:gd name="T48" fmla="*/ 88681589 w 99"/>
                <a:gd name="T49" fmla="*/ 1700311104 h 65"/>
                <a:gd name="T50" fmla="*/ 177363178 w 99"/>
                <a:gd name="T51" fmla="*/ 1729630080 h 65"/>
                <a:gd name="T52" fmla="*/ 206918271 w 99"/>
                <a:gd name="T53" fmla="*/ 1670997542 h 65"/>
                <a:gd name="T54" fmla="*/ 206918271 w 99"/>
                <a:gd name="T55" fmla="*/ 1729630080 h 65"/>
                <a:gd name="T56" fmla="*/ 236478800 w 99"/>
                <a:gd name="T57" fmla="*/ 1729630080 h 65"/>
                <a:gd name="T58" fmla="*/ 236478800 w 99"/>
                <a:gd name="T59" fmla="*/ 1495099930 h 65"/>
                <a:gd name="T60" fmla="*/ 266039330 w 99"/>
                <a:gd name="T61" fmla="*/ 1700311104 h 65"/>
                <a:gd name="T62" fmla="*/ 325160389 w 99"/>
                <a:gd name="T63" fmla="*/ 1700311104 h 65"/>
                <a:gd name="T64" fmla="*/ 236478800 w 99"/>
                <a:gd name="T65" fmla="*/ 1231261632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 name="圆角矩形 3"/>
            <p:cNvSpPr/>
            <p:nvPr/>
          </p:nvSpPr>
          <p:spPr>
            <a:xfrm>
              <a:off x="6903720" y="99146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4" name="组合 33"/>
          <p:cNvGrpSpPr>
            <a:grpSpLocks/>
          </p:cNvGrpSpPr>
          <p:nvPr/>
        </p:nvGrpSpPr>
        <p:grpSpPr bwMode="auto">
          <a:xfrm>
            <a:off x="8115300" y="938213"/>
            <a:ext cx="3605213" cy="1165031"/>
            <a:chOff x="6833347" y="934388"/>
            <a:chExt cx="3605244" cy="1165903"/>
          </a:xfrm>
        </p:grpSpPr>
        <p:sp>
          <p:nvSpPr>
            <p:cNvPr id="37" name="文本框 36"/>
            <p:cNvSpPr txBox="1"/>
            <p:nvPr/>
          </p:nvSpPr>
          <p:spPr>
            <a:xfrm>
              <a:off x="6833347" y="934388"/>
              <a:ext cx="2425721" cy="462308"/>
            </a:xfrm>
            <a:prstGeom prst="rect">
              <a:avLst/>
            </a:prstGeom>
            <a:noFill/>
          </p:spPr>
          <p:txBody>
            <a:bodyPr>
              <a:spAutoFit/>
            </a:bodyPr>
            <a:lstStyle/>
            <a:p>
              <a:pPr eaLnBrk="1" fontAlgn="auto" hangingPunct="1">
                <a:spcBef>
                  <a:spcPts val="0"/>
                </a:spcBef>
                <a:spcAft>
                  <a:spcPts val="0"/>
                </a:spcAft>
                <a:defRPr/>
              </a:pPr>
              <a:r>
                <a:rPr lang="zh-CN" altLang="en-US" sz="2300" b="1"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23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8" name="文本框 37"/>
            <p:cNvSpPr txBox="1"/>
            <p:nvPr/>
          </p:nvSpPr>
          <p:spPr bwMode="auto">
            <a:xfrm>
              <a:off x="6833347" y="1371277"/>
              <a:ext cx="3605244" cy="729014"/>
            </a:xfrm>
            <a:prstGeom prst="rect">
              <a:avLst/>
            </a:prstGeom>
            <a:noFill/>
          </p:spPr>
          <p:txBody>
            <a:bodyPr>
              <a:spAutoFit/>
            </a:bodyPr>
            <a:lstStyle/>
            <a:p>
              <a:pPr eaLnBrk="1" fontAlgn="auto" hangingPunct="1">
                <a:lnSpc>
                  <a:spcPts val="1700"/>
                </a:lnSpc>
                <a:spcBef>
                  <a:spcPts val="0"/>
                </a:spcBef>
                <a:spcAft>
                  <a:spcPts val="0"/>
                </a:spcAft>
                <a:defRPr/>
              </a:pP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标题内容在这里输入标题</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在这里输入标题</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在这里输入标题</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在这里输入标题</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在这里输入标题内容在这里输入标题</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9" name="直接连接符 38"/>
            <p:cNvCxnSpPr/>
            <p:nvPr/>
          </p:nvCxnSpPr>
          <p:spPr>
            <a:xfrm>
              <a:off x="6922248" y="1371277"/>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p:cNvGrpSpPr>
          <p:nvPr/>
        </p:nvGrpSpPr>
        <p:grpSpPr bwMode="auto">
          <a:xfrm>
            <a:off x="6904038" y="2362200"/>
            <a:ext cx="1081087" cy="1082675"/>
            <a:chOff x="6903720" y="2362906"/>
            <a:chExt cx="1082040" cy="1082040"/>
          </a:xfrm>
        </p:grpSpPr>
        <p:sp>
          <p:nvSpPr>
            <p:cNvPr id="16416" name="Freeform 306"/>
            <p:cNvSpPr>
              <a:spLocks noEditPoints="1"/>
            </p:cNvSpPr>
            <p:nvPr/>
          </p:nvSpPr>
          <p:spPr bwMode="auto">
            <a:xfrm>
              <a:off x="7174487" y="2631776"/>
              <a:ext cx="540505" cy="538049"/>
            </a:xfrm>
            <a:custGeom>
              <a:avLst/>
              <a:gdLst>
                <a:gd name="T0" fmla="*/ 1788465529 w 99"/>
                <a:gd name="T1" fmla="*/ 265839685 h 99"/>
                <a:gd name="T2" fmla="*/ 2147483646 w 99"/>
                <a:gd name="T3" fmla="*/ 295372596 h 99"/>
                <a:gd name="T4" fmla="*/ 2147483646 w 99"/>
                <a:gd name="T5" fmla="*/ 590750628 h 99"/>
                <a:gd name="T6" fmla="*/ 2147483646 w 99"/>
                <a:gd name="T7" fmla="*/ 915661571 h 99"/>
                <a:gd name="T8" fmla="*/ 2147483646 w 99"/>
                <a:gd name="T9" fmla="*/ 1122424562 h 99"/>
                <a:gd name="T10" fmla="*/ 2147483646 w 99"/>
                <a:gd name="T11" fmla="*/ 1683636844 h 99"/>
                <a:gd name="T12" fmla="*/ 2147483646 w 99"/>
                <a:gd name="T13" fmla="*/ 1772246449 h 99"/>
                <a:gd name="T14" fmla="*/ 2147483646 w 99"/>
                <a:gd name="T15" fmla="*/ 2147483646 h 99"/>
                <a:gd name="T16" fmla="*/ 2147483646 w 99"/>
                <a:gd name="T17" fmla="*/ 2147483646 h 99"/>
                <a:gd name="T18" fmla="*/ 2026926508 w 99"/>
                <a:gd name="T19" fmla="*/ 2147483646 h 99"/>
                <a:gd name="T20" fmla="*/ 1818269739 w 99"/>
                <a:gd name="T21" fmla="*/ 2147483646 h 99"/>
                <a:gd name="T22" fmla="*/ 1251924233 w 99"/>
                <a:gd name="T23" fmla="*/ 2147483646 h 99"/>
                <a:gd name="T24" fmla="*/ 1162500683 w 99"/>
                <a:gd name="T25" fmla="*/ 2147483646 h 99"/>
                <a:gd name="T26" fmla="*/ 536541297 w 99"/>
                <a:gd name="T27" fmla="*/ 2147483646 h 99"/>
                <a:gd name="T28" fmla="*/ 596155176 w 99"/>
                <a:gd name="T29" fmla="*/ 2147483646 h 99"/>
                <a:gd name="T30" fmla="*/ 89423549 w 99"/>
                <a:gd name="T31" fmla="*/ 2008547787 h 99"/>
                <a:gd name="T32" fmla="*/ 268270648 w 99"/>
                <a:gd name="T33" fmla="*/ 1801784795 h 99"/>
                <a:gd name="T34" fmla="*/ 0 w 99"/>
                <a:gd name="T35" fmla="*/ 1240572514 h 99"/>
                <a:gd name="T36" fmla="*/ 268270648 w 99"/>
                <a:gd name="T37" fmla="*/ 1151962909 h 99"/>
                <a:gd name="T38" fmla="*/ 298074858 w 99"/>
                <a:gd name="T39" fmla="*/ 531673935 h 99"/>
                <a:gd name="T40" fmla="*/ 566345507 w 99"/>
                <a:gd name="T41" fmla="*/ 590750628 h 99"/>
                <a:gd name="T42" fmla="*/ 924039704 w 99"/>
                <a:gd name="T43" fmla="*/ 88615040 h 99"/>
                <a:gd name="T44" fmla="*/ 1132696473 w 99"/>
                <a:gd name="T45" fmla="*/ 265839685 h 99"/>
                <a:gd name="T46" fmla="*/ 1699041980 w 99"/>
                <a:gd name="T47" fmla="*/ 0 h 99"/>
                <a:gd name="T48" fmla="*/ 1073077134 w 99"/>
                <a:gd name="T49" fmla="*/ 1713175190 h 99"/>
                <a:gd name="T50" fmla="*/ 1341347782 w 99"/>
                <a:gd name="T51" fmla="*/ 1388258812 h 99"/>
                <a:gd name="T52" fmla="*/ 1728846190 w 99"/>
                <a:gd name="T53" fmla="*/ 1624560150 h 99"/>
                <a:gd name="T54" fmla="*/ 1907693289 w 99"/>
                <a:gd name="T55" fmla="*/ 1654098497 h 99"/>
                <a:gd name="T56" fmla="*/ 1609618430 w 99"/>
                <a:gd name="T57" fmla="*/ 1595021804 h 99"/>
                <a:gd name="T58" fmla="*/ 1728846190 w 99"/>
                <a:gd name="T59" fmla="*/ 2038086133 h 99"/>
                <a:gd name="T60" fmla="*/ 2116350057 w 99"/>
                <a:gd name="T61" fmla="*/ 2097162827 h 99"/>
                <a:gd name="T62" fmla="*/ 2116350057 w 99"/>
                <a:gd name="T63" fmla="*/ 827046531 h 99"/>
                <a:gd name="T64" fmla="*/ 834616155 w 99"/>
                <a:gd name="T65" fmla="*/ 827046531 h 99"/>
                <a:gd name="T66" fmla="*/ 834616155 w 99"/>
                <a:gd name="T67" fmla="*/ 2097162827 h 99"/>
                <a:gd name="T68" fmla="*/ 1639428100 w 99"/>
                <a:gd name="T69" fmla="*/ 2147483646 h 99"/>
                <a:gd name="T70" fmla="*/ 1430771331 w 99"/>
                <a:gd name="T71" fmla="*/ 1949471093 h 99"/>
                <a:gd name="T72" fmla="*/ 1043272924 w 99"/>
                <a:gd name="T73" fmla="*/ 2147483646 h 99"/>
                <a:gd name="T74" fmla="*/ 1251924233 w 99"/>
                <a:gd name="T75" fmla="*/ 2097162827 h 99"/>
                <a:gd name="T76" fmla="*/ 1341347782 w 99"/>
                <a:gd name="T77" fmla="*/ 1535950545 h 99"/>
                <a:gd name="T78" fmla="*/ 1132696473 w 99"/>
                <a:gd name="T79" fmla="*/ 1742708102 h 99"/>
                <a:gd name="T80" fmla="*/ 1520194881 w 99"/>
                <a:gd name="T81" fmla="*/ 1092886216 h 99"/>
                <a:gd name="T82" fmla="*/ 1520194881 w 99"/>
                <a:gd name="T83" fmla="*/ 1358725900 h 99"/>
                <a:gd name="T84" fmla="*/ 1520194881 w 99"/>
                <a:gd name="T85" fmla="*/ 1092886216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圆角矩形 40"/>
            <p:cNvSpPr/>
            <p:nvPr/>
          </p:nvSpPr>
          <p:spPr>
            <a:xfrm>
              <a:off x="6903720" y="2362906"/>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2" name="组合 41"/>
          <p:cNvGrpSpPr>
            <a:grpSpLocks/>
          </p:cNvGrpSpPr>
          <p:nvPr/>
        </p:nvGrpSpPr>
        <p:grpSpPr bwMode="auto">
          <a:xfrm>
            <a:off x="8115300" y="2308225"/>
            <a:ext cx="3605213" cy="1166619"/>
            <a:chOff x="6833347" y="934388"/>
            <a:chExt cx="3605244" cy="1165926"/>
          </a:xfrm>
        </p:grpSpPr>
        <p:sp>
          <p:nvSpPr>
            <p:cNvPr id="43" name="文本框 42"/>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zh-CN" altLang="en-US" sz="24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44" name="文本框 43"/>
            <p:cNvSpPr txBox="1"/>
            <p:nvPr/>
          </p:nvSpPr>
          <p:spPr bwMode="auto">
            <a:xfrm>
              <a:off x="6833347" y="1372278"/>
              <a:ext cx="3605244" cy="728036"/>
            </a:xfrm>
            <a:prstGeom prst="rect">
              <a:avLst/>
            </a:prstGeom>
            <a:noFill/>
          </p:spPr>
          <p:txBody>
            <a:bodyPr>
              <a:spAutoFit/>
            </a:bodyPr>
            <a:lstStyle/>
            <a:p>
              <a:pPr eaLnBrk="1" fontAlgn="auto" hangingPunct="1">
                <a:lnSpc>
                  <a:spcPts val="1700"/>
                </a:lnSpc>
                <a:spcBef>
                  <a:spcPts val="0"/>
                </a:spcBef>
                <a:spcAft>
                  <a:spcPts val="0"/>
                </a:spcAft>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在这里输入标题内容在这里输入标题内容在这里输入标题内容在这里输入标题内容在这里输入标题内容在这里输入标题内容在这里输入标题内容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5" name="直接连接符 44"/>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a:grpSpLocks/>
          </p:cNvGrpSpPr>
          <p:nvPr/>
        </p:nvGrpSpPr>
        <p:grpSpPr bwMode="auto">
          <a:xfrm>
            <a:off x="6904038" y="3733800"/>
            <a:ext cx="1081087" cy="1082675"/>
            <a:chOff x="6903720" y="3734349"/>
            <a:chExt cx="1082040" cy="1082040"/>
          </a:xfrm>
        </p:grpSpPr>
        <p:sp>
          <p:nvSpPr>
            <p:cNvPr id="16411" name="Freeform 30"/>
            <p:cNvSpPr>
              <a:spLocks noEditPoints="1"/>
            </p:cNvSpPr>
            <p:nvPr/>
          </p:nvSpPr>
          <p:spPr bwMode="auto">
            <a:xfrm>
              <a:off x="7243469" y="4020744"/>
              <a:ext cx="402542" cy="529054"/>
            </a:xfrm>
            <a:custGeom>
              <a:avLst/>
              <a:gdLst>
                <a:gd name="T0" fmla="*/ 1775455009 w 74"/>
                <a:gd name="T1" fmla="*/ 0 h 97"/>
                <a:gd name="T2" fmla="*/ 2130546011 w 74"/>
                <a:gd name="T3" fmla="*/ 327228080 h 97"/>
                <a:gd name="T4" fmla="*/ 2071366897 w 74"/>
                <a:gd name="T5" fmla="*/ 1546893900 h 97"/>
                <a:gd name="T6" fmla="*/ 1864231839 w 74"/>
                <a:gd name="T7" fmla="*/ 327228080 h 97"/>
                <a:gd name="T8" fmla="*/ 1775455009 w 74"/>
                <a:gd name="T9" fmla="*/ 237981579 h 97"/>
                <a:gd name="T10" fmla="*/ 769366557 w 74"/>
                <a:gd name="T11" fmla="*/ 327228080 h 97"/>
                <a:gd name="T12" fmla="*/ 769366557 w 74"/>
                <a:gd name="T13" fmla="*/ 535462644 h 97"/>
                <a:gd name="T14" fmla="*/ 562226060 w 74"/>
                <a:gd name="T15" fmla="*/ 713950192 h 97"/>
                <a:gd name="T16" fmla="*/ 355091002 w 74"/>
                <a:gd name="T17" fmla="*/ 713950192 h 97"/>
                <a:gd name="T18" fmla="*/ 236727335 w 74"/>
                <a:gd name="T19" fmla="*/ 2147483646 h 97"/>
                <a:gd name="T20" fmla="*/ 266319611 w 74"/>
                <a:gd name="T21" fmla="*/ 2147483646 h 97"/>
                <a:gd name="T22" fmla="*/ 828545671 w 74"/>
                <a:gd name="T23" fmla="*/ 2147483646 h 97"/>
                <a:gd name="T24" fmla="*/ 1094865282 w 74"/>
                <a:gd name="T25" fmla="*/ 2147483646 h 97"/>
                <a:gd name="T26" fmla="*/ 88771391 w 74"/>
                <a:gd name="T27" fmla="*/ 2147483646 h 97"/>
                <a:gd name="T28" fmla="*/ 88771391 w 74"/>
                <a:gd name="T29" fmla="*/ 2147483646 h 97"/>
                <a:gd name="T30" fmla="*/ 0 w 74"/>
                <a:gd name="T31" fmla="*/ 594956675 h 97"/>
                <a:gd name="T32" fmla="*/ 29592277 w 74"/>
                <a:gd name="T33" fmla="*/ 505715628 h 97"/>
                <a:gd name="T34" fmla="*/ 562226060 w 74"/>
                <a:gd name="T35" fmla="*/ 0 h 97"/>
                <a:gd name="T36" fmla="*/ 503046946 w 74"/>
                <a:gd name="T37" fmla="*/ 1546893900 h 97"/>
                <a:gd name="T38" fmla="*/ 798953394 w 74"/>
                <a:gd name="T39" fmla="*/ 1665881963 h 97"/>
                <a:gd name="T40" fmla="*/ 503046946 w 74"/>
                <a:gd name="T41" fmla="*/ 1546893900 h 97"/>
                <a:gd name="T42" fmla="*/ 503046946 w 74"/>
                <a:gd name="T43" fmla="*/ 1308906867 h 97"/>
                <a:gd name="T44" fmla="*/ 1657091342 w 74"/>
                <a:gd name="T45" fmla="*/ 1189918804 h 97"/>
                <a:gd name="T46" fmla="*/ 503046946 w 74"/>
                <a:gd name="T47" fmla="*/ 832943708 h 97"/>
                <a:gd name="T48" fmla="*/ 1657091342 w 74"/>
                <a:gd name="T49" fmla="*/ 981678787 h 97"/>
                <a:gd name="T50" fmla="*/ 503046946 w 74"/>
                <a:gd name="T51" fmla="*/ 832943708 h 97"/>
                <a:gd name="T52" fmla="*/ 1006093892 w 74"/>
                <a:gd name="T53" fmla="*/ 654456160 h 97"/>
                <a:gd name="T54" fmla="*/ 1657091342 w 74"/>
                <a:gd name="T55" fmla="*/ 505715628 h 97"/>
                <a:gd name="T56" fmla="*/ 1213228949 w 74"/>
                <a:gd name="T57" fmla="*/ 2052604074 h 97"/>
                <a:gd name="T58" fmla="*/ 1213228949 w 74"/>
                <a:gd name="T59" fmla="*/ 2052604074 h 97"/>
                <a:gd name="T60" fmla="*/ 917317061 w 74"/>
                <a:gd name="T61" fmla="*/ 1963363027 h 97"/>
                <a:gd name="T62" fmla="*/ 1390777170 w 74"/>
                <a:gd name="T63" fmla="*/ 2147483646 h 97"/>
                <a:gd name="T64" fmla="*/ 1745868172 w 74"/>
                <a:gd name="T65" fmla="*/ 2147483646 h 97"/>
                <a:gd name="T66" fmla="*/ 2100959174 w 74"/>
                <a:gd name="T67" fmla="*/ 2147483646 h 97"/>
                <a:gd name="T68" fmla="*/ 2130546011 w 74"/>
                <a:gd name="T69" fmla="*/ 2147483646 h 97"/>
                <a:gd name="T70" fmla="*/ 1864231839 w 74"/>
                <a:gd name="T71" fmla="*/ 2147483646 h 97"/>
                <a:gd name="T72" fmla="*/ 1893818676 w 74"/>
                <a:gd name="T73" fmla="*/ 1695628978 h 97"/>
                <a:gd name="T74" fmla="*/ 1124457559 w 74"/>
                <a:gd name="T75" fmla="*/ 1606387931 h 97"/>
                <a:gd name="T76" fmla="*/ 1242821226 w 74"/>
                <a:gd name="T77" fmla="*/ 1725381448 h 97"/>
                <a:gd name="T78" fmla="*/ 1183636673 w 74"/>
                <a:gd name="T79" fmla="*/ 2147483646 h 97"/>
                <a:gd name="T80" fmla="*/ 1686683619 w 74"/>
                <a:gd name="T81" fmla="*/ 2147483646 h 97"/>
                <a:gd name="T82" fmla="*/ 1745868172 w 74"/>
                <a:gd name="T83" fmla="*/ 1814622495 h 97"/>
                <a:gd name="T84" fmla="*/ 621410613 w 74"/>
                <a:gd name="T85" fmla="*/ 267728595 h 97"/>
                <a:gd name="T86" fmla="*/ 384683279 w 74"/>
                <a:gd name="T87" fmla="*/ 565209659 h 97"/>
                <a:gd name="T88" fmla="*/ 503046946 w 74"/>
                <a:gd name="T89" fmla="*/ 594956675 h 97"/>
                <a:gd name="T90" fmla="*/ 532639223 w 74"/>
                <a:gd name="T91" fmla="*/ 594956675 h 97"/>
                <a:gd name="T92" fmla="*/ 651002890 w 74"/>
                <a:gd name="T93" fmla="*/ 505715628 h 97"/>
                <a:gd name="T94" fmla="*/ 651002890 w 74"/>
                <a:gd name="T95" fmla="*/ 446216143 h 97"/>
                <a:gd name="T96" fmla="*/ 621410613 w 74"/>
                <a:gd name="T97" fmla="*/ 327228080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圆角矩形 48"/>
            <p:cNvSpPr/>
            <p:nvPr/>
          </p:nvSpPr>
          <p:spPr>
            <a:xfrm>
              <a:off x="6903720" y="3734349"/>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49"/>
          <p:cNvGrpSpPr>
            <a:grpSpLocks/>
          </p:cNvGrpSpPr>
          <p:nvPr/>
        </p:nvGrpSpPr>
        <p:grpSpPr bwMode="auto">
          <a:xfrm>
            <a:off x="8115300" y="3679825"/>
            <a:ext cx="3605213" cy="1166619"/>
            <a:chOff x="6833347" y="934388"/>
            <a:chExt cx="3605244" cy="1165926"/>
          </a:xfrm>
        </p:grpSpPr>
        <p:sp>
          <p:nvSpPr>
            <p:cNvPr id="51" name="文本框 50"/>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zh-CN" altLang="en-US" sz="24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52" name="文本框 51"/>
            <p:cNvSpPr txBox="1"/>
            <p:nvPr/>
          </p:nvSpPr>
          <p:spPr bwMode="auto">
            <a:xfrm>
              <a:off x="6833347" y="1372278"/>
              <a:ext cx="3605244" cy="728036"/>
            </a:xfrm>
            <a:prstGeom prst="rect">
              <a:avLst/>
            </a:prstGeom>
            <a:noFill/>
          </p:spPr>
          <p:txBody>
            <a:bodyPr>
              <a:spAutoFit/>
            </a:bodyPr>
            <a:lstStyle/>
            <a:p>
              <a:pPr eaLnBrk="1" fontAlgn="auto" hangingPunct="1">
                <a:lnSpc>
                  <a:spcPts val="1700"/>
                </a:lnSpc>
                <a:spcBef>
                  <a:spcPts val="0"/>
                </a:spcBef>
                <a:spcAft>
                  <a:spcPts val="0"/>
                </a:spcAft>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在这里输入标题内容在这里输入标题内容在这里输入标题内容在这里输入标题内容在这里输入标题内容在这里输入标题内容在这里输入标题内容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53" name="直接连接符 52"/>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组合 19"/>
          <p:cNvGrpSpPr>
            <a:grpSpLocks/>
          </p:cNvGrpSpPr>
          <p:nvPr/>
        </p:nvGrpSpPr>
        <p:grpSpPr bwMode="auto">
          <a:xfrm>
            <a:off x="6904038" y="5105400"/>
            <a:ext cx="1081087" cy="1082675"/>
            <a:chOff x="6903720" y="5105793"/>
            <a:chExt cx="1082040" cy="1082040"/>
          </a:xfrm>
        </p:grpSpPr>
        <p:sp>
          <p:nvSpPr>
            <p:cNvPr id="16406" name="Freeform 71"/>
            <p:cNvSpPr>
              <a:spLocks noEditPoints="1"/>
            </p:cNvSpPr>
            <p:nvPr/>
          </p:nvSpPr>
          <p:spPr bwMode="auto">
            <a:xfrm>
              <a:off x="7189414" y="5376535"/>
              <a:ext cx="510652" cy="540555"/>
            </a:xfrm>
            <a:custGeom>
              <a:avLst/>
              <a:gdLst>
                <a:gd name="T0" fmla="*/ 899483595 w 222"/>
                <a:gd name="T1" fmla="*/ 153441712 h 235"/>
                <a:gd name="T2" fmla="*/ 962976961 w 222"/>
                <a:gd name="T3" fmla="*/ 37038369 h 235"/>
                <a:gd name="T4" fmla="*/ 798951858 w 222"/>
                <a:gd name="T5" fmla="*/ 100529429 h 235"/>
                <a:gd name="T6" fmla="*/ 37038372 w 222"/>
                <a:gd name="T7" fmla="*/ 841280698 h 235"/>
                <a:gd name="T8" fmla="*/ 164022803 w 222"/>
                <a:gd name="T9" fmla="*/ 1179909653 h 235"/>
                <a:gd name="T10" fmla="*/ 164022803 w 222"/>
                <a:gd name="T11" fmla="*/ 904774058 h 235"/>
                <a:gd name="T12" fmla="*/ 576728529 w 222"/>
                <a:gd name="T13" fmla="*/ 603183472 h 235"/>
                <a:gd name="T14" fmla="*/ 613764600 w 222"/>
                <a:gd name="T15" fmla="*/ 492070667 h 235"/>
                <a:gd name="T16" fmla="*/ 460322875 w 222"/>
                <a:gd name="T17" fmla="*/ 550271189 h 235"/>
                <a:gd name="T18" fmla="*/ 402122348 w 222"/>
                <a:gd name="T19" fmla="*/ 529106735 h 235"/>
                <a:gd name="T20" fmla="*/ 613764600 w 222"/>
                <a:gd name="T21" fmla="*/ 439158383 h 235"/>
                <a:gd name="T22" fmla="*/ 698422421 w 222"/>
                <a:gd name="T23" fmla="*/ 476196752 h 235"/>
                <a:gd name="T24" fmla="*/ 698422421 w 222"/>
                <a:gd name="T25" fmla="*/ 100529429 h 235"/>
                <a:gd name="T26" fmla="*/ 952393583 w 222"/>
                <a:gd name="T27" fmla="*/ 0 h 235"/>
                <a:gd name="T28" fmla="*/ 962976961 w 222"/>
                <a:gd name="T29" fmla="*/ 0 h 235"/>
                <a:gd name="T30" fmla="*/ 1174619212 w 222"/>
                <a:gd name="T31" fmla="*/ 100529429 h 235"/>
                <a:gd name="T32" fmla="*/ 915357511 w 222"/>
                <a:gd name="T33" fmla="*/ 989431872 h 235"/>
                <a:gd name="T34" fmla="*/ 835990229 w 222"/>
                <a:gd name="T35" fmla="*/ 952393503 h 235"/>
                <a:gd name="T36" fmla="*/ 560854612 w 222"/>
                <a:gd name="T37" fmla="*/ 1116416292 h 235"/>
                <a:gd name="T38" fmla="*/ 476196791 w 222"/>
                <a:gd name="T39" fmla="*/ 1063506309 h 235"/>
                <a:gd name="T40" fmla="*/ 201061174 w 222"/>
                <a:gd name="T41" fmla="*/ 1243403013 h 235"/>
                <a:gd name="T42" fmla="*/ 10581077 w 222"/>
                <a:gd name="T43" fmla="*/ 1153454661 h 235"/>
                <a:gd name="T44" fmla="*/ 0 w 222"/>
                <a:gd name="T45" fmla="*/ 1126999669 h 235"/>
                <a:gd name="T46" fmla="*/ 0 w 222"/>
                <a:gd name="T47" fmla="*/ 777787338 h 235"/>
                <a:gd name="T48" fmla="*/ 248680623 w 222"/>
                <a:gd name="T49" fmla="*/ 677257909 h 235"/>
                <a:gd name="T50" fmla="*/ 264554540 w 222"/>
                <a:gd name="T51" fmla="*/ 677257909 h 235"/>
                <a:gd name="T52" fmla="*/ 476196791 w 222"/>
                <a:gd name="T53" fmla="*/ 777787338 h 235"/>
                <a:gd name="T54" fmla="*/ 523816241 w 222"/>
                <a:gd name="T55" fmla="*/ 1052925232 h 235"/>
                <a:gd name="T56" fmla="*/ 402122348 w 222"/>
                <a:gd name="T57" fmla="*/ 603183472 h 235"/>
                <a:gd name="T58" fmla="*/ 359793438 w 222"/>
                <a:gd name="T59" fmla="*/ 730167893 h 235"/>
                <a:gd name="T60" fmla="*/ 359793438 w 222"/>
                <a:gd name="T61" fmla="*/ 539690112 h 235"/>
                <a:gd name="T62" fmla="*/ 735460792 w 222"/>
                <a:gd name="T63" fmla="*/ 502651743 h 235"/>
                <a:gd name="T64" fmla="*/ 835990229 w 222"/>
                <a:gd name="T65" fmla="*/ 539690112 h 235"/>
                <a:gd name="T66" fmla="*/ 873028601 w 222"/>
                <a:gd name="T67" fmla="*/ 925938512 h 235"/>
                <a:gd name="T68" fmla="*/ 735460792 w 222"/>
                <a:gd name="T69" fmla="*/ 164022789 h 235"/>
                <a:gd name="T70" fmla="*/ 735460792 w 222"/>
                <a:gd name="T71" fmla="*/ 502651743 h 235"/>
                <a:gd name="T72" fmla="*/ 201061174 w 222"/>
                <a:gd name="T73" fmla="*/ 841280698 h 235"/>
                <a:gd name="T74" fmla="*/ 248680623 w 222"/>
                <a:gd name="T75" fmla="*/ 730167893 h 235"/>
                <a:gd name="T76" fmla="*/ 100529437 w 222"/>
                <a:gd name="T77" fmla="*/ 788370715 h 235"/>
                <a:gd name="T78" fmla="*/ 915357511 w 222"/>
                <a:gd name="T79" fmla="*/ 190477781 h 235"/>
                <a:gd name="T80" fmla="*/ 915357511 w 222"/>
                <a:gd name="T81" fmla="*/ 20106115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圆角矩形 55"/>
            <p:cNvSpPr/>
            <p:nvPr/>
          </p:nvSpPr>
          <p:spPr>
            <a:xfrm>
              <a:off x="6903720" y="510579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7" name="组合 56"/>
          <p:cNvGrpSpPr>
            <a:grpSpLocks/>
          </p:cNvGrpSpPr>
          <p:nvPr/>
        </p:nvGrpSpPr>
        <p:grpSpPr bwMode="auto">
          <a:xfrm>
            <a:off x="8115300" y="5051425"/>
            <a:ext cx="3605213" cy="1184509"/>
            <a:chOff x="6833347" y="934388"/>
            <a:chExt cx="3605244" cy="1183805"/>
          </a:xfrm>
        </p:grpSpPr>
        <p:sp>
          <p:nvSpPr>
            <p:cNvPr id="58" name="文本框 57"/>
            <p:cNvSpPr txBox="1"/>
            <p:nvPr/>
          </p:nvSpPr>
          <p:spPr>
            <a:xfrm>
              <a:off x="6833347" y="934388"/>
              <a:ext cx="2425721" cy="461689"/>
            </a:xfrm>
            <a:prstGeom prst="rect">
              <a:avLst/>
            </a:prstGeom>
            <a:noFill/>
          </p:spPr>
          <p:txBody>
            <a:bodyPr>
              <a:spAutoFit/>
            </a:bodyPr>
            <a:lstStyle/>
            <a:p>
              <a:pPr eaLnBrk="1" fontAlgn="auto" hangingPunct="1">
                <a:spcBef>
                  <a:spcPts val="0"/>
                </a:spcBef>
                <a:spcAft>
                  <a:spcPts val="0"/>
                </a:spcAft>
                <a:defRPr/>
              </a:pPr>
              <a:r>
                <a:rPr lang="zh-CN" altLang="en-US" sz="24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59" name="文本框 58"/>
            <p:cNvSpPr txBox="1"/>
            <p:nvPr/>
          </p:nvSpPr>
          <p:spPr bwMode="auto">
            <a:xfrm>
              <a:off x="6833347" y="1372278"/>
              <a:ext cx="3605244" cy="745915"/>
            </a:xfrm>
            <a:prstGeom prst="rect">
              <a:avLst/>
            </a:prstGeom>
            <a:noFill/>
          </p:spPr>
          <p:txBody>
            <a:bodyPr>
              <a:spAutoFit/>
            </a:bodyPr>
            <a:lstStyle/>
            <a:p>
              <a:pPr eaLnBrk="1" fontAlgn="auto" hangingPunct="1">
                <a:lnSpc>
                  <a:spcPts val="1700"/>
                </a:lnSpc>
                <a:spcBef>
                  <a:spcPts val="0"/>
                </a:spcBef>
                <a:spcAft>
                  <a:spcPts val="0"/>
                </a:spcAft>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在这里输入标题内容在这里输入标题内容在这里输入标题内容</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a:t>
              </a: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输入标题内容在这里输入标题内容在这里输入标题内容在这里输入标题内容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0" name="直接连接符 59"/>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a:off x="6340475" y="966788"/>
            <a:ext cx="0" cy="5243512"/>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par>
                          <p:cTn id="12" fill="hold" nodeType="with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nodeType="withGroup">
                            <p:stCondLst>
                              <p:cond delay="2000"/>
                            </p:stCondLst>
                            <p:childTnLst>
                              <p:par>
                                <p:cTn id="21" presetID="42"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par>
                          <p:cTn id="26" fill="hold" nodeType="withGroup">
                            <p:stCondLst>
                              <p:cond delay="3000"/>
                            </p:stCondLst>
                            <p:childTnLst>
                              <p:par>
                                <p:cTn id="27" presetID="2" presetClass="entr" presetSubtype="4" fill="hold" grpId="0" nodeType="afterEffect">
                                  <p:stCondLst>
                                    <p:cond delay="0"/>
                                  </p:stCondLst>
                                  <p:iterate type="wd">
                                    <p:tmPct val="10000"/>
                                  </p:iterate>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childTnLst>
                          </p:cTn>
                        </p:par>
                        <p:par>
                          <p:cTn id="31" fill="hold" nodeType="withGroup">
                            <p:stCondLst>
                              <p:cond delay="6800"/>
                            </p:stCondLst>
                            <p:childTnLst>
                              <p:par>
                                <p:cTn id="32" presetID="10" presetClass="entr" presetSubtype="0" fill="hold" nodeType="after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childTnLst>
                          </p:cTn>
                        </p:par>
                        <p:par>
                          <p:cTn id="35" fill="hold" nodeType="withGroup">
                            <p:stCondLst>
                              <p:cond delay="7300"/>
                            </p:stCondLst>
                            <p:childTnLst>
                              <p:par>
                                <p:cTn id="36" presetID="53" presetClass="entr" presetSubtype="16"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p:cTn id="38" dur="500" fill="hold"/>
                                        <p:tgtEl>
                                          <p:spTgt spid="3"/>
                                        </p:tgtEl>
                                        <p:attrNameLst>
                                          <p:attrName>ppt_w</p:attrName>
                                        </p:attrNameLst>
                                      </p:cBhvr>
                                      <p:tavLst>
                                        <p:tav tm="0">
                                          <p:val>
                                            <p:fltVal val="0"/>
                                          </p:val>
                                        </p:tav>
                                        <p:tav tm="100000">
                                          <p:val>
                                            <p:strVal val="#ppt_w"/>
                                          </p:val>
                                        </p:tav>
                                      </p:tavLst>
                                    </p:anim>
                                    <p:anim calcmode="lin" valueType="num">
                                      <p:cBhvr>
                                        <p:cTn id="39" dur="500" fill="hold"/>
                                        <p:tgtEl>
                                          <p:spTgt spid="3"/>
                                        </p:tgtEl>
                                        <p:attrNameLst>
                                          <p:attrName>ppt_h</p:attrName>
                                        </p:attrNameLst>
                                      </p:cBhvr>
                                      <p:tavLst>
                                        <p:tav tm="0">
                                          <p:val>
                                            <p:fltVal val="0"/>
                                          </p:val>
                                        </p:tav>
                                        <p:tav tm="100000">
                                          <p:val>
                                            <p:strVal val="#ppt_h"/>
                                          </p:val>
                                        </p:tav>
                                      </p:tavLst>
                                    </p:anim>
                                    <p:animEffect transition="in" filter="fade">
                                      <p:cBhvr>
                                        <p:cTn id="40" dur="500"/>
                                        <p:tgtEl>
                                          <p:spTgt spid="3"/>
                                        </p:tgtEl>
                                      </p:cBhvr>
                                    </p:animEffect>
                                  </p:childTnLst>
                                </p:cTn>
                              </p:par>
                            </p:childTnLst>
                          </p:cTn>
                        </p:par>
                        <p:par>
                          <p:cTn id="41" fill="hold">
                            <p:stCondLst>
                              <p:cond delay="7800"/>
                            </p:stCondLst>
                            <p:childTnLst>
                              <p:par>
                                <p:cTn id="42" presetID="53" presetClass="entr" presetSubtype="16"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childTnLst>
                          </p:cTn>
                        </p:par>
                        <p:par>
                          <p:cTn id="47" fill="hold">
                            <p:stCondLst>
                              <p:cond delay="8300"/>
                            </p:stCondLst>
                            <p:childTnLst>
                              <p:par>
                                <p:cTn id="48" presetID="53" presetClass="entr" presetSubtype="16"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fltVal val="0"/>
                                          </p:val>
                                        </p:tav>
                                        <p:tav tm="100000">
                                          <p:val>
                                            <p:strVal val="#ppt_h"/>
                                          </p:val>
                                        </p:tav>
                                      </p:tavLst>
                                    </p:anim>
                                    <p:animEffect transition="in" filter="fade">
                                      <p:cBhvr>
                                        <p:cTn id="52" dur="500"/>
                                        <p:tgtEl>
                                          <p:spTgt spid="19"/>
                                        </p:tgtEl>
                                      </p:cBhvr>
                                    </p:animEffect>
                                  </p:childTnLst>
                                </p:cTn>
                              </p:par>
                            </p:childTnLst>
                          </p:cTn>
                        </p:par>
                        <p:par>
                          <p:cTn id="53" fill="hold">
                            <p:stCondLst>
                              <p:cond delay="8800"/>
                            </p:stCondLst>
                            <p:childTnLst>
                              <p:par>
                                <p:cTn id="54" presetID="53" presetClass="entr" presetSubtype="16" fill="hold" nodeType="after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
                                          </p:val>
                                        </p:tav>
                                        <p:tav tm="100000">
                                          <p:val>
                                            <p:strVal val="#ppt_w"/>
                                          </p:val>
                                        </p:tav>
                                      </p:tavLst>
                                    </p:anim>
                                    <p:anim calcmode="lin" valueType="num">
                                      <p:cBhvr>
                                        <p:cTn id="57" dur="500" fill="hold"/>
                                        <p:tgtEl>
                                          <p:spTgt spid="20"/>
                                        </p:tgtEl>
                                        <p:attrNameLst>
                                          <p:attrName>ppt_h</p:attrName>
                                        </p:attrNameLst>
                                      </p:cBhvr>
                                      <p:tavLst>
                                        <p:tav tm="0">
                                          <p:val>
                                            <p:fltVal val="0"/>
                                          </p:val>
                                        </p:tav>
                                        <p:tav tm="100000">
                                          <p:val>
                                            <p:strVal val="#ppt_h"/>
                                          </p:val>
                                        </p:tav>
                                      </p:tavLst>
                                    </p:anim>
                                    <p:animEffect transition="in" filter="fade">
                                      <p:cBhvr>
                                        <p:cTn id="58" dur="500"/>
                                        <p:tgtEl>
                                          <p:spTgt spid="20"/>
                                        </p:tgtEl>
                                      </p:cBhvr>
                                    </p:animEffect>
                                  </p:childTnLst>
                                </p:cTn>
                              </p:par>
                            </p:childTnLst>
                          </p:cTn>
                        </p:par>
                        <p:par>
                          <p:cTn id="59" fill="hold" nodeType="withGroup">
                            <p:stCondLst>
                              <p:cond delay="9300"/>
                            </p:stCondLst>
                            <p:childTnLst>
                              <p:par>
                                <p:cTn id="60" presetID="12" presetClass="entr" presetSubtype="2"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anim calcmode="lin" valueType="num">
                                      <p:cBhvr additive="base">
                                        <p:cTn id="62" dur="500"/>
                                        <p:tgtEl>
                                          <p:spTgt spid="34"/>
                                        </p:tgtEl>
                                        <p:attrNameLst>
                                          <p:attrName>ppt_x</p:attrName>
                                        </p:attrNameLst>
                                      </p:cBhvr>
                                      <p:tavLst>
                                        <p:tav tm="0">
                                          <p:val>
                                            <p:strVal val="#ppt_x+#ppt_w*1.125000"/>
                                          </p:val>
                                        </p:tav>
                                        <p:tav tm="100000">
                                          <p:val>
                                            <p:strVal val="#ppt_x"/>
                                          </p:val>
                                        </p:tav>
                                      </p:tavLst>
                                    </p:anim>
                                    <p:animEffect transition="in" filter="wipe(left)">
                                      <p:cBhvr>
                                        <p:cTn id="63" dur="500"/>
                                        <p:tgtEl>
                                          <p:spTgt spid="34"/>
                                        </p:tgtEl>
                                      </p:cBhvr>
                                    </p:animEffect>
                                  </p:childTnLst>
                                </p:cTn>
                              </p:par>
                            </p:childTnLst>
                          </p:cTn>
                        </p:par>
                        <p:par>
                          <p:cTn id="64" fill="hold">
                            <p:stCondLst>
                              <p:cond delay="9800"/>
                            </p:stCondLst>
                            <p:childTnLst>
                              <p:par>
                                <p:cTn id="65" presetID="12" presetClass="entr" presetSubtype="2" fill="hold" nodeType="after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500"/>
                                        <p:tgtEl>
                                          <p:spTgt spid="42"/>
                                        </p:tgtEl>
                                        <p:attrNameLst>
                                          <p:attrName>ppt_x</p:attrName>
                                        </p:attrNameLst>
                                      </p:cBhvr>
                                      <p:tavLst>
                                        <p:tav tm="0">
                                          <p:val>
                                            <p:strVal val="#ppt_x+#ppt_w*1.125000"/>
                                          </p:val>
                                        </p:tav>
                                        <p:tav tm="100000">
                                          <p:val>
                                            <p:strVal val="#ppt_x"/>
                                          </p:val>
                                        </p:tav>
                                      </p:tavLst>
                                    </p:anim>
                                    <p:animEffect transition="in" filter="wipe(left)">
                                      <p:cBhvr>
                                        <p:cTn id="68" dur="500"/>
                                        <p:tgtEl>
                                          <p:spTgt spid="42"/>
                                        </p:tgtEl>
                                      </p:cBhvr>
                                    </p:animEffect>
                                  </p:childTnLst>
                                </p:cTn>
                              </p:par>
                            </p:childTnLst>
                          </p:cTn>
                        </p:par>
                        <p:par>
                          <p:cTn id="69" fill="hold">
                            <p:stCondLst>
                              <p:cond delay="10300"/>
                            </p:stCondLst>
                            <p:childTnLst>
                              <p:par>
                                <p:cTn id="70" presetID="12" presetClass="entr" presetSubtype="2" fill="hold" nodeType="afterEffect">
                                  <p:stCondLst>
                                    <p:cond delay="0"/>
                                  </p:stCondLst>
                                  <p:childTnLst>
                                    <p:set>
                                      <p:cBhvr>
                                        <p:cTn id="71" dur="1" fill="hold">
                                          <p:stCondLst>
                                            <p:cond delay="0"/>
                                          </p:stCondLst>
                                        </p:cTn>
                                        <p:tgtEl>
                                          <p:spTgt spid="50"/>
                                        </p:tgtEl>
                                        <p:attrNameLst>
                                          <p:attrName>style.visibility</p:attrName>
                                        </p:attrNameLst>
                                      </p:cBhvr>
                                      <p:to>
                                        <p:strVal val="visible"/>
                                      </p:to>
                                    </p:set>
                                    <p:anim calcmode="lin" valueType="num">
                                      <p:cBhvr additive="base">
                                        <p:cTn id="72" dur="500"/>
                                        <p:tgtEl>
                                          <p:spTgt spid="50"/>
                                        </p:tgtEl>
                                        <p:attrNameLst>
                                          <p:attrName>ppt_x</p:attrName>
                                        </p:attrNameLst>
                                      </p:cBhvr>
                                      <p:tavLst>
                                        <p:tav tm="0">
                                          <p:val>
                                            <p:strVal val="#ppt_x+#ppt_w*1.125000"/>
                                          </p:val>
                                        </p:tav>
                                        <p:tav tm="100000">
                                          <p:val>
                                            <p:strVal val="#ppt_x"/>
                                          </p:val>
                                        </p:tav>
                                      </p:tavLst>
                                    </p:anim>
                                    <p:animEffect transition="in" filter="wipe(left)">
                                      <p:cBhvr>
                                        <p:cTn id="73" dur="500"/>
                                        <p:tgtEl>
                                          <p:spTgt spid="50"/>
                                        </p:tgtEl>
                                      </p:cBhvr>
                                    </p:animEffect>
                                  </p:childTnLst>
                                </p:cTn>
                              </p:par>
                            </p:childTnLst>
                          </p:cTn>
                        </p:par>
                        <p:par>
                          <p:cTn id="74" fill="hold">
                            <p:stCondLst>
                              <p:cond delay="10800"/>
                            </p:stCondLst>
                            <p:childTnLst>
                              <p:par>
                                <p:cTn id="75" presetID="12" presetClass="entr" presetSubtype="2"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p:tgtEl>
                                          <p:spTgt spid="57"/>
                                        </p:tgtEl>
                                        <p:attrNameLst>
                                          <p:attrName>ppt_x</p:attrName>
                                        </p:attrNameLst>
                                      </p:cBhvr>
                                      <p:tavLst>
                                        <p:tav tm="0">
                                          <p:val>
                                            <p:strVal val="#ppt_x+#ppt_w*1.125000"/>
                                          </p:val>
                                        </p:tav>
                                        <p:tav tm="100000">
                                          <p:val>
                                            <p:strVal val="#ppt_x"/>
                                          </p:val>
                                        </p:tav>
                                      </p:tavLst>
                                    </p:anim>
                                    <p:animEffect transition="in" filter="wipe(left)">
                                      <p:cBhvr>
                                        <p:cTn id="7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a:grpSpLocks/>
          </p:cNvGrpSpPr>
          <p:nvPr/>
        </p:nvGrpSpPr>
        <p:grpSpPr bwMode="auto">
          <a:xfrm>
            <a:off x="768350" y="968375"/>
            <a:ext cx="10798175" cy="3795950"/>
            <a:chOff x="768985" y="967908"/>
            <a:chExt cx="10798175" cy="379595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69093" y="967908"/>
              <a:ext cx="10797958" cy="3790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3" name="矩形 32"/>
            <p:cNvSpPr/>
            <p:nvPr/>
          </p:nvSpPr>
          <p:spPr>
            <a:xfrm>
              <a:off x="768985" y="973058"/>
              <a:ext cx="10798175" cy="3790800"/>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 name="组合 3"/>
          <p:cNvGrpSpPr>
            <a:grpSpLocks/>
          </p:cNvGrpSpPr>
          <p:nvPr/>
        </p:nvGrpSpPr>
        <p:grpSpPr bwMode="auto">
          <a:xfrm>
            <a:off x="1195388" y="4254500"/>
            <a:ext cx="1514475" cy="1512888"/>
            <a:chOff x="1194628" y="4254003"/>
            <a:chExt cx="1515084" cy="1513476"/>
          </a:xfrm>
        </p:grpSpPr>
        <p:grpSp>
          <p:nvGrpSpPr>
            <p:cNvPr id="17436" name="组合 4"/>
            <p:cNvGrpSpPr>
              <a:grpSpLocks/>
            </p:cNvGrpSpPr>
            <p:nvPr/>
          </p:nvGrpSpPr>
          <p:grpSpPr bwMode="auto">
            <a:xfrm>
              <a:off x="1407885" y="4254003"/>
              <a:ext cx="1088571" cy="1088571"/>
              <a:chOff x="1407885" y="4254003"/>
              <a:chExt cx="1088571" cy="1088571"/>
            </a:xfrm>
          </p:grpSpPr>
          <p:sp>
            <p:nvSpPr>
              <p:cNvPr id="7" name="椭圆 6"/>
              <p:cNvSpPr/>
              <p:nvPr/>
            </p:nvSpPr>
            <p:spPr>
              <a:xfrm>
                <a:off x="1407439" y="4254003"/>
                <a:ext cx="1089463" cy="1087861"/>
              </a:xfrm>
              <a:prstGeom prst="ellips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439" name="Freeform 141"/>
              <p:cNvSpPr>
                <a:spLocks noEditPoints="1"/>
              </p:cNvSpPr>
              <p:nvPr/>
            </p:nvSpPr>
            <p:spPr bwMode="auto">
              <a:xfrm>
                <a:off x="1731728" y="4654998"/>
                <a:ext cx="440885" cy="274209"/>
              </a:xfrm>
              <a:custGeom>
                <a:avLst/>
                <a:gdLst>
                  <a:gd name="T0" fmla="*/ 112321813 w 208"/>
                  <a:gd name="T1" fmla="*/ 0 h 129"/>
                  <a:gd name="T2" fmla="*/ 822195414 w 208"/>
                  <a:gd name="T3" fmla="*/ 0 h 129"/>
                  <a:gd name="T4" fmla="*/ 934517227 w 208"/>
                  <a:gd name="T5" fmla="*/ 112959228 h 129"/>
                  <a:gd name="T6" fmla="*/ 934517227 w 208"/>
                  <a:gd name="T7" fmla="*/ 469913451 h 129"/>
                  <a:gd name="T8" fmla="*/ 822195414 w 208"/>
                  <a:gd name="T9" fmla="*/ 582872680 h 129"/>
                  <a:gd name="T10" fmla="*/ 112321813 w 208"/>
                  <a:gd name="T11" fmla="*/ 582872680 h 129"/>
                  <a:gd name="T12" fmla="*/ 0 w 208"/>
                  <a:gd name="T13" fmla="*/ 469913451 h 129"/>
                  <a:gd name="T14" fmla="*/ 0 w 208"/>
                  <a:gd name="T15" fmla="*/ 112959228 h 129"/>
                  <a:gd name="T16" fmla="*/ 112321813 w 208"/>
                  <a:gd name="T17" fmla="*/ 0 h 129"/>
                  <a:gd name="T18" fmla="*/ 116815448 w 208"/>
                  <a:gd name="T19" fmla="*/ 90367808 h 129"/>
                  <a:gd name="T20" fmla="*/ 116815448 w 208"/>
                  <a:gd name="T21" fmla="*/ 492504872 h 129"/>
                  <a:gd name="T22" fmla="*/ 826689050 w 208"/>
                  <a:gd name="T23" fmla="*/ 492504872 h 129"/>
                  <a:gd name="T24" fmla="*/ 826689050 w 208"/>
                  <a:gd name="T25" fmla="*/ 90367808 h 129"/>
                  <a:gd name="T26" fmla="*/ 116815448 w 208"/>
                  <a:gd name="T27" fmla="*/ 90367808 h 129"/>
                  <a:gd name="T28" fmla="*/ 26957574 w 208"/>
                  <a:gd name="T29" fmla="*/ 230437591 h 129"/>
                  <a:gd name="T30" fmla="*/ 26957574 w 208"/>
                  <a:gd name="T31" fmla="*/ 343396820 h 129"/>
                  <a:gd name="T32" fmla="*/ 94349390 w 208"/>
                  <a:gd name="T33" fmla="*/ 343396820 h 129"/>
                  <a:gd name="T34" fmla="*/ 94349390 w 208"/>
                  <a:gd name="T35" fmla="*/ 230437591 h 129"/>
                  <a:gd name="T36" fmla="*/ 26957574 w 208"/>
                  <a:gd name="T37" fmla="*/ 230437591 h 129"/>
                  <a:gd name="T38" fmla="*/ 867123292 w 208"/>
                  <a:gd name="T39" fmla="*/ 230437591 h 129"/>
                  <a:gd name="T40" fmla="*/ 867123292 w 208"/>
                  <a:gd name="T41" fmla="*/ 343396820 h 129"/>
                  <a:gd name="T42" fmla="*/ 898574501 w 208"/>
                  <a:gd name="T43" fmla="*/ 343396820 h 129"/>
                  <a:gd name="T44" fmla="*/ 898574501 w 208"/>
                  <a:gd name="T45" fmla="*/ 230437591 h 129"/>
                  <a:gd name="T46" fmla="*/ 867123292 w 208"/>
                  <a:gd name="T47" fmla="*/ 230437591 h 1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08" h="129">
                    <a:moveTo>
                      <a:pt x="25" y="0"/>
                    </a:moveTo>
                    <a:cubicBezTo>
                      <a:pt x="183" y="0"/>
                      <a:pt x="183" y="0"/>
                      <a:pt x="183" y="0"/>
                    </a:cubicBezTo>
                    <a:cubicBezTo>
                      <a:pt x="197" y="0"/>
                      <a:pt x="208" y="11"/>
                      <a:pt x="208" y="25"/>
                    </a:cubicBezTo>
                    <a:cubicBezTo>
                      <a:pt x="208" y="104"/>
                      <a:pt x="208" y="104"/>
                      <a:pt x="208" y="104"/>
                    </a:cubicBezTo>
                    <a:cubicBezTo>
                      <a:pt x="208" y="117"/>
                      <a:pt x="197" y="129"/>
                      <a:pt x="183" y="129"/>
                    </a:cubicBezTo>
                    <a:cubicBezTo>
                      <a:pt x="25" y="129"/>
                      <a:pt x="25" y="129"/>
                      <a:pt x="25" y="129"/>
                    </a:cubicBezTo>
                    <a:cubicBezTo>
                      <a:pt x="12" y="129"/>
                      <a:pt x="0" y="117"/>
                      <a:pt x="0" y="104"/>
                    </a:cubicBezTo>
                    <a:cubicBezTo>
                      <a:pt x="0" y="25"/>
                      <a:pt x="0" y="25"/>
                      <a:pt x="0" y="25"/>
                    </a:cubicBezTo>
                    <a:cubicBezTo>
                      <a:pt x="0" y="11"/>
                      <a:pt x="12" y="0"/>
                      <a:pt x="25" y="0"/>
                    </a:cubicBezTo>
                    <a:close/>
                    <a:moveTo>
                      <a:pt x="26" y="20"/>
                    </a:moveTo>
                    <a:cubicBezTo>
                      <a:pt x="26" y="109"/>
                      <a:pt x="26" y="109"/>
                      <a:pt x="26" y="109"/>
                    </a:cubicBezTo>
                    <a:cubicBezTo>
                      <a:pt x="184" y="109"/>
                      <a:pt x="184" y="109"/>
                      <a:pt x="184" y="109"/>
                    </a:cubicBezTo>
                    <a:cubicBezTo>
                      <a:pt x="184" y="20"/>
                      <a:pt x="184" y="20"/>
                      <a:pt x="184" y="20"/>
                    </a:cubicBezTo>
                    <a:cubicBezTo>
                      <a:pt x="26" y="20"/>
                      <a:pt x="26" y="20"/>
                      <a:pt x="26" y="20"/>
                    </a:cubicBezTo>
                    <a:close/>
                    <a:moveTo>
                      <a:pt x="6" y="51"/>
                    </a:moveTo>
                    <a:cubicBezTo>
                      <a:pt x="6" y="76"/>
                      <a:pt x="6" y="76"/>
                      <a:pt x="6" y="76"/>
                    </a:cubicBezTo>
                    <a:cubicBezTo>
                      <a:pt x="21" y="76"/>
                      <a:pt x="21" y="76"/>
                      <a:pt x="21" y="76"/>
                    </a:cubicBezTo>
                    <a:cubicBezTo>
                      <a:pt x="21" y="51"/>
                      <a:pt x="21" y="51"/>
                      <a:pt x="21" y="51"/>
                    </a:cubicBezTo>
                    <a:cubicBezTo>
                      <a:pt x="6" y="51"/>
                      <a:pt x="6" y="51"/>
                      <a:pt x="6" y="51"/>
                    </a:cubicBezTo>
                    <a:close/>
                    <a:moveTo>
                      <a:pt x="193" y="51"/>
                    </a:moveTo>
                    <a:cubicBezTo>
                      <a:pt x="193" y="76"/>
                      <a:pt x="193" y="76"/>
                      <a:pt x="193" y="76"/>
                    </a:cubicBezTo>
                    <a:cubicBezTo>
                      <a:pt x="200" y="76"/>
                      <a:pt x="200" y="76"/>
                      <a:pt x="200" y="76"/>
                    </a:cubicBezTo>
                    <a:cubicBezTo>
                      <a:pt x="200" y="51"/>
                      <a:pt x="200" y="51"/>
                      <a:pt x="200" y="51"/>
                    </a:cubicBezTo>
                    <a:lnTo>
                      <a:pt x="193" y="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文本框 5"/>
            <p:cNvSpPr txBox="1"/>
            <p:nvPr/>
          </p:nvSpPr>
          <p:spPr>
            <a:xfrm>
              <a:off x="1194628" y="5397447"/>
              <a:ext cx="1515084" cy="370032"/>
            </a:xfrm>
            <a:prstGeom prst="rect">
              <a:avLst/>
            </a:prstGeom>
            <a:noFill/>
          </p:spPr>
          <p:txBody>
            <a:bodyPr>
              <a:spAutoFit/>
            </a:bodyPr>
            <a:lstStyle/>
            <a:p>
              <a:pPr algn="ctr" eaLnBrk="1" fontAlgn="auto" hangingPunct="1">
                <a:spcBef>
                  <a:spcPts val="0"/>
                </a:spcBef>
                <a:spcAft>
                  <a:spcPts val="0"/>
                </a:spcAft>
                <a:defRPr/>
              </a:pPr>
              <a:r>
                <a:rPr lang="zh-CN" altLang="en-US" b="1" dirty="0" smtClean="0">
                  <a:solidFill>
                    <a:srgbClr val="044875"/>
                  </a:solidFill>
                  <a:latin typeface="微软雅黑" panose="020B0503020204020204" pitchFamily="34" charset="-122"/>
                  <a:ea typeface="微软雅黑" panose="020B0503020204020204" pitchFamily="34" charset="-122"/>
                  <a:cs typeface="Levenim MT" panose="02010502060101010101" pitchFamily="2" charset="-79"/>
                </a:rPr>
                <a:t>标题</a:t>
              </a:r>
              <a:endParaRPr lang="zh-CN" altLang="en-US" b="1" dirty="0">
                <a:solidFill>
                  <a:srgbClr val="044875"/>
                </a:solidFill>
                <a:latin typeface="微软雅黑" panose="020B0503020204020204" pitchFamily="34" charset="-122"/>
                <a:ea typeface="微软雅黑" panose="020B0503020204020204" pitchFamily="34" charset="-122"/>
                <a:cs typeface="Levenim MT" panose="02010502060101010101" pitchFamily="2" charset="-79"/>
              </a:endParaRPr>
            </a:p>
          </p:txBody>
        </p:sp>
      </p:grpSp>
      <p:grpSp>
        <p:nvGrpSpPr>
          <p:cNvPr id="9" name="组合 8"/>
          <p:cNvGrpSpPr>
            <a:grpSpLocks/>
          </p:cNvGrpSpPr>
          <p:nvPr/>
        </p:nvGrpSpPr>
        <p:grpSpPr bwMode="auto">
          <a:xfrm>
            <a:off x="3981450" y="4254500"/>
            <a:ext cx="1516063" cy="1512888"/>
            <a:chOff x="3981939" y="4254003"/>
            <a:chExt cx="1515084" cy="1513476"/>
          </a:xfrm>
        </p:grpSpPr>
        <p:grpSp>
          <p:nvGrpSpPr>
            <p:cNvPr id="17432" name="组合 9"/>
            <p:cNvGrpSpPr>
              <a:grpSpLocks/>
            </p:cNvGrpSpPr>
            <p:nvPr/>
          </p:nvGrpSpPr>
          <p:grpSpPr bwMode="auto">
            <a:xfrm>
              <a:off x="4195196" y="4254003"/>
              <a:ext cx="1088571" cy="1088571"/>
              <a:chOff x="4195196" y="4254003"/>
              <a:chExt cx="1088571" cy="1088571"/>
            </a:xfrm>
          </p:grpSpPr>
          <p:sp>
            <p:nvSpPr>
              <p:cNvPr id="12" name="椭圆 11"/>
              <p:cNvSpPr/>
              <p:nvPr/>
            </p:nvSpPr>
            <p:spPr>
              <a:xfrm>
                <a:off x="4194526" y="4254003"/>
                <a:ext cx="1089909" cy="108786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435" name="Freeform 135"/>
              <p:cNvSpPr>
                <a:spLocks noEditPoints="1"/>
              </p:cNvSpPr>
              <p:nvPr/>
            </p:nvSpPr>
            <p:spPr bwMode="auto">
              <a:xfrm>
                <a:off x="4592072" y="4577845"/>
                <a:ext cx="294819" cy="440885"/>
              </a:xfrm>
              <a:custGeom>
                <a:avLst/>
                <a:gdLst>
                  <a:gd name="T0" fmla="*/ 62980974 w 139"/>
                  <a:gd name="T1" fmla="*/ 94349390 h 208"/>
                  <a:gd name="T2" fmla="*/ 566828766 w 139"/>
                  <a:gd name="T3" fmla="*/ 94349390 h 208"/>
                  <a:gd name="T4" fmla="*/ 566828766 w 139"/>
                  <a:gd name="T5" fmla="*/ 840167837 h 208"/>
                  <a:gd name="T6" fmla="*/ 62980974 w 139"/>
                  <a:gd name="T7" fmla="*/ 840167837 h 208"/>
                  <a:gd name="T8" fmla="*/ 62980974 w 139"/>
                  <a:gd name="T9" fmla="*/ 94349390 h 208"/>
                  <a:gd name="T10" fmla="*/ 247425255 w 139"/>
                  <a:gd name="T11" fmla="*/ 867123292 h 208"/>
                  <a:gd name="T12" fmla="*/ 373387203 w 139"/>
                  <a:gd name="T13" fmla="*/ 867123292 h 208"/>
                  <a:gd name="T14" fmla="*/ 373387203 w 139"/>
                  <a:gd name="T15" fmla="*/ 912053288 h 208"/>
                  <a:gd name="T16" fmla="*/ 247425255 w 139"/>
                  <a:gd name="T17" fmla="*/ 912053288 h 208"/>
                  <a:gd name="T18" fmla="*/ 247425255 w 139"/>
                  <a:gd name="T19" fmla="*/ 867123292 h 208"/>
                  <a:gd name="T20" fmla="*/ 233929332 w 139"/>
                  <a:gd name="T21" fmla="*/ 40436361 h 208"/>
                  <a:gd name="T22" fmla="*/ 404877690 w 139"/>
                  <a:gd name="T23" fmla="*/ 40436361 h 208"/>
                  <a:gd name="T24" fmla="*/ 404877690 w 139"/>
                  <a:gd name="T25" fmla="*/ 62900300 h 208"/>
                  <a:gd name="T26" fmla="*/ 233929332 w 139"/>
                  <a:gd name="T27" fmla="*/ 62900300 h 208"/>
                  <a:gd name="T28" fmla="*/ 233929332 w 139"/>
                  <a:gd name="T29" fmla="*/ 40436361 h 208"/>
                  <a:gd name="T30" fmla="*/ 58482333 w 139"/>
                  <a:gd name="T31" fmla="*/ 0 h 208"/>
                  <a:gd name="T32" fmla="*/ 0 w 139"/>
                  <a:gd name="T33" fmla="*/ 58406664 h 208"/>
                  <a:gd name="T34" fmla="*/ 0 w 139"/>
                  <a:gd name="T35" fmla="*/ 876110563 h 208"/>
                  <a:gd name="T36" fmla="*/ 58482333 w 139"/>
                  <a:gd name="T37" fmla="*/ 934517227 h 208"/>
                  <a:gd name="T38" fmla="*/ 571327407 w 139"/>
                  <a:gd name="T39" fmla="*/ 934517227 h 208"/>
                  <a:gd name="T40" fmla="*/ 625311099 w 139"/>
                  <a:gd name="T41" fmla="*/ 876110563 h 208"/>
                  <a:gd name="T42" fmla="*/ 625311099 w 139"/>
                  <a:gd name="T43" fmla="*/ 58406664 h 208"/>
                  <a:gd name="T44" fmla="*/ 571327407 w 139"/>
                  <a:gd name="T45" fmla="*/ 0 h 208"/>
                  <a:gd name="T46" fmla="*/ 58482333 w 139"/>
                  <a:gd name="T47" fmla="*/ 0 h 2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9" h="208">
                    <a:moveTo>
                      <a:pt x="14" y="21"/>
                    </a:moveTo>
                    <a:cubicBezTo>
                      <a:pt x="126" y="21"/>
                      <a:pt x="126" y="21"/>
                      <a:pt x="126" y="21"/>
                    </a:cubicBezTo>
                    <a:cubicBezTo>
                      <a:pt x="126" y="187"/>
                      <a:pt x="126" y="187"/>
                      <a:pt x="126" y="187"/>
                    </a:cubicBezTo>
                    <a:cubicBezTo>
                      <a:pt x="14" y="187"/>
                      <a:pt x="14" y="187"/>
                      <a:pt x="14" y="187"/>
                    </a:cubicBezTo>
                    <a:cubicBezTo>
                      <a:pt x="14" y="21"/>
                      <a:pt x="14" y="21"/>
                      <a:pt x="14" y="21"/>
                    </a:cubicBezTo>
                    <a:close/>
                    <a:moveTo>
                      <a:pt x="55" y="193"/>
                    </a:moveTo>
                    <a:cubicBezTo>
                      <a:pt x="83" y="193"/>
                      <a:pt x="83" y="193"/>
                      <a:pt x="83" y="193"/>
                    </a:cubicBezTo>
                    <a:cubicBezTo>
                      <a:pt x="83" y="203"/>
                      <a:pt x="83" y="203"/>
                      <a:pt x="83" y="203"/>
                    </a:cubicBezTo>
                    <a:cubicBezTo>
                      <a:pt x="55" y="203"/>
                      <a:pt x="55" y="203"/>
                      <a:pt x="55" y="203"/>
                    </a:cubicBezTo>
                    <a:cubicBezTo>
                      <a:pt x="55" y="193"/>
                      <a:pt x="55" y="193"/>
                      <a:pt x="55" y="193"/>
                    </a:cubicBezTo>
                    <a:close/>
                    <a:moveTo>
                      <a:pt x="52" y="9"/>
                    </a:moveTo>
                    <a:cubicBezTo>
                      <a:pt x="90" y="9"/>
                      <a:pt x="90" y="9"/>
                      <a:pt x="90" y="9"/>
                    </a:cubicBezTo>
                    <a:cubicBezTo>
                      <a:pt x="90" y="14"/>
                      <a:pt x="90" y="14"/>
                      <a:pt x="90" y="14"/>
                    </a:cubicBezTo>
                    <a:cubicBezTo>
                      <a:pt x="52" y="14"/>
                      <a:pt x="52" y="14"/>
                      <a:pt x="52" y="14"/>
                    </a:cubicBezTo>
                    <a:cubicBezTo>
                      <a:pt x="52" y="9"/>
                      <a:pt x="52" y="9"/>
                      <a:pt x="52" y="9"/>
                    </a:cubicBezTo>
                    <a:close/>
                    <a:moveTo>
                      <a:pt x="13" y="0"/>
                    </a:moveTo>
                    <a:cubicBezTo>
                      <a:pt x="6" y="0"/>
                      <a:pt x="0" y="6"/>
                      <a:pt x="0" y="13"/>
                    </a:cubicBezTo>
                    <a:cubicBezTo>
                      <a:pt x="0" y="195"/>
                      <a:pt x="0" y="195"/>
                      <a:pt x="0" y="195"/>
                    </a:cubicBezTo>
                    <a:cubicBezTo>
                      <a:pt x="0" y="202"/>
                      <a:pt x="6" y="208"/>
                      <a:pt x="13" y="208"/>
                    </a:cubicBezTo>
                    <a:cubicBezTo>
                      <a:pt x="127" y="208"/>
                      <a:pt x="127" y="208"/>
                      <a:pt x="127" y="208"/>
                    </a:cubicBezTo>
                    <a:cubicBezTo>
                      <a:pt x="134" y="208"/>
                      <a:pt x="139" y="202"/>
                      <a:pt x="139" y="195"/>
                    </a:cubicBezTo>
                    <a:cubicBezTo>
                      <a:pt x="139" y="13"/>
                      <a:pt x="139" y="13"/>
                      <a:pt x="139" y="13"/>
                    </a:cubicBezTo>
                    <a:cubicBezTo>
                      <a:pt x="139" y="6"/>
                      <a:pt x="134" y="0"/>
                      <a:pt x="127" y="0"/>
                    </a:cubicBezTo>
                    <a:lnTo>
                      <a:pt x="1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 name="文本框 10"/>
            <p:cNvSpPr txBox="1"/>
            <p:nvPr/>
          </p:nvSpPr>
          <p:spPr>
            <a:xfrm>
              <a:off x="3981939" y="5397447"/>
              <a:ext cx="1515084" cy="370032"/>
            </a:xfrm>
            <a:prstGeom prst="rect">
              <a:avLst/>
            </a:prstGeom>
            <a:noFill/>
          </p:spPr>
          <p:txBody>
            <a:bodyPr>
              <a:spAutoFit/>
            </a:bodyPr>
            <a:lstStyle/>
            <a:p>
              <a:pPr algn="ctr" eaLnBrk="1" fontAlgn="auto" hangingPunct="1">
                <a:spcBef>
                  <a:spcPts val="0"/>
                </a:spcBef>
                <a:spcAft>
                  <a:spcPts val="0"/>
                </a:spcAft>
                <a:defRPr/>
              </a:pPr>
              <a:r>
                <a:rPr lang="zh-CN" altLang="en-US" b="1" dirty="0" smtClean="0">
                  <a:solidFill>
                    <a:schemeClr val="bg2">
                      <a:lumMod val="25000"/>
                    </a:schemeClr>
                  </a:solidFill>
                  <a:latin typeface="微软雅黑" panose="020B0503020204020204" pitchFamily="34" charset="-122"/>
                  <a:ea typeface="微软雅黑" panose="020B0503020204020204" pitchFamily="34" charset="-122"/>
                  <a:cs typeface="Levenim MT" panose="02010502060101010101" pitchFamily="2" charset="-79"/>
                </a:rPr>
                <a:t>标题</a:t>
              </a:r>
              <a:endParaRPr lang="zh-CN" altLang="en-US" b="1" dirty="0">
                <a:solidFill>
                  <a:schemeClr val="bg2">
                    <a:lumMod val="25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grpSp>
      <p:grpSp>
        <p:nvGrpSpPr>
          <p:cNvPr id="14" name="组合 13"/>
          <p:cNvGrpSpPr>
            <a:grpSpLocks/>
          </p:cNvGrpSpPr>
          <p:nvPr/>
        </p:nvGrpSpPr>
        <p:grpSpPr bwMode="auto">
          <a:xfrm>
            <a:off x="6769100" y="4254500"/>
            <a:ext cx="1514475" cy="1512888"/>
            <a:chOff x="6769250" y="4254003"/>
            <a:chExt cx="1515084" cy="1513476"/>
          </a:xfrm>
        </p:grpSpPr>
        <p:grpSp>
          <p:nvGrpSpPr>
            <p:cNvPr id="17428" name="组合 14"/>
            <p:cNvGrpSpPr>
              <a:grpSpLocks/>
            </p:cNvGrpSpPr>
            <p:nvPr/>
          </p:nvGrpSpPr>
          <p:grpSpPr bwMode="auto">
            <a:xfrm>
              <a:off x="6982507" y="4254003"/>
              <a:ext cx="1088571" cy="1088571"/>
              <a:chOff x="6982507" y="4254003"/>
              <a:chExt cx="1088571" cy="1088571"/>
            </a:xfrm>
          </p:grpSpPr>
          <p:sp>
            <p:nvSpPr>
              <p:cNvPr id="17" name="椭圆 16"/>
              <p:cNvSpPr/>
              <p:nvPr/>
            </p:nvSpPr>
            <p:spPr>
              <a:xfrm>
                <a:off x="6982061" y="4254003"/>
                <a:ext cx="1089463" cy="1087861"/>
              </a:xfrm>
              <a:prstGeom prst="ellips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431" name="Freeform 153"/>
              <p:cNvSpPr>
                <a:spLocks noEditPoints="1"/>
              </p:cNvSpPr>
              <p:nvPr/>
            </p:nvSpPr>
            <p:spPr bwMode="auto">
              <a:xfrm>
                <a:off x="7276169" y="4587413"/>
                <a:ext cx="437301" cy="420275"/>
              </a:xfrm>
              <a:custGeom>
                <a:avLst/>
                <a:gdLst>
                  <a:gd name="T0" fmla="*/ 824664773 w 206"/>
                  <a:gd name="T1" fmla="*/ 85602376 h 198"/>
                  <a:gd name="T2" fmla="*/ 928311479 w 206"/>
                  <a:gd name="T3" fmla="*/ 788450758 h 198"/>
                  <a:gd name="T4" fmla="*/ 468661426 w 206"/>
                  <a:gd name="T5" fmla="*/ 892076140 h 198"/>
                  <a:gd name="T6" fmla="*/ 369521468 w 206"/>
                  <a:gd name="T7" fmla="*/ 815484205 h 198"/>
                  <a:gd name="T8" fmla="*/ 58583474 w 206"/>
                  <a:gd name="T9" fmla="*/ 527135225 h 198"/>
                  <a:gd name="T10" fmla="*/ 94633210 w 206"/>
                  <a:gd name="T11" fmla="*/ 405488961 h 198"/>
                  <a:gd name="T12" fmla="*/ 63088099 w 206"/>
                  <a:gd name="T13" fmla="*/ 144173428 h 198"/>
                  <a:gd name="T14" fmla="*/ 238836399 w 206"/>
                  <a:gd name="T15" fmla="*/ 18020883 h 198"/>
                  <a:gd name="T16" fmla="*/ 198279916 w 206"/>
                  <a:gd name="T17" fmla="*/ 153183870 h 198"/>
                  <a:gd name="T18" fmla="*/ 135191816 w 206"/>
                  <a:gd name="T19" fmla="*/ 189227757 h 198"/>
                  <a:gd name="T20" fmla="*/ 126178321 w 206"/>
                  <a:gd name="T21" fmla="*/ 351424191 h 198"/>
                  <a:gd name="T22" fmla="*/ 207293411 w 206"/>
                  <a:gd name="T23" fmla="*/ 216261204 h 198"/>
                  <a:gd name="T24" fmla="*/ 229825027 w 206"/>
                  <a:gd name="T25" fmla="*/ 162196434 h 198"/>
                  <a:gd name="T26" fmla="*/ 283901753 w 206"/>
                  <a:gd name="T27" fmla="*/ 139669269 h 198"/>
                  <a:gd name="T28" fmla="*/ 337978480 w 206"/>
                  <a:gd name="T29" fmla="*/ 162196434 h 198"/>
                  <a:gd name="T30" fmla="*/ 337978480 w 206"/>
                  <a:gd name="T31" fmla="*/ 270325974 h 198"/>
                  <a:gd name="T32" fmla="*/ 256863390 w 206"/>
                  <a:gd name="T33" fmla="*/ 283842697 h 198"/>
                  <a:gd name="T34" fmla="*/ 171241552 w 206"/>
                  <a:gd name="T35" fmla="*/ 391972238 h 198"/>
                  <a:gd name="T36" fmla="*/ 243343147 w 206"/>
                  <a:gd name="T37" fmla="*/ 441532849 h 198"/>
                  <a:gd name="T38" fmla="*/ 365014720 w 206"/>
                  <a:gd name="T39" fmla="*/ 189227757 h 198"/>
                  <a:gd name="T40" fmla="*/ 306433369 w 206"/>
                  <a:gd name="T41" fmla="*/ 193734039 h 198"/>
                  <a:gd name="T42" fmla="*/ 261370137 w 206"/>
                  <a:gd name="T43" fmla="*/ 193734039 h 198"/>
                  <a:gd name="T44" fmla="*/ 252356642 w 206"/>
                  <a:gd name="T45" fmla="*/ 216261204 h 198"/>
                  <a:gd name="T46" fmla="*/ 261370137 w 206"/>
                  <a:gd name="T47" fmla="*/ 238788368 h 198"/>
                  <a:gd name="T48" fmla="*/ 306433369 w 206"/>
                  <a:gd name="T49" fmla="*/ 238788368 h 198"/>
                  <a:gd name="T50" fmla="*/ 306433369 w 206"/>
                  <a:gd name="T51" fmla="*/ 193734039 h 198"/>
                  <a:gd name="T52" fmla="*/ 365014720 w 206"/>
                  <a:gd name="T53" fmla="*/ 752406870 h 198"/>
                  <a:gd name="T54" fmla="*/ 216304783 w 206"/>
                  <a:gd name="T55" fmla="*/ 491093460 h 198"/>
                  <a:gd name="T56" fmla="*/ 117164826 w 206"/>
                  <a:gd name="T57" fmla="*/ 518124784 h 198"/>
                  <a:gd name="T58" fmla="*/ 184761795 w 206"/>
                  <a:gd name="T59" fmla="*/ 680321218 h 198"/>
                  <a:gd name="T60" fmla="*/ 468661426 w 206"/>
                  <a:gd name="T61" fmla="*/ 193734039 h 198"/>
                  <a:gd name="T62" fmla="*/ 833678269 w 206"/>
                  <a:gd name="T63" fmla="*/ 536147789 h 198"/>
                  <a:gd name="T64" fmla="*/ 468661426 w 206"/>
                  <a:gd name="T65" fmla="*/ 193734039 h 198"/>
                  <a:gd name="T66" fmla="*/ 581321626 w 206"/>
                  <a:gd name="T67" fmla="*/ 612739724 h 198"/>
                  <a:gd name="T68" fmla="*/ 716511320 w 206"/>
                  <a:gd name="T69" fmla="*/ 612739724 h 198"/>
                  <a:gd name="T70" fmla="*/ 739045058 w 206"/>
                  <a:gd name="T71" fmla="*/ 639771048 h 198"/>
                  <a:gd name="T72" fmla="*/ 743549683 w 206"/>
                  <a:gd name="T73" fmla="*/ 774934035 h 198"/>
                  <a:gd name="T74" fmla="*/ 739045058 w 206"/>
                  <a:gd name="T75" fmla="*/ 639771048 h 198"/>
                  <a:gd name="T76" fmla="*/ 648916473 w 206"/>
                  <a:gd name="T77" fmla="*/ 734385988 h 198"/>
                  <a:gd name="T78" fmla="*/ 644409726 w 206"/>
                  <a:gd name="T79" fmla="*/ 824494646 h 198"/>
                  <a:gd name="T80" fmla="*/ 554283263 w 206"/>
                  <a:gd name="T81" fmla="*/ 774934035 h 198"/>
                  <a:gd name="T82" fmla="*/ 554283263 w 206"/>
                  <a:gd name="T83" fmla="*/ 639771048 h 198"/>
                  <a:gd name="T84" fmla="*/ 554283263 w 206"/>
                  <a:gd name="T85" fmla="*/ 774934035 h 1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06" h="198">
                    <a:moveTo>
                      <a:pt x="104" y="19"/>
                    </a:moveTo>
                    <a:cubicBezTo>
                      <a:pt x="183" y="19"/>
                      <a:pt x="183" y="19"/>
                      <a:pt x="183" y="19"/>
                    </a:cubicBezTo>
                    <a:cubicBezTo>
                      <a:pt x="196" y="19"/>
                      <a:pt x="206" y="30"/>
                      <a:pt x="206" y="42"/>
                    </a:cubicBezTo>
                    <a:cubicBezTo>
                      <a:pt x="206" y="175"/>
                      <a:pt x="206" y="175"/>
                      <a:pt x="206" y="175"/>
                    </a:cubicBezTo>
                    <a:cubicBezTo>
                      <a:pt x="206" y="187"/>
                      <a:pt x="196" y="198"/>
                      <a:pt x="183" y="198"/>
                    </a:cubicBezTo>
                    <a:cubicBezTo>
                      <a:pt x="104" y="198"/>
                      <a:pt x="104" y="198"/>
                      <a:pt x="104" y="198"/>
                    </a:cubicBezTo>
                    <a:cubicBezTo>
                      <a:pt x="94" y="198"/>
                      <a:pt x="85" y="191"/>
                      <a:pt x="82" y="181"/>
                    </a:cubicBezTo>
                    <a:cubicBezTo>
                      <a:pt x="82" y="181"/>
                      <a:pt x="82" y="181"/>
                      <a:pt x="82" y="181"/>
                    </a:cubicBezTo>
                    <a:cubicBezTo>
                      <a:pt x="62" y="178"/>
                      <a:pt x="44" y="171"/>
                      <a:pt x="32" y="161"/>
                    </a:cubicBezTo>
                    <a:cubicBezTo>
                      <a:pt x="19" y="150"/>
                      <a:pt x="12" y="135"/>
                      <a:pt x="13" y="117"/>
                    </a:cubicBezTo>
                    <a:cubicBezTo>
                      <a:pt x="13" y="116"/>
                      <a:pt x="13" y="115"/>
                      <a:pt x="13" y="113"/>
                    </a:cubicBezTo>
                    <a:cubicBezTo>
                      <a:pt x="14" y="106"/>
                      <a:pt x="17" y="98"/>
                      <a:pt x="21" y="90"/>
                    </a:cubicBezTo>
                    <a:cubicBezTo>
                      <a:pt x="6" y="77"/>
                      <a:pt x="0" y="60"/>
                      <a:pt x="16" y="33"/>
                    </a:cubicBezTo>
                    <a:cubicBezTo>
                      <a:pt x="14" y="32"/>
                      <a:pt x="14" y="32"/>
                      <a:pt x="14" y="32"/>
                    </a:cubicBezTo>
                    <a:cubicBezTo>
                      <a:pt x="38" y="1"/>
                      <a:pt x="38" y="1"/>
                      <a:pt x="38" y="1"/>
                    </a:cubicBezTo>
                    <a:cubicBezTo>
                      <a:pt x="38" y="1"/>
                      <a:pt x="47" y="0"/>
                      <a:pt x="53" y="4"/>
                    </a:cubicBezTo>
                    <a:cubicBezTo>
                      <a:pt x="59" y="7"/>
                      <a:pt x="64" y="13"/>
                      <a:pt x="64" y="13"/>
                    </a:cubicBezTo>
                    <a:cubicBezTo>
                      <a:pt x="44" y="34"/>
                      <a:pt x="44" y="34"/>
                      <a:pt x="44" y="34"/>
                    </a:cubicBezTo>
                    <a:cubicBezTo>
                      <a:pt x="38" y="29"/>
                      <a:pt x="38" y="29"/>
                      <a:pt x="38" y="29"/>
                    </a:cubicBezTo>
                    <a:cubicBezTo>
                      <a:pt x="30" y="42"/>
                      <a:pt x="30" y="42"/>
                      <a:pt x="30" y="42"/>
                    </a:cubicBezTo>
                    <a:cubicBezTo>
                      <a:pt x="27" y="40"/>
                      <a:pt x="27" y="40"/>
                      <a:pt x="27" y="40"/>
                    </a:cubicBezTo>
                    <a:cubicBezTo>
                      <a:pt x="17" y="58"/>
                      <a:pt x="19" y="69"/>
                      <a:pt x="28" y="78"/>
                    </a:cubicBezTo>
                    <a:cubicBezTo>
                      <a:pt x="33" y="71"/>
                      <a:pt x="39" y="63"/>
                      <a:pt x="47" y="54"/>
                    </a:cubicBezTo>
                    <a:cubicBezTo>
                      <a:pt x="46" y="52"/>
                      <a:pt x="46" y="50"/>
                      <a:pt x="46" y="48"/>
                    </a:cubicBezTo>
                    <a:cubicBezTo>
                      <a:pt x="46" y="43"/>
                      <a:pt x="48" y="39"/>
                      <a:pt x="51" y="36"/>
                    </a:cubicBezTo>
                    <a:cubicBezTo>
                      <a:pt x="51" y="36"/>
                      <a:pt x="51" y="36"/>
                      <a:pt x="51" y="36"/>
                    </a:cubicBezTo>
                    <a:cubicBezTo>
                      <a:pt x="51" y="36"/>
                      <a:pt x="51" y="36"/>
                      <a:pt x="51" y="36"/>
                    </a:cubicBezTo>
                    <a:cubicBezTo>
                      <a:pt x="54" y="32"/>
                      <a:pt x="58" y="31"/>
                      <a:pt x="63" y="31"/>
                    </a:cubicBezTo>
                    <a:cubicBezTo>
                      <a:pt x="67" y="31"/>
                      <a:pt x="72" y="32"/>
                      <a:pt x="75" y="36"/>
                    </a:cubicBezTo>
                    <a:cubicBezTo>
                      <a:pt x="75" y="36"/>
                      <a:pt x="75" y="36"/>
                      <a:pt x="75" y="36"/>
                    </a:cubicBezTo>
                    <a:cubicBezTo>
                      <a:pt x="78" y="39"/>
                      <a:pt x="80" y="43"/>
                      <a:pt x="80" y="48"/>
                    </a:cubicBezTo>
                    <a:cubicBezTo>
                      <a:pt x="80" y="52"/>
                      <a:pt x="78" y="56"/>
                      <a:pt x="75" y="60"/>
                    </a:cubicBezTo>
                    <a:cubicBezTo>
                      <a:pt x="72" y="63"/>
                      <a:pt x="67" y="65"/>
                      <a:pt x="63" y="65"/>
                    </a:cubicBezTo>
                    <a:cubicBezTo>
                      <a:pt x="61" y="65"/>
                      <a:pt x="59" y="64"/>
                      <a:pt x="57" y="63"/>
                    </a:cubicBezTo>
                    <a:cubicBezTo>
                      <a:pt x="49" y="71"/>
                      <a:pt x="43" y="79"/>
                      <a:pt x="38" y="86"/>
                    </a:cubicBezTo>
                    <a:cubicBezTo>
                      <a:pt x="38" y="86"/>
                      <a:pt x="38" y="87"/>
                      <a:pt x="38" y="87"/>
                    </a:cubicBezTo>
                    <a:cubicBezTo>
                      <a:pt x="38" y="87"/>
                      <a:pt x="38" y="87"/>
                      <a:pt x="38" y="87"/>
                    </a:cubicBezTo>
                    <a:cubicBezTo>
                      <a:pt x="43" y="90"/>
                      <a:pt x="48" y="94"/>
                      <a:pt x="54" y="98"/>
                    </a:cubicBezTo>
                    <a:cubicBezTo>
                      <a:pt x="64" y="103"/>
                      <a:pt x="73" y="109"/>
                      <a:pt x="81" y="116"/>
                    </a:cubicBezTo>
                    <a:cubicBezTo>
                      <a:pt x="81" y="42"/>
                      <a:pt x="81" y="42"/>
                      <a:pt x="81" y="42"/>
                    </a:cubicBezTo>
                    <a:cubicBezTo>
                      <a:pt x="81" y="30"/>
                      <a:pt x="92" y="19"/>
                      <a:pt x="104" y="19"/>
                    </a:cubicBezTo>
                    <a:close/>
                    <a:moveTo>
                      <a:pt x="68" y="43"/>
                    </a:moveTo>
                    <a:cubicBezTo>
                      <a:pt x="66" y="41"/>
                      <a:pt x="65" y="40"/>
                      <a:pt x="63" y="40"/>
                    </a:cubicBezTo>
                    <a:cubicBezTo>
                      <a:pt x="61" y="40"/>
                      <a:pt x="59" y="41"/>
                      <a:pt x="58" y="43"/>
                    </a:cubicBezTo>
                    <a:cubicBezTo>
                      <a:pt x="58" y="43"/>
                      <a:pt x="58" y="43"/>
                      <a:pt x="58" y="43"/>
                    </a:cubicBezTo>
                    <a:cubicBezTo>
                      <a:pt x="56" y="44"/>
                      <a:pt x="56" y="46"/>
                      <a:pt x="56" y="48"/>
                    </a:cubicBezTo>
                    <a:cubicBezTo>
                      <a:pt x="56" y="50"/>
                      <a:pt x="56" y="51"/>
                      <a:pt x="58" y="53"/>
                    </a:cubicBezTo>
                    <a:cubicBezTo>
                      <a:pt x="58" y="53"/>
                      <a:pt x="58" y="53"/>
                      <a:pt x="58" y="53"/>
                    </a:cubicBezTo>
                    <a:cubicBezTo>
                      <a:pt x="59" y="54"/>
                      <a:pt x="61" y="55"/>
                      <a:pt x="63" y="55"/>
                    </a:cubicBezTo>
                    <a:cubicBezTo>
                      <a:pt x="65" y="55"/>
                      <a:pt x="66" y="54"/>
                      <a:pt x="68" y="53"/>
                    </a:cubicBezTo>
                    <a:cubicBezTo>
                      <a:pt x="69" y="51"/>
                      <a:pt x="70" y="50"/>
                      <a:pt x="70" y="48"/>
                    </a:cubicBezTo>
                    <a:cubicBezTo>
                      <a:pt x="70" y="46"/>
                      <a:pt x="69" y="44"/>
                      <a:pt x="68" y="43"/>
                    </a:cubicBezTo>
                    <a:cubicBezTo>
                      <a:pt x="68" y="43"/>
                      <a:pt x="68" y="43"/>
                      <a:pt x="68" y="43"/>
                    </a:cubicBezTo>
                    <a:close/>
                    <a:moveTo>
                      <a:pt x="81" y="167"/>
                    </a:moveTo>
                    <a:cubicBezTo>
                      <a:pt x="81" y="134"/>
                      <a:pt x="81" y="134"/>
                      <a:pt x="81" y="134"/>
                    </a:cubicBezTo>
                    <a:cubicBezTo>
                      <a:pt x="72" y="124"/>
                      <a:pt x="60" y="116"/>
                      <a:pt x="48" y="109"/>
                    </a:cubicBezTo>
                    <a:cubicBezTo>
                      <a:pt x="42" y="106"/>
                      <a:pt x="36" y="102"/>
                      <a:pt x="31" y="99"/>
                    </a:cubicBezTo>
                    <a:cubicBezTo>
                      <a:pt x="29" y="104"/>
                      <a:pt x="27" y="110"/>
                      <a:pt x="26" y="115"/>
                    </a:cubicBezTo>
                    <a:cubicBezTo>
                      <a:pt x="26" y="116"/>
                      <a:pt x="26" y="117"/>
                      <a:pt x="26" y="118"/>
                    </a:cubicBezTo>
                    <a:cubicBezTo>
                      <a:pt x="25" y="131"/>
                      <a:pt x="31" y="142"/>
                      <a:pt x="41" y="151"/>
                    </a:cubicBezTo>
                    <a:cubicBezTo>
                      <a:pt x="51" y="159"/>
                      <a:pt x="65" y="165"/>
                      <a:pt x="81" y="167"/>
                    </a:cubicBezTo>
                    <a:close/>
                    <a:moveTo>
                      <a:pt x="104" y="43"/>
                    </a:moveTo>
                    <a:cubicBezTo>
                      <a:pt x="104" y="119"/>
                      <a:pt x="104" y="119"/>
                      <a:pt x="104" y="119"/>
                    </a:cubicBezTo>
                    <a:cubicBezTo>
                      <a:pt x="185" y="119"/>
                      <a:pt x="185" y="119"/>
                      <a:pt x="185" y="119"/>
                    </a:cubicBezTo>
                    <a:cubicBezTo>
                      <a:pt x="185" y="43"/>
                      <a:pt x="185" y="43"/>
                      <a:pt x="185" y="43"/>
                    </a:cubicBezTo>
                    <a:cubicBezTo>
                      <a:pt x="104" y="43"/>
                      <a:pt x="104" y="43"/>
                      <a:pt x="104" y="43"/>
                    </a:cubicBezTo>
                    <a:close/>
                    <a:moveTo>
                      <a:pt x="143" y="131"/>
                    </a:moveTo>
                    <a:cubicBezTo>
                      <a:pt x="138" y="131"/>
                      <a:pt x="133" y="133"/>
                      <a:pt x="129" y="136"/>
                    </a:cubicBezTo>
                    <a:cubicBezTo>
                      <a:pt x="144" y="151"/>
                      <a:pt x="144" y="151"/>
                      <a:pt x="144" y="151"/>
                    </a:cubicBezTo>
                    <a:cubicBezTo>
                      <a:pt x="159" y="136"/>
                      <a:pt x="159" y="136"/>
                      <a:pt x="159" y="136"/>
                    </a:cubicBezTo>
                    <a:cubicBezTo>
                      <a:pt x="154" y="133"/>
                      <a:pt x="149" y="131"/>
                      <a:pt x="143" y="131"/>
                    </a:cubicBezTo>
                    <a:close/>
                    <a:moveTo>
                      <a:pt x="164" y="142"/>
                    </a:moveTo>
                    <a:cubicBezTo>
                      <a:pt x="150" y="157"/>
                      <a:pt x="150" y="157"/>
                      <a:pt x="150" y="157"/>
                    </a:cubicBezTo>
                    <a:cubicBezTo>
                      <a:pt x="165" y="172"/>
                      <a:pt x="165" y="172"/>
                      <a:pt x="165" y="172"/>
                    </a:cubicBezTo>
                    <a:cubicBezTo>
                      <a:pt x="167" y="167"/>
                      <a:pt x="169" y="162"/>
                      <a:pt x="169" y="157"/>
                    </a:cubicBezTo>
                    <a:cubicBezTo>
                      <a:pt x="169" y="152"/>
                      <a:pt x="167" y="147"/>
                      <a:pt x="164" y="142"/>
                    </a:cubicBezTo>
                    <a:close/>
                    <a:moveTo>
                      <a:pt x="159" y="178"/>
                    </a:moveTo>
                    <a:cubicBezTo>
                      <a:pt x="144" y="163"/>
                      <a:pt x="144" y="163"/>
                      <a:pt x="144" y="163"/>
                    </a:cubicBezTo>
                    <a:cubicBezTo>
                      <a:pt x="129" y="178"/>
                      <a:pt x="129" y="178"/>
                      <a:pt x="129" y="178"/>
                    </a:cubicBezTo>
                    <a:cubicBezTo>
                      <a:pt x="133" y="181"/>
                      <a:pt x="138" y="183"/>
                      <a:pt x="143" y="183"/>
                    </a:cubicBezTo>
                    <a:cubicBezTo>
                      <a:pt x="149" y="183"/>
                      <a:pt x="154" y="181"/>
                      <a:pt x="159" y="178"/>
                    </a:cubicBezTo>
                    <a:close/>
                    <a:moveTo>
                      <a:pt x="123" y="172"/>
                    </a:moveTo>
                    <a:cubicBezTo>
                      <a:pt x="138" y="157"/>
                      <a:pt x="138" y="157"/>
                      <a:pt x="138" y="157"/>
                    </a:cubicBezTo>
                    <a:cubicBezTo>
                      <a:pt x="123" y="142"/>
                      <a:pt x="123" y="142"/>
                      <a:pt x="123" y="142"/>
                    </a:cubicBezTo>
                    <a:cubicBezTo>
                      <a:pt x="120" y="146"/>
                      <a:pt x="118" y="151"/>
                      <a:pt x="118" y="157"/>
                    </a:cubicBezTo>
                    <a:cubicBezTo>
                      <a:pt x="118" y="163"/>
                      <a:pt x="120" y="168"/>
                      <a:pt x="123" y="17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6" name="文本框 15"/>
            <p:cNvSpPr txBox="1"/>
            <p:nvPr/>
          </p:nvSpPr>
          <p:spPr>
            <a:xfrm>
              <a:off x="6769250" y="5397447"/>
              <a:ext cx="1515084" cy="370032"/>
            </a:xfrm>
            <a:prstGeom prst="rect">
              <a:avLst/>
            </a:prstGeom>
            <a:noFill/>
          </p:spPr>
          <p:txBody>
            <a:bodyPr>
              <a:spAutoFit/>
            </a:bodyPr>
            <a:lstStyle/>
            <a:p>
              <a:pPr algn="ctr" eaLnBrk="1" fontAlgn="auto" hangingPunct="1">
                <a:spcBef>
                  <a:spcPts val="0"/>
                </a:spcBef>
                <a:spcAft>
                  <a:spcPts val="0"/>
                </a:spcAft>
                <a:defRPr/>
              </a:pPr>
              <a:r>
                <a:rPr lang="zh-CN" altLang="en-US" b="1" dirty="0">
                  <a:solidFill>
                    <a:srgbClr val="044875"/>
                  </a:solidFill>
                  <a:latin typeface="微软雅黑" panose="020B0503020204020204" pitchFamily="34" charset="-122"/>
                  <a:ea typeface="微软雅黑" panose="020B0503020204020204" pitchFamily="34" charset="-122"/>
                  <a:cs typeface="Levenim MT" panose="02010502060101010101" pitchFamily="2" charset="-79"/>
                </a:rPr>
                <a:t>标题</a:t>
              </a:r>
            </a:p>
          </p:txBody>
        </p:sp>
      </p:grpSp>
      <p:grpSp>
        <p:nvGrpSpPr>
          <p:cNvPr id="19" name="组合 18"/>
          <p:cNvGrpSpPr>
            <a:grpSpLocks/>
          </p:cNvGrpSpPr>
          <p:nvPr/>
        </p:nvGrpSpPr>
        <p:grpSpPr bwMode="auto">
          <a:xfrm>
            <a:off x="9556750" y="4254500"/>
            <a:ext cx="1514475" cy="1512888"/>
            <a:chOff x="9556562" y="4254003"/>
            <a:chExt cx="1515084" cy="1513476"/>
          </a:xfrm>
        </p:grpSpPr>
        <p:grpSp>
          <p:nvGrpSpPr>
            <p:cNvPr id="17424" name="组合 19"/>
            <p:cNvGrpSpPr>
              <a:grpSpLocks/>
            </p:cNvGrpSpPr>
            <p:nvPr/>
          </p:nvGrpSpPr>
          <p:grpSpPr bwMode="auto">
            <a:xfrm>
              <a:off x="9769819" y="4254003"/>
              <a:ext cx="1088571" cy="1088571"/>
              <a:chOff x="9769819" y="4254003"/>
              <a:chExt cx="1088571" cy="1088571"/>
            </a:xfrm>
          </p:grpSpPr>
          <p:sp>
            <p:nvSpPr>
              <p:cNvPr id="22" name="椭圆 21"/>
              <p:cNvSpPr/>
              <p:nvPr/>
            </p:nvSpPr>
            <p:spPr>
              <a:xfrm>
                <a:off x="9769373" y="4254003"/>
                <a:ext cx="1089463" cy="108786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427" name="Freeform 170"/>
              <p:cNvSpPr>
                <a:spLocks noEditPoints="1"/>
              </p:cNvSpPr>
              <p:nvPr/>
            </p:nvSpPr>
            <p:spPr bwMode="auto">
              <a:xfrm>
                <a:off x="10095572" y="4628132"/>
                <a:ext cx="437065" cy="414444"/>
              </a:xfrm>
              <a:custGeom>
                <a:avLst/>
                <a:gdLst>
                  <a:gd name="T0" fmla="*/ 69210865 w 229"/>
                  <a:gd name="T1" fmla="*/ 0 h 217"/>
                  <a:gd name="T2" fmla="*/ 761319515 w 229"/>
                  <a:gd name="T3" fmla="*/ 0 h 217"/>
                  <a:gd name="T4" fmla="*/ 834173861 w 229"/>
                  <a:gd name="T5" fmla="*/ 72953603 h 217"/>
                  <a:gd name="T6" fmla="*/ 834173861 w 229"/>
                  <a:gd name="T7" fmla="*/ 510669493 h 217"/>
                  <a:gd name="T8" fmla="*/ 761319515 w 229"/>
                  <a:gd name="T9" fmla="*/ 583623097 h 217"/>
                  <a:gd name="T10" fmla="*/ 69210865 w 229"/>
                  <a:gd name="T11" fmla="*/ 583623097 h 217"/>
                  <a:gd name="T12" fmla="*/ 0 w 229"/>
                  <a:gd name="T13" fmla="*/ 510669493 h 217"/>
                  <a:gd name="T14" fmla="*/ 0 w 229"/>
                  <a:gd name="T15" fmla="*/ 72953603 h 217"/>
                  <a:gd name="T16" fmla="*/ 69210865 w 229"/>
                  <a:gd name="T17" fmla="*/ 0 h 217"/>
                  <a:gd name="T18" fmla="*/ 203991023 w 229"/>
                  <a:gd name="T19" fmla="*/ 740472007 h 217"/>
                  <a:gd name="T20" fmla="*/ 342412753 w 229"/>
                  <a:gd name="T21" fmla="*/ 725880522 h 217"/>
                  <a:gd name="T22" fmla="*/ 342412753 w 229"/>
                  <a:gd name="T23" fmla="*/ 623747769 h 217"/>
                  <a:gd name="T24" fmla="*/ 509974695 w 229"/>
                  <a:gd name="T25" fmla="*/ 623747769 h 217"/>
                  <a:gd name="T26" fmla="*/ 509974695 w 229"/>
                  <a:gd name="T27" fmla="*/ 725880522 h 217"/>
                  <a:gd name="T28" fmla="*/ 641111372 w 229"/>
                  <a:gd name="T29" fmla="*/ 740472007 h 217"/>
                  <a:gd name="T30" fmla="*/ 641111372 w 229"/>
                  <a:gd name="T31" fmla="*/ 791538383 h 217"/>
                  <a:gd name="T32" fmla="*/ 203991023 w 229"/>
                  <a:gd name="T33" fmla="*/ 791538383 h 217"/>
                  <a:gd name="T34" fmla="*/ 203991023 w 229"/>
                  <a:gd name="T35" fmla="*/ 740472007 h 217"/>
                  <a:gd name="T36" fmla="*/ 61925812 w 229"/>
                  <a:gd name="T37" fmla="*/ 69305732 h 217"/>
                  <a:gd name="T38" fmla="*/ 61925812 w 229"/>
                  <a:gd name="T39" fmla="*/ 452307375 h 217"/>
                  <a:gd name="T40" fmla="*/ 764962996 w 229"/>
                  <a:gd name="T41" fmla="*/ 452307375 h 217"/>
                  <a:gd name="T42" fmla="*/ 764962996 w 229"/>
                  <a:gd name="T43" fmla="*/ 69305732 h 217"/>
                  <a:gd name="T44" fmla="*/ 61925812 w 229"/>
                  <a:gd name="T45" fmla="*/ 69305732 h 217"/>
                  <a:gd name="T46" fmla="*/ 695752131 w 229"/>
                  <a:gd name="T47" fmla="*/ 488784176 h 217"/>
                  <a:gd name="T48" fmla="*/ 666610011 w 229"/>
                  <a:gd name="T49" fmla="*/ 517965236 h 217"/>
                  <a:gd name="T50" fmla="*/ 695752131 w 229"/>
                  <a:gd name="T51" fmla="*/ 547146295 h 217"/>
                  <a:gd name="T52" fmla="*/ 724894251 w 229"/>
                  <a:gd name="T53" fmla="*/ 517965236 h 217"/>
                  <a:gd name="T54" fmla="*/ 695752131 w 229"/>
                  <a:gd name="T55" fmla="*/ 488784176 h 2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1" name="文本框 20"/>
            <p:cNvSpPr txBox="1"/>
            <p:nvPr/>
          </p:nvSpPr>
          <p:spPr>
            <a:xfrm>
              <a:off x="9556562" y="5397447"/>
              <a:ext cx="1515084" cy="370032"/>
            </a:xfrm>
            <a:prstGeom prst="rect">
              <a:avLst/>
            </a:prstGeom>
            <a:noFill/>
          </p:spPr>
          <p:txBody>
            <a:bodyPr>
              <a:spAutoFit/>
            </a:bodyPr>
            <a:lstStyle/>
            <a:p>
              <a:pPr algn="ctr" eaLnBrk="1" fontAlgn="auto" hangingPunct="1">
                <a:spcBef>
                  <a:spcPts val="0"/>
                </a:spcBef>
                <a:spcAft>
                  <a:spcPts val="0"/>
                </a:spcAft>
                <a:defRPr/>
              </a:pPr>
              <a:r>
                <a:rPr lang="zh-CN" altLang="en-US" b="1" dirty="0">
                  <a:solidFill>
                    <a:schemeClr val="bg2">
                      <a:lumMod val="25000"/>
                    </a:schemeClr>
                  </a:solidFill>
                  <a:latin typeface="微软雅黑" panose="020B0503020204020204" pitchFamily="34" charset="-122"/>
                  <a:ea typeface="微软雅黑" panose="020B0503020204020204" pitchFamily="34" charset="-122"/>
                  <a:cs typeface="Levenim MT" panose="02010502060101010101" pitchFamily="2" charset="-79"/>
                </a:rPr>
                <a:t>标题</a:t>
              </a:r>
            </a:p>
          </p:txBody>
        </p:sp>
      </p:grpSp>
      <p:sp>
        <p:nvSpPr>
          <p:cNvPr id="24" name="文本框 23"/>
          <p:cNvSpPr txBox="1">
            <a:spLocks noChangeArrowheads="1"/>
          </p:cNvSpPr>
          <p:nvPr/>
        </p:nvSpPr>
        <p:spPr bwMode="auto">
          <a:xfrm>
            <a:off x="1189038" y="5899150"/>
            <a:ext cx="9813925" cy="52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lnSpc>
                <a:spcPts val="1700"/>
              </a:lnSpc>
            </a:pPr>
            <a:r>
              <a:rPr lang="zh-CN" altLang="en-US" sz="1600" dirty="0" smtClean="0">
                <a:solidFill>
                  <a:srgbClr val="044875"/>
                </a:solidFill>
                <a:latin typeface="微软雅黑" panose="020B0503020204020204" pitchFamily="34" charset="-122"/>
                <a:ea typeface="微软雅黑" panose="020B0503020204020204" pitchFamily="34" charset="-122"/>
                <a:cs typeface="Arial" charset="0"/>
              </a:rPr>
              <a:t>在这里输入</a:t>
            </a:r>
            <a:r>
              <a:rPr lang="zh-CN" altLang="en-US" sz="1600" dirty="0">
                <a:solidFill>
                  <a:srgbClr val="044875"/>
                </a:solidFill>
                <a:latin typeface="微软雅黑" panose="020B0503020204020204" pitchFamily="34" charset="-122"/>
                <a:ea typeface="微软雅黑" panose="020B0503020204020204" pitchFamily="34" charset="-122"/>
                <a:cs typeface="Arial" charset="0"/>
              </a:rPr>
              <a:t>内容详情在这里输入内容</a:t>
            </a:r>
            <a:r>
              <a:rPr lang="zh-CN" altLang="en-US" sz="1600" dirty="0" smtClean="0">
                <a:solidFill>
                  <a:srgbClr val="044875"/>
                </a:solidFill>
                <a:latin typeface="微软雅黑" panose="020B0503020204020204" pitchFamily="34" charset="-122"/>
                <a:ea typeface="微软雅黑" panose="020B0503020204020204" pitchFamily="34" charset="-122"/>
                <a:cs typeface="Arial" charset="0"/>
              </a:rPr>
              <a:t>详情</a:t>
            </a:r>
            <a:r>
              <a:rPr lang="zh-CN" altLang="en-US" sz="1600" dirty="0">
                <a:solidFill>
                  <a:srgbClr val="044875"/>
                </a:solidFill>
                <a:latin typeface="微软雅黑" panose="020B0503020204020204" pitchFamily="34" charset="-122"/>
                <a:ea typeface="微软雅黑" panose="020B0503020204020204" pitchFamily="34" charset="-122"/>
                <a:cs typeface="Arial" charset="0"/>
              </a:rPr>
              <a:t>在这里输入内容</a:t>
            </a:r>
            <a:r>
              <a:rPr lang="zh-CN" altLang="en-US" sz="1600" dirty="0" smtClean="0">
                <a:solidFill>
                  <a:srgbClr val="044875"/>
                </a:solidFill>
                <a:latin typeface="微软雅黑" panose="020B0503020204020204" pitchFamily="34" charset="-122"/>
                <a:ea typeface="微软雅黑" panose="020B0503020204020204" pitchFamily="34" charset="-122"/>
                <a:cs typeface="Arial" charset="0"/>
              </a:rPr>
              <a:t>详情</a:t>
            </a:r>
            <a:r>
              <a:rPr lang="zh-CN" altLang="en-US" sz="1600" dirty="0">
                <a:solidFill>
                  <a:srgbClr val="044875"/>
                </a:solidFill>
                <a:latin typeface="微软雅黑" panose="020B0503020204020204" pitchFamily="34" charset="-122"/>
                <a:ea typeface="微软雅黑" panose="020B0503020204020204" pitchFamily="34" charset="-122"/>
                <a:cs typeface="Arial" charset="0"/>
              </a:rPr>
              <a:t>在这里输入内容</a:t>
            </a:r>
            <a:r>
              <a:rPr lang="zh-CN" altLang="en-US" sz="1600" dirty="0" smtClean="0">
                <a:solidFill>
                  <a:srgbClr val="044875"/>
                </a:solidFill>
                <a:latin typeface="微软雅黑" panose="020B0503020204020204" pitchFamily="34" charset="-122"/>
                <a:ea typeface="微软雅黑" panose="020B0503020204020204" pitchFamily="34" charset="-122"/>
                <a:cs typeface="Arial" charset="0"/>
              </a:rPr>
              <a:t>详情</a:t>
            </a:r>
            <a:r>
              <a:rPr lang="zh-CN" altLang="en-US" sz="1600" dirty="0">
                <a:solidFill>
                  <a:srgbClr val="044875"/>
                </a:solidFill>
                <a:latin typeface="微软雅黑" panose="020B0503020204020204" pitchFamily="34" charset="-122"/>
                <a:ea typeface="微软雅黑" panose="020B0503020204020204" pitchFamily="34" charset="-122"/>
                <a:cs typeface="Arial" charset="0"/>
              </a:rPr>
              <a:t>在这里输入内容</a:t>
            </a:r>
            <a:r>
              <a:rPr lang="zh-CN" altLang="en-US" sz="1600" dirty="0" smtClean="0">
                <a:solidFill>
                  <a:srgbClr val="044875"/>
                </a:solidFill>
                <a:latin typeface="微软雅黑" panose="020B0503020204020204" pitchFamily="34" charset="-122"/>
                <a:ea typeface="微软雅黑" panose="020B0503020204020204" pitchFamily="34" charset="-122"/>
                <a:cs typeface="Arial" charset="0"/>
              </a:rPr>
              <a:t>详情</a:t>
            </a:r>
            <a:r>
              <a:rPr lang="zh-CN" altLang="en-US" sz="1600" dirty="0">
                <a:solidFill>
                  <a:srgbClr val="044875"/>
                </a:solidFill>
                <a:latin typeface="微软雅黑" panose="020B0503020204020204" pitchFamily="34" charset="-122"/>
                <a:ea typeface="微软雅黑" panose="020B0503020204020204" pitchFamily="34" charset="-122"/>
                <a:cs typeface="Arial" charset="0"/>
              </a:rPr>
              <a:t>在这里输入内容</a:t>
            </a:r>
            <a:r>
              <a:rPr lang="zh-CN" altLang="en-US" sz="1600" dirty="0" smtClean="0">
                <a:solidFill>
                  <a:srgbClr val="044875"/>
                </a:solidFill>
                <a:latin typeface="微软雅黑" panose="020B0503020204020204" pitchFamily="34" charset="-122"/>
                <a:ea typeface="微软雅黑" panose="020B0503020204020204" pitchFamily="34" charset="-122"/>
                <a:cs typeface="Arial" charset="0"/>
              </a:rPr>
              <a:t>详情</a:t>
            </a:r>
            <a:r>
              <a:rPr lang="zh-CN" altLang="en-US" sz="1600" dirty="0">
                <a:solidFill>
                  <a:srgbClr val="044875"/>
                </a:solidFill>
                <a:latin typeface="微软雅黑" panose="020B0503020204020204" pitchFamily="34" charset="-122"/>
                <a:ea typeface="微软雅黑" panose="020B0503020204020204" pitchFamily="34" charset="-122"/>
                <a:cs typeface="Arial" charset="0"/>
              </a:rPr>
              <a:t>在这里输入内容</a:t>
            </a:r>
            <a:r>
              <a:rPr lang="zh-CN" altLang="en-US" sz="1600" dirty="0" smtClean="0">
                <a:solidFill>
                  <a:srgbClr val="044875"/>
                </a:solidFill>
                <a:latin typeface="微软雅黑" panose="020B0503020204020204" pitchFamily="34" charset="-122"/>
                <a:ea typeface="微软雅黑" panose="020B0503020204020204" pitchFamily="34" charset="-122"/>
                <a:cs typeface="Arial" charset="0"/>
              </a:rPr>
              <a:t>详情</a:t>
            </a:r>
            <a:r>
              <a:rPr lang="zh-CN" altLang="en-US" sz="1600" dirty="0">
                <a:solidFill>
                  <a:srgbClr val="044875"/>
                </a:solidFill>
                <a:latin typeface="微软雅黑" panose="020B0503020204020204" pitchFamily="34" charset="-122"/>
                <a:ea typeface="微软雅黑" panose="020B0503020204020204" pitchFamily="34" charset="-122"/>
                <a:cs typeface="Arial" charset="0"/>
              </a:rPr>
              <a:t>在这里输入</a:t>
            </a:r>
            <a:r>
              <a:rPr lang="zh-CN" altLang="en-US" sz="1600" dirty="0" smtClean="0">
                <a:solidFill>
                  <a:srgbClr val="044875"/>
                </a:solidFill>
                <a:latin typeface="微软雅黑" panose="020B0503020204020204" pitchFamily="34" charset="-122"/>
                <a:ea typeface="微软雅黑" panose="020B0503020204020204" pitchFamily="34" charset="-122"/>
                <a:cs typeface="Arial" charset="0"/>
              </a:rPr>
              <a:t>内容</a:t>
            </a:r>
            <a:endParaRPr lang="en-US" altLang="zh-CN" sz="1600" dirty="0">
              <a:solidFill>
                <a:srgbClr val="044875"/>
              </a:solidFill>
              <a:latin typeface="微软雅黑" panose="020B0503020204020204" pitchFamily="34" charset="-122"/>
              <a:ea typeface="微软雅黑" panose="020B0503020204020204" pitchFamily="34" charset="-122"/>
              <a:cs typeface="Arial" charset="0"/>
            </a:endParaRPr>
          </a:p>
        </p:txBody>
      </p:sp>
      <p:sp>
        <p:nvSpPr>
          <p:cNvPr id="25" name="矩形 24"/>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7" name="组合 26"/>
          <p:cNvGrpSpPr>
            <a:grpSpLocks/>
          </p:cNvGrpSpPr>
          <p:nvPr/>
        </p:nvGrpSpPr>
        <p:grpSpPr bwMode="auto">
          <a:xfrm>
            <a:off x="550863" y="82550"/>
            <a:ext cx="3556000" cy="585788"/>
            <a:chOff x="551544" y="82976"/>
            <a:chExt cx="3554910" cy="584775"/>
          </a:xfrm>
        </p:grpSpPr>
        <p:sp>
          <p:nvSpPr>
            <p:cNvPr id="17422" name="文本框 27"/>
            <p:cNvSpPr txBox="1">
              <a:spLocks noChangeArrowheads="1"/>
            </p:cNvSpPr>
            <p:nvPr/>
          </p:nvSpPr>
          <p:spPr bwMode="auto">
            <a:xfrm>
              <a:off x="81461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研究结果及应用</a:t>
              </a:r>
            </a:p>
          </p:txBody>
        </p:sp>
        <p:sp>
          <p:nvSpPr>
            <p:cNvPr id="29" name="文本框 28"/>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31" name="矩形 30"/>
          <p:cNvSpPr/>
          <p:nvPr/>
        </p:nvSpPr>
        <p:spPr>
          <a:xfrm>
            <a:off x="0" y="6621463"/>
            <a:ext cx="12192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right)">
                                      <p:cBhvr>
                                        <p:cTn id="11" dur="500"/>
                                        <p:tgtEl>
                                          <p:spTgt spid="26"/>
                                        </p:tgtEl>
                                      </p:cBhvr>
                                    </p:animEffect>
                                  </p:childTnLst>
                                </p:cTn>
                              </p:par>
                            </p:childTnLst>
                          </p:cTn>
                        </p:par>
                        <p:par>
                          <p:cTn id="12" fill="hold" nodeType="with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nodeType="with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up)">
                                      <p:cBhvr>
                                        <p:cTn id="23" dur="500"/>
                                        <p:tgtEl>
                                          <p:spTgt spid="34"/>
                                        </p:tgtEl>
                                      </p:cBhvr>
                                    </p:animEffect>
                                  </p:childTnLst>
                                </p:cTn>
                              </p:par>
                            </p:childTnLst>
                          </p:cTn>
                        </p:par>
                        <p:par>
                          <p:cTn id="24" fill="hold" nodeType="withGroup">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par>
                          <p:cTn id="36" fill="hold">
                            <p:stCondLst>
                              <p:cond delay="3500"/>
                            </p:stCondLst>
                            <p:childTnLst>
                              <p:par>
                                <p:cTn id="37" presetID="53" presetClass="entr" presetSubtype="16"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ppt_w</p:attrName>
                                        </p:attrNameLst>
                                      </p:cBhvr>
                                      <p:tavLst>
                                        <p:tav tm="0">
                                          <p:val>
                                            <p:fltVal val="0"/>
                                          </p:val>
                                        </p:tav>
                                        <p:tav tm="100000">
                                          <p:val>
                                            <p:strVal val="#ppt_w"/>
                                          </p:val>
                                        </p:tav>
                                      </p:tavLst>
                                    </p:anim>
                                    <p:anim calcmode="lin" valueType="num">
                                      <p:cBhvr>
                                        <p:cTn id="46" dur="500" fill="hold"/>
                                        <p:tgtEl>
                                          <p:spTgt spid="19"/>
                                        </p:tgtEl>
                                        <p:attrNameLst>
                                          <p:attrName>ppt_h</p:attrName>
                                        </p:attrNameLst>
                                      </p:cBhvr>
                                      <p:tavLst>
                                        <p:tav tm="0">
                                          <p:val>
                                            <p:fltVal val="0"/>
                                          </p:val>
                                        </p:tav>
                                        <p:tav tm="100000">
                                          <p:val>
                                            <p:strVal val="#ppt_h"/>
                                          </p:val>
                                        </p:tav>
                                      </p:tavLst>
                                    </p:anim>
                                    <p:animEffect transition="in" filter="fade">
                                      <p:cBhvr>
                                        <p:cTn id="47" dur="500"/>
                                        <p:tgtEl>
                                          <p:spTgt spid="19"/>
                                        </p:tgtEl>
                                      </p:cBhvr>
                                    </p:animEffect>
                                  </p:childTnLst>
                                </p:cTn>
                              </p:par>
                            </p:childTnLst>
                          </p:cTn>
                        </p:par>
                        <p:par>
                          <p:cTn id="48" fill="hold" nodeType="withGroup">
                            <p:stCondLst>
                              <p:cond delay="4500"/>
                            </p:stCondLst>
                            <p:childTnLst>
                              <p:par>
                                <p:cTn id="49" presetID="22" presetClass="entr" presetSubtype="4"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6</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总结建议</a:t>
            </a:r>
          </a:p>
        </p:txBody>
      </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par>
                          <p:cTn id="16" fill="hold" nodeType="with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nodeType="withGroup">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par>
                          <p:cTn id="30" fill="hold" nodeType="withGroup">
                            <p:stCondLst>
                              <p:cond delay="35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757488" y="254000"/>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292100" y="82550"/>
            <a:ext cx="3292475" cy="585788"/>
            <a:chOff x="292102" y="82976"/>
            <a:chExt cx="3291840" cy="584775"/>
          </a:xfrm>
        </p:grpSpPr>
        <p:sp>
          <p:nvSpPr>
            <p:cNvPr id="19499" name="文本框 4"/>
            <p:cNvSpPr txBox="1">
              <a:spLocks noChangeArrowheads="1"/>
            </p:cNvSpPr>
            <p:nvPr/>
          </p:nvSpPr>
          <p:spPr bwMode="auto">
            <a:xfrm>
              <a:off x="292102"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总结建议</a:t>
              </a:r>
            </a:p>
          </p:txBody>
        </p:sp>
        <p:sp>
          <p:nvSpPr>
            <p:cNvPr id="6" name="文本框 5"/>
            <p:cNvSpPr txBox="1"/>
            <p:nvPr/>
          </p:nvSpPr>
          <p:spPr>
            <a:xfrm>
              <a:off x="550815" y="82976"/>
              <a:ext cx="725347"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8" name="矩形 7"/>
          <p:cNvSpPr/>
          <p:nvPr/>
        </p:nvSpPr>
        <p:spPr>
          <a:xfrm>
            <a:off x="0" y="6621463"/>
            <a:ext cx="12192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同心圆 12"/>
          <p:cNvSpPr/>
          <p:nvPr/>
        </p:nvSpPr>
        <p:spPr>
          <a:xfrm>
            <a:off x="1778000" y="963613"/>
            <a:ext cx="650875" cy="650875"/>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同心圆 17"/>
          <p:cNvSpPr/>
          <p:nvPr/>
        </p:nvSpPr>
        <p:spPr>
          <a:xfrm>
            <a:off x="3511550" y="1012825"/>
            <a:ext cx="482600" cy="481013"/>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同心圆 18"/>
          <p:cNvSpPr/>
          <p:nvPr/>
        </p:nvSpPr>
        <p:spPr>
          <a:xfrm>
            <a:off x="3994150" y="4144963"/>
            <a:ext cx="361950" cy="361950"/>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组合 9"/>
          <p:cNvGrpSpPr>
            <a:grpSpLocks/>
          </p:cNvGrpSpPr>
          <p:nvPr/>
        </p:nvGrpSpPr>
        <p:grpSpPr bwMode="auto">
          <a:xfrm>
            <a:off x="379413" y="2578100"/>
            <a:ext cx="2192337" cy="2193925"/>
            <a:chOff x="379106" y="2578750"/>
            <a:chExt cx="2192201" cy="2192563"/>
          </a:xfrm>
        </p:grpSpPr>
        <p:sp>
          <p:nvSpPr>
            <p:cNvPr id="12" name="椭圆 11"/>
            <p:cNvSpPr/>
            <p:nvPr/>
          </p:nvSpPr>
          <p:spPr>
            <a:xfrm>
              <a:off x="379106" y="2578750"/>
              <a:ext cx="2192201" cy="2192563"/>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497" name="Freeform 283"/>
            <p:cNvSpPr>
              <a:spLocks noEditPoints="1"/>
            </p:cNvSpPr>
            <p:nvPr/>
          </p:nvSpPr>
          <p:spPr bwMode="auto">
            <a:xfrm>
              <a:off x="1102162" y="2999461"/>
              <a:ext cx="746089" cy="945046"/>
            </a:xfrm>
            <a:custGeom>
              <a:avLst/>
              <a:gdLst>
                <a:gd name="T0" fmla="*/ 2147483646 w 95"/>
                <a:gd name="T1" fmla="*/ 0 h 120"/>
                <a:gd name="T2" fmla="*/ 1788673769 w 95"/>
                <a:gd name="T3" fmla="*/ 434154132 h 120"/>
                <a:gd name="T4" fmla="*/ 1788673769 w 95"/>
                <a:gd name="T5" fmla="*/ 434154132 h 120"/>
                <a:gd name="T6" fmla="*/ 863499848 w 95"/>
                <a:gd name="T7" fmla="*/ 62018644 h 120"/>
                <a:gd name="T8" fmla="*/ 185037926 w 95"/>
                <a:gd name="T9" fmla="*/ 496172776 h 120"/>
                <a:gd name="T10" fmla="*/ 0 w 95"/>
                <a:gd name="T11" fmla="*/ 1302454522 h 120"/>
                <a:gd name="T12" fmla="*/ 185037926 w 95"/>
                <a:gd name="T13" fmla="*/ 2108736267 h 120"/>
                <a:gd name="T14" fmla="*/ 863499848 w 95"/>
                <a:gd name="T15" fmla="*/ 2147483646 h 120"/>
                <a:gd name="T16" fmla="*/ 1912037621 w 95"/>
                <a:gd name="T17" fmla="*/ 2147483646 h 120"/>
                <a:gd name="T18" fmla="*/ 2147483646 w 95"/>
                <a:gd name="T19" fmla="*/ 2147483646 h 120"/>
                <a:gd name="T20" fmla="*/ 2147483646 w 95"/>
                <a:gd name="T21" fmla="*/ 2147483646 h 120"/>
                <a:gd name="T22" fmla="*/ 2147483646 w 95"/>
                <a:gd name="T23" fmla="*/ 2147483646 h 120"/>
                <a:gd name="T24" fmla="*/ 2147483646 w 95"/>
                <a:gd name="T25" fmla="*/ 2147483646 h 120"/>
                <a:gd name="T26" fmla="*/ 2147483646 w 95"/>
                <a:gd name="T27" fmla="*/ 2147483646 h 120"/>
                <a:gd name="T28" fmla="*/ 2147483646 w 95"/>
                <a:gd name="T29" fmla="*/ 2147483646 h 120"/>
                <a:gd name="T30" fmla="*/ 2147483646 w 95"/>
                <a:gd name="T31" fmla="*/ 2147483646 h 120"/>
                <a:gd name="T32" fmla="*/ 2147483646 w 95"/>
                <a:gd name="T33" fmla="*/ 2147483646 h 120"/>
                <a:gd name="T34" fmla="*/ 2147483646 w 95"/>
                <a:gd name="T35" fmla="*/ 2147483646 h 120"/>
                <a:gd name="T36" fmla="*/ 2147483646 w 95"/>
                <a:gd name="T37" fmla="*/ 2147483646 h 120"/>
                <a:gd name="T38" fmla="*/ 2147483646 w 95"/>
                <a:gd name="T39" fmla="*/ 2147483646 h 120"/>
                <a:gd name="T40" fmla="*/ 2147483646 w 95"/>
                <a:gd name="T41" fmla="*/ 2147483646 h 120"/>
                <a:gd name="T42" fmla="*/ 2147483646 w 95"/>
                <a:gd name="T43" fmla="*/ 2147483646 h 120"/>
                <a:gd name="T44" fmla="*/ 2147483646 w 95"/>
                <a:gd name="T45" fmla="*/ 2147483646 h 120"/>
                <a:gd name="T46" fmla="*/ 2147483646 w 95"/>
                <a:gd name="T47" fmla="*/ 2147483646 h 120"/>
                <a:gd name="T48" fmla="*/ 2147483646 w 95"/>
                <a:gd name="T49" fmla="*/ 2147483646 h 120"/>
                <a:gd name="T50" fmla="*/ 2147483646 w 95"/>
                <a:gd name="T51" fmla="*/ 2147483646 h 120"/>
                <a:gd name="T52" fmla="*/ 2147483646 w 95"/>
                <a:gd name="T53" fmla="*/ 1612563491 h 120"/>
                <a:gd name="T54" fmla="*/ 2147483646 w 95"/>
                <a:gd name="T55" fmla="*/ 868300389 h 120"/>
                <a:gd name="T56" fmla="*/ 2147483646 w 95"/>
                <a:gd name="T57" fmla="*/ 1116390715 h 120"/>
                <a:gd name="T58" fmla="*/ 2147483646 w 95"/>
                <a:gd name="T59" fmla="*/ 124045163 h 120"/>
                <a:gd name="T60" fmla="*/ 2147483646 w 95"/>
                <a:gd name="T61" fmla="*/ 0 h 120"/>
                <a:gd name="T62" fmla="*/ 2147483646 w 95"/>
                <a:gd name="T63" fmla="*/ 2147483646 h 120"/>
                <a:gd name="T64" fmla="*/ 2147483646 w 95"/>
                <a:gd name="T65" fmla="*/ 2147483646 h 120"/>
                <a:gd name="T66" fmla="*/ 2147483646 w 95"/>
                <a:gd name="T67" fmla="*/ 2147483646 h 120"/>
                <a:gd name="T68" fmla="*/ 2147483646 w 95"/>
                <a:gd name="T69" fmla="*/ 2147483646 h 120"/>
                <a:gd name="T70" fmla="*/ 2147483646 w 95"/>
                <a:gd name="T71" fmla="*/ 2147483646 h 120"/>
                <a:gd name="T72" fmla="*/ 616787850 w 95"/>
                <a:gd name="T73" fmla="*/ 744263102 h 120"/>
                <a:gd name="T74" fmla="*/ 863499848 w 95"/>
                <a:gd name="T75" fmla="*/ 558191420 h 120"/>
                <a:gd name="T76" fmla="*/ 1110211846 w 95"/>
                <a:gd name="T77" fmla="*/ 744263102 h 120"/>
                <a:gd name="T78" fmla="*/ 1295249772 w 95"/>
                <a:gd name="T79" fmla="*/ 1302454522 h 120"/>
                <a:gd name="T80" fmla="*/ 1110211846 w 95"/>
                <a:gd name="T81" fmla="*/ 1860653817 h 120"/>
                <a:gd name="T82" fmla="*/ 863499848 w 95"/>
                <a:gd name="T83" fmla="*/ 1984691105 h 120"/>
                <a:gd name="T84" fmla="*/ 616787850 w 95"/>
                <a:gd name="T85" fmla="*/ 1860653817 h 120"/>
                <a:gd name="T86" fmla="*/ 431749924 w 95"/>
                <a:gd name="T87" fmla="*/ 1302454522 h 120"/>
                <a:gd name="T88" fmla="*/ 616787850 w 95"/>
                <a:gd name="T89" fmla="*/ 744263102 h 120"/>
                <a:gd name="T90" fmla="*/ 2147483646 w 95"/>
                <a:gd name="T91" fmla="*/ 682236583 h 120"/>
                <a:gd name="T92" fmla="*/ 2147483646 w 95"/>
                <a:gd name="T93" fmla="*/ 496172776 h 120"/>
                <a:gd name="T94" fmla="*/ 2147483646 w 95"/>
                <a:gd name="T95" fmla="*/ 682236583 h 120"/>
                <a:gd name="T96" fmla="*/ 2147483646 w 95"/>
                <a:gd name="T97" fmla="*/ 1302454522 h 120"/>
                <a:gd name="T98" fmla="*/ 2147483646 w 95"/>
                <a:gd name="T99" fmla="*/ 1860653817 h 120"/>
                <a:gd name="T100" fmla="*/ 2147483646 w 95"/>
                <a:gd name="T101" fmla="*/ 2108736267 h 120"/>
                <a:gd name="T102" fmla="*/ 2147483646 w 95"/>
                <a:gd name="T103" fmla="*/ 1860653817 h 120"/>
                <a:gd name="T104" fmla="*/ 2035393621 w 95"/>
                <a:gd name="T105" fmla="*/ 1302454522 h 120"/>
                <a:gd name="T106" fmla="*/ 2147483646 w 95"/>
                <a:gd name="T107" fmla="*/ 682236583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8" name="文本框 28"/>
            <p:cNvSpPr txBox="1">
              <a:spLocks noChangeArrowheads="1"/>
            </p:cNvSpPr>
            <p:nvPr/>
          </p:nvSpPr>
          <p:spPr bwMode="auto">
            <a:xfrm>
              <a:off x="666148" y="4049849"/>
              <a:ext cx="16181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smtClean="0">
                  <a:latin typeface="微软雅黑" panose="020B0503020204020204" pitchFamily="34" charset="-122"/>
                  <a:ea typeface="微软雅黑" panose="020B0503020204020204" pitchFamily="34" charset="-122"/>
                </a:rPr>
                <a:t>添加标题</a:t>
              </a:r>
              <a:endParaRPr lang="zh-CN" altLang="en-US" sz="2400" dirty="0">
                <a:latin typeface="微软雅黑" panose="020B0503020204020204" pitchFamily="34" charset="-122"/>
                <a:ea typeface="微软雅黑" panose="020B0503020204020204" pitchFamily="34" charset="-122"/>
              </a:endParaRPr>
            </a:p>
          </p:txBody>
        </p:sp>
      </p:grpSp>
      <p:grpSp>
        <p:nvGrpSpPr>
          <p:cNvPr id="11" name="组合 10"/>
          <p:cNvGrpSpPr>
            <a:grpSpLocks/>
          </p:cNvGrpSpPr>
          <p:nvPr/>
        </p:nvGrpSpPr>
        <p:grpSpPr bwMode="auto">
          <a:xfrm>
            <a:off x="2208213" y="1373188"/>
            <a:ext cx="1617662" cy="1471612"/>
            <a:chOff x="2208197" y="1373773"/>
            <a:chExt cx="1618117" cy="1471099"/>
          </a:xfrm>
        </p:grpSpPr>
        <p:sp>
          <p:nvSpPr>
            <p:cNvPr id="17" name="椭圆 16"/>
            <p:cNvSpPr/>
            <p:nvPr/>
          </p:nvSpPr>
          <p:spPr>
            <a:xfrm>
              <a:off x="2281243" y="1373773"/>
              <a:ext cx="1472026" cy="1471099"/>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494" name="Freeform 30"/>
            <p:cNvSpPr>
              <a:spLocks noEditPoints="1"/>
            </p:cNvSpPr>
            <p:nvPr/>
          </p:nvSpPr>
          <p:spPr bwMode="auto">
            <a:xfrm>
              <a:off x="2795623" y="1659375"/>
              <a:ext cx="443264" cy="582574"/>
            </a:xfrm>
            <a:custGeom>
              <a:avLst/>
              <a:gdLst>
                <a:gd name="T0" fmla="*/ 2147483646 w 74"/>
                <a:gd name="T1" fmla="*/ 0 h 97"/>
                <a:gd name="T2" fmla="*/ 2147483646 w 74"/>
                <a:gd name="T3" fmla="*/ 396780941 h 97"/>
                <a:gd name="T4" fmla="*/ 2147483646 w 74"/>
                <a:gd name="T5" fmla="*/ 1875696091 h 97"/>
                <a:gd name="T6" fmla="*/ 2147483646 w 74"/>
                <a:gd name="T7" fmla="*/ 396780941 h 97"/>
                <a:gd name="T8" fmla="*/ 2147483646 w 74"/>
                <a:gd name="T9" fmla="*/ 288566319 h 97"/>
                <a:gd name="T10" fmla="*/ 932897008 w 74"/>
                <a:gd name="T11" fmla="*/ 396780941 h 97"/>
                <a:gd name="T12" fmla="*/ 932897008 w 74"/>
                <a:gd name="T13" fmla="*/ 649281726 h 97"/>
                <a:gd name="T14" fmla="*/ 681734042 w 74"/>
                <a:gd name="T15" fmla="*/ 865704964 h 97"/>
                <a:gd name="T16" fmla="*/ 430571075 w 74"/>
                <a:gd name="T17" fmla="*/ 865704964 h 97"/>
                <a:gd name="T18" fmla="*/ 287043390 w 74"/>
                <a:gd name="T19" fmla="*/ 2147483646 h 97"/>
                <a:gd name="T20" fmla="*/ 322923814 w 74"/>
                <a:gd name="T21" fmla="*/ 2147483646 h 97"/>
                <a:gd name="T22" fmla="*/ 1004663846 w 74"/>
                <a:gd name="T23" fmla="*/ 2147483646 h 97"/>
                <a:gd name="T24" fmla="*/ 1327587660 w 74"/>
                <a:gd name="T25" fmla="*/ 2147483646 h 97"/>
                <a:gd name="T26" fmla="*/ 107641271 w 74"/>
                <a:gd name="T27" fmla="*/ 2147483646 h 97"/>
                <a:gd name="T28" fmla="*/ 107641271 w 74"/>
                <a:gd name="T29" fmla="*/ 2147483646 h 97"/>
                <a:gd name="T30" fmla="*/ 0 w 74"/>
                <a:gd name="T31" fmla="*/ 721418801 h 97"/>
                <a:gd name="T32" fmla="*/ 35880424 w 74"/>
                <a:gd name="T33" fmla="*/ 613210185 h 97"/>
                <a:gd name="T34" fmla="*/ 681734042 w 74"/>
                <a:gd name="T35" fmla="*/ 0 h 97"/>
                <a:gd name="T36" fmla="*/ 609973194 w 74"/>
                <a:gd name="T37" fmla="*/ 1875696091 h 97"/>
                <a:gd name="T38" fmla="*/ 968777432 w 74"/>
                <a:gd name="T39" fmla="*/ 2019976247 h 97"/>
                <a:gd name="T40" fmla="*/ 609973194 w 74"/>
                <a:gd name="T41" fmla="*/ 1875696091 h 97"/>
                <a:gd name="T42" fmla="*/ 609973194 w 74"/>
                <a:gd name="T43" fmla="*/ 1587123765 h 97"/>
                <a:gd name="T44" fmla="*/ 2009321702 w 74"/>
                <a:gd name="T45" fmla="*/ 1442843609 h 97"/>
                <a:gd name="T46" fmla="*/ 609973194 w 74"/>
                <a:gd name="T47" fmla="*/ 1009991127 h 97"/>
                <a:gd name="T48" fmla="*/ 2009321702 w 74"/>
                <a:gd name="T49" fmla="*/ 1190342824 h 97"/>
                <a:gd name="T50" fmla="*/ 609973194 w 74"/>
                <a:gd name="T51" fmla="*/ 1009991127 h 97"/>
                <a:gd name="T52" fmla="*/ 1219946389 w 74"/>
                <a:gd name="T53" fmla="*/ 793561883 h 97"/>
                <a:gd name="T54" fmla="*/ 2009321702 w 74"/>
                <a:gd name="T55" fmla="*/ 613210185 h 97"/>
                <a:gd name="T56" fmla="*/ 1471109355 w 74"/>
                <a:gd name="T57" fmla="*/ 2147483646 h 97"/>
                <a:gd name="T58" fmla="*/ 1471109355 w 74"/>
                <a:gd name="T59" fmla="*/ 2147483646 h 97"/>
                <a:gd name="T60" fmla="*/ 1112305117 w 74"/>
                <a:gd name="T61" fmla="*/ 2147483646 h 97"/>
                <a:gd name="T62" fmla="*/ 1686397888 w 74"/>
                <a:gd name="T63" fmla="*/ 2147483646 h 97"/>
                <a:gd name="T64" fmla="*/ 2116962973 w 74"/>
                <a:gd name="T65" fmla="*/ 2147483646 h 97"/>
                <a:gd name="T66" fmla="*/ 2147483646 w 74"/>
                <a:gd name="T67" fmla="*/ 2147483646 h 97"/>
                <a:gd name="T68" fmla="*/ 2147483646 w 74"/>
                <a:gd name="T69" fmla="*/ 2147483646 h 97"/>
                <a:gd name="T70" fmla="*/ 2147483646 w 74"/>
                <a:gd name="T71" fmla="*/ 2147483646 h 97"/>
                <a:gd name="T72" fmla="*/ 2147483646 w 74"/>
                <a:gd name="T73" fmla="*/ 2056047788 h 97"/>
                <a:gd name="T74" fmla="*/ 1363468084 w 74"/>
                <a:gd name="T75" fmla="*/ 1947839172 h 97"/>
                <a:gd name="T76" fmla="*/ 1506989779 w 74"/>
                <a:gd name="T77" fmla="*/ 2092119329 h 97"/>
                <a:gd name="T78" fmla="*/ 1435228931 w 74"/>
                <a:gd name="T79" fmla="*/ 2147483646 h 97"/>
                <a:gd name="T80" fmla="*/ 2045202126 w 74"/>
                <a:gd name="T81" fmla="*/ 2147483646 h 97"/>
                <a:gd name="T82" fmla="*/ 2116962973 w 74"/>
                <a:gd name="T83" fmla="*/ 2147483646 h 97"/>
                <a:gd name="T84" fmla="*/ 753494890 w 74"/>
                <a:gd name="T85" fmla="*/ 324637860 h 97"/>
                <a:gd name="T86" fmla="*/ 466451499 w 74"/>
                <a:gd name="T87" fmla="*/ 685347261 h 97"/>
                <a:gd name="T88" fmla="*/ 609973194 w 74"/>
                <a:gd name="T89" fmla="*/ 721418801 h 97"/>
                <a:gd name="T90" fmla="*/ 645853618 w 74"/>
                <a:gd name="T91" fmla="*/ 721418801 h 97"/>
                <a:gd name="T92" fmla="*/ 789375313 w 74"/>
                <a:gd name="T93" fmla="*/ 613210185 h 97"/>
                <a:gd name="T94" fmla="*/ 789375313 w 74"/>
                <a:gd name="T95" fmla="*/ 541067104 h 97"/>
                <a:gd name="T96" fmla="*/ 753494890 w 74"/>
                <a:gd name="T97" fmla="*/ 396780941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5" name="文本框 30"/>
            <p:cNvSpPr txBox="1">
              <a:spLocks noChangeArrowheads="1"/>
            </p:cNvSpPr>
            <p:nvPr/>
          </p:nvSpPr>
          <p:spPr bwMode="auto">
            <a:xfrm>
              <a:off x="2208197" y="2217172"/>
              <a:ext cx="16181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000" dirty="0" smtClean="0">
                  <a:latin typeface="微软雅黑" panose="020B0503020204020204" pitchFamily="34" charset="-122"/>
                  <a:ea typeface="微软雅黑" panose="020B0503020204020204" pitchFamily="34" charset="-122"/>
                </a:rPr>
                <a:t>添加标题</a:t>
              </a:r>
              <a:endParaRPr lang="zh-CN" altLang="en-US" sz="2000" dirty="0">
                <a:latin typeface="微软雅黑" panose="020B0503020204020204" pitchFamily="34" charset="-122"/>
                <a:ea typeface="微软雅黑" panose="020B0503020204020204" pitchFamily="34" charset="-122"/>
              </a:endParaRPr>
            </a:p>
          </p:txBody>
        </p:sp>
      </p:grpSp>
      <p:grpSp>
        <p:nvGrpSpPr>
          <p:cNvPr id="63" name="组合 62"/>
          <p:cNvGrpSpPr>
            <a:grpSpLocks/>
          </p:cNvGrpSpPr>
          <p:nvPr/>
        </p:nvGrpSpPr>
        <p:grpSpPr bwMode="auto">
          <a:xfrm>
            <a:off x="2500313" y="2992438"/>
            <a:ext cx="1619250" cy="1147762"/>
            <a:chOff x="2501045" y="3469222"/>
            <a:chExt cx="1618117" cy="1147107"/>
          </a:xfrm>
        </p:grpSpPr>
        <p:sp>
          <p:nvSpPr>
            <p:cNvPr id="15" name="椭圆 14"/>
            <p:cNvSpPr/>
            <p:nvPr/>
          </p:nvSpPr>
          <p:spPr>
            <a:xfrm>
              <a:off x="2731071" y="3469222"/>
              <a:ext cx="1146960" cy="1147107"/>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491" name="Freeform 24"/>
            <p:cNvSpPr>
              <a:spLocks noEditPoints="1"/>
            </p:cNvSpPr>
            <p:nvPr/>
          </p:nvSpPr>
          <p:spPr bwMode="auto">
            <a:xfrm>
              <a:off x="3113146" y="3709231"/>
              <a:ext cx="382368" cy="428588"/>
            </a:xfrm>
            <a:custGeom>
              <a:avLst/>
              <a:gdLst>
                <a:gd name="T0" fmla="*/ 320573359 w 77"/>
                <a:gd name="T1" fmla="*/ 198690407 h 86"/>
                <a:gd name="T2" fmla="*/ 937054857 w 77"/>
                <a:gd name="T3" fmla="*/ 24838170 h 86"/>
                <a:gd name="T4" fmla="*/ 1454900308 w 77"/>
                <a:gd name="T5" fmla="*/ 322871288 h 86"/>
                <a:gd name="T6" fmla="*/ 1627517114 w 77"/>
                <a:gd name="T7" fmla="*/ 943770710 h 86"/>
                <a:gd name="T8" fmla="*/ 1430240055 w 77"/>
                <a:gd name="T9" fmla="*/ 1365984710 h 86"/>
                <a:gd name="T10" fmla="*/ 1578196608 w 77"/>
                <a:gd name="T11" fmla="*/ 1465327421 h 86"/>
                <a:gd name="T12" fmla="*/ 1824794173 w 77"/>
                <a:gd name="T13" fmla="*/ 1788198709 h 86"/>
                <a:gd name="T14" fmla="*/ 1800133920 w 77"/>
                <a:gd name="T15" fmla="*/ 2086231827 h 86"/>
                <a:gd name="T16" fmla="*/ 1800133920 w 77"/>
                <a:gd name="T17" fmla="*/ 2086231827 h 86"/>
                <a:gd name="T18" fmla="*/ 1528881068 w 77"/>
                <a:gd name="T19" fmla="*/ 2036560472 h 86"/>
                <a:gd name="T20" fmla="*/ 1257628215 w 77"/>
                <a:gd name="T21" fmla="*/ 1688855998 h 86"/>
                <a:gd name="T22" fmla="*/ 1208307709 w 77"/>
                <a:gd name="T23" fmla="*/ 1564675116 h 86"/>
                <a:gd name="T24" fmla="*/ 739782764 w 77"/>
                <a:gd name="T25" fmla="*/ 1639179658 h 86"/>
                <a:gd name="T26" fmla="*/ 197277059 w 77"/>
                <a:gd name="T27" fmla="*/ 1341146540 h 86"/>
                <a:gd name="T28" fmla="*/ 24660253 w 77"/>
                <a:gd name="T29" fmla="*/ 745080304 h 86"/>
                <a:gd name="T30" fmla="*/ 320573359 w 77"/>
                <a:gd name="T31" fmla="*/ 198690407 h 86"/>
                <a:gd name="T32" fmla="*/ 739782764 w 77"/>
                <a:gd name="T33" fmla="*/ 1216965659 h 86"/>
                <a:gd name="T34" fmla="*/ 937054857 w 77"/>
                <a:gd name="T35" fmla="*/ 1216965659 h 86"/>
                <a:gd name="T36" fmla="*/ 937054857 w 77"/>
                <a:gd name="T37" fmla="*/ 993442066 h 86"/>
                <a:gd name="T38" fmla="*/ 1158987203 w 77"/>
                <a:gd name="T39" fmla="*/ 993442066 h 86"/>
                <a:gd name="T40" fmla="*/ 1158987203 w 77"/>
                <a:gd name="T41" fmla="*/ 794756643 h 86"/>
                <a:gd name="T42" fmla="*/ 937054857 w 77"/>
                <a:gd name="T43" fmla="*/ 794756643 h 86"/>
                <a:gd name="T44" fmla="*/ 937054857 w 77"/>
                <a:gd name="T45" fmla="*/ 571228067 h 86"/>
                <a:gd name="T46" fmla="*/ 739782764 w 77"/>
                <a:gd name="T47" fmla="*/ 571228067 h 86"/>
                <a:gd name="T48" fmla="*/ 739782764 w 77"/>
                <a:gd name="T49" fmla="*/ 794756643 h 86"/>
                <a:gd name="T50" fmla="*/ 517845452 w 77"/>
                <a:gd name="T51" fmla="*/ 794756643 h 86"/>
                <a:gd name="T52" fmla="*/ 517845452 w 77"/>
                <a:gd name="T53" fmla="*/ 993442066 h 86"/>
                <a:gd name="T54" fmla="*/ 739782764 w 77"/>
                <a:gd name="T55" fmla="*/ 993442066 h 86"/>
                <a:gd name="T56" fmla="*/ 739782764 w 77"/>
                <a:gd name="T57" fmla="*/ 1216965659 h 86"/>
                <a:gd name="T58" fmla="*/ 443869658 w 77"/>
                <a:gd name="T59" fmla="*/ 894099355 h 86"/>
                <a:gd name="T60" fmla="*/ 1060351156 w 77"/>
                <a:gd name="T61" fmla="*/ 471885355 h 86"/>
                <a:gd name="T62" fmla="*/ 443869658 w 77"/>
                <a:gd name="T63" fmla="*/ 894099355 h 86"/>
                <a:gd name="T64" fmla="*/ 887734351 w 77"/>
                <a:gd name="T65" fmla="*/ 298033118 h 86"/>
                <a:gd name="T66" fmla="*/ 493185199 w 77"/>
                <a:gd name="T67" fmla="*/ 397375830 h 86"/>
                <a:gd name="T68" fmla="*/ 295913105 w 77"/>
                <a:gd name="T69" fmla="*/ 769918473 h 86"/>
                <a:gd name="T70" fmla="*/ 394549152 w 77"/>
                <a:gd name="T71" fmla="*/ 1167294303 h 86"/>
                <a:gd name="T72" fmla="*/ 764438051 w 77"/>
                <a:gd name="T73" fmla="*/ 1365984710 h 86"/>
                <a:gd name="T74" fmla="*/ 1158987203 w 77"/>
                <a:gd name="T75" fmla="*/ 1266641998 h 86"/>
                <a:gd name="T76" fmla="*/ 1356264262 w 77"/>
                <a:gd name="T77" fmla="*/ 894099355 h 86"/>
                <a:gd name="T78" fmla="*/ 1257628215 w 77"/>
                <a:gd name="T79" fmla="*/ 496723525 h 86"/>
                <a:gd name="T80" fmla="*/ 887734351 w 77"/>
                <a:gd name="T81" fmla="*/ 298033118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2" name="文本框 31"/>
            <p:cNvSpPr txBox="1">
              <a:spLocks noChangeArrowheads="1"/>
            </p:cNvSpPr>
            <p:nvPr/>
          </p:nvSpPr>
          <p:spPr bwMode="auto">
            <a:xfrm>
              <a:off x="2501045" y="4127691"/>
              <a:ext cx="16181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1600" dirty="0" smtClean="0">
                  <a:latin typeface="微软雅黑" panose="020B0503020204020204" pitchFamily="34" charset="-122"/>
                  <a:ea typeface="微软雅黑" panose="020B0503020204020204" pitchFamily="34" charset="-122"/>
                </a:rPr>
                <a:t>添加标题</a:t>
              </a:r>
              <a:endParaRPr lang="zh-CN" altLang="en-US" sz="1600" dirty="0">
                <a:latin typeface="微软雅黑" panose="020B0503020204020204" pitchFamily="34" charset="-122"/>
                <a:ea typeface="微软雅黑" panose="020B0503020204020204" pitchFamily="34" charset="-122"/>
              </a:endParaRPr>
            </a:p>
          </p:txBody>
        </p:sp>
      </p:grpSp>
      <p:grpSp>
        <p:nvGrpSpPr>
          <p:cNvPr id="34" name="组合 33"/>
          <p:cNvGrpSpPr>
            <a:grpSpLocks/>
          </p:cNvGrpSpPr>
          <p:nvPr/>
        </p:nvGrpSpPr>
        <p:grpSpPr bwMode="auto">
          <a:xfrm>
            <a:off x="4760913" y="1401763"/>
            <a:ext cx="1235075" cy="755650"/>
            <a:chOff x="0" y="1587632"/>
            <a:chExt cx="1473572" cy="901650"/>
          </a:xfrm>
        </p:grpSpPr>
        <p:sp>
          <p:nvSpPr>
            <p:cNvPr id="19488" name="文本框 34"/>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a:solidFill>
                    <a:srgbClr val="044875"/>
                  </a:solidFill>
                  <a:latin typeface="Impact" pitchFamily="34" charset="0"/>
                </a:rPr>
                <a:t>01</a:t>
              </a:r>
              <a:endParaRPr lang="zh-CN" altLang="en-US">
                <a:solidFill>
                  <a:srgbClr val="044875"/>
                </a:solidFill>
                <a:latin typeface="Impact" pitchFamily="34" charset="0"/>
              </a:endParaRPr>
            </a:p>
          </p:txBody>
        </p:sp>
        <p:sp>
          <p:nvSpPr>
            <p:cNvPr id="36" name="椭圆 35"/>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7" name="组合 36"/>
          <p:cNvGrpSpPr>
            <a:grpSpLocks/>
          </p:cNvGrpSpPr>
          <p:nvPr/>
        </p:nvGrpSpPr>
        <p:grpSpPr bwMode="auto">
          <a:xfrm>
            <a:off x="5922962" y="1285877"/>
            <a:ext cx="6053138" cy="922547"/>
            <a:chOff x="1234286" y="1427973"/>
            <a:chExt cx="6053332" cy="922532"/>
          </a:xfrm>
        </p:grpSpPr>
        <p:sp>
          <p:nvSpPr>
            <p:cNvPr id="38" name="文本框 37"/>
            <p:cNvSpPr txBox="1"/>
            <p:nvPr/>
          </p:nvSpPr>
          <p:spPr>
            <a:xfrm>
              <a:off x="1234286" y="1427973"/>
              <a:ext cx="2746463" cy="369326"/>
            </a:xfrm>
            <a:prstGeom prst="rect">
              <a:avLst/>
            </a:prstGeom>
            <a:noFill/>
          </p:spPr>
          <p:txBody>
            <a:bodyPr wrap="square">
              <a:spAutoFit/>
            </a:bodyPr>
            <a:lstStyle/>
            <a:p>
              <a:pPr eaLnBrk="1" fontAlgn="auto" hangingPunct="1">
                <a:spcBef>
                  <a:spcPts val="0"/>
                </a:spcBef>
                <a:spcAft>
                  <a:spcPts val="0"/>
                </a:spcAft>
                <a:defRPr/>
              </a:pPr>
              <a:r>
                <a:rPr lang="zh-CN" altLang="en-US" b="1" dirty="0" smtClean="0">
                  <a:solidFill>
                    <a:srgbClr val="044875"/>
                  </a:solidFill>
                  <a:latin typeface="微软雅黑" panose="020B0503020204020204" pitchFamily="34" charset="-122"/>
                  <a:ea typeface="微软雅黑" panose="020B0503020204020204" pitchFamily="34" charset="-122"/>
                </a:rPr>
                <a:t>在这这里输入标题</a:t>
              </a:r>
              <a:endParaRPr lang="zh-CN" altLang="en-US" b="1" dirty="0">
                <a:solidFill>
                  <a:srgbClr val="044875"/>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234287" y="1770868"/>
              <a:ext cx="6053331" cy="579637"/>
            </a:xfrm>
            <a:prstGeom prst="rect">
              <a:avLst/>
            </a:prstGeom>
            <a:noFill/>
          </p:spPr>
          <p:txBody>
            <a:bodyPr>
              <a:spAutoFit/>
            </a:bodyPr>
            <a:lstStyle/>
            <a:p>
              <a:pPr eaLnBrk="1" fontAlgn="auto" hangingPunct="1">
                <a:lnSpc>
                  <a:spcPts val="1900"/>
                </a:lnSpc>
                <a:spcBef>
                  <a:spcPts val="0"/>
                </a:spcBef>
                <a:spcAft>
                  <a:spcPts val="0"/>
                </a:spcAft>
                <a:defRPr/>
              </a:pP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rPr>
                <a:t>输入</a:t>
              </a:r>
              <a:r>
                <a:rPr lang="zh-CN" altLang="en-US" sz="1200" dirty="0">
                  <a:solidFill>
                    <a:schemeClr val="bg2">
                      <a:lumMod val="25000"/>
                    </a:schemeClr>
                  </a:solidFill>
                  <a:latin typeface="微软雅黑" panose="020B0503020204020204" pitchFamily="34" charset="-122"/>
                  <a:ea typeface="微软雅黑" panose="020B0503020204020204" pitchFamily="34" charset="-122"/>
                </a:rPr>
                <a:t>内容详情输入内容</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rPr>
                <a:t>详情</a:t>
              </a:r>
              <a:r>
                <a:rPr lang="zh-CN" altLang="en-US" sz="1200" dirty="0">
                  <a:solidFill>
                    <a:schemeClr val="bg2">
                      <a:lumMod val="25000"/>
                    </a:schemeClr>
                  </a:solidFill>
                  <a:latin typeface="微软雅黑" panose="020B0503020204020204" pitchFamily="34" charset="-122"/>
                  <a:ea typeface="微软雅黑" panose="020B0503020204020204" pitchFamily="34" charset="-122"/>
                </a:rPr>
                <a:t>输入内容</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rPr>
                <a:t>详情</a:t>
              </a:r>
              <a:r>
                <a:rPr lang="zh-CN" altLang="en-US" sz="1200" dirty="0">
                  <a:solidFill>
                    <a:schemeClr val="bg2">
                      <a:lumMod val="25000"/>
                    </a:schemeClr>
                  </a:solidFill>
                  <a:latin typeface="微软雅黑" panose="020B0503020204020204" pitchFamily="34" charset="-122"/>
                  <a:ea typeface="微软雅黑" panose="020B0503020204020204" pitchFamily="34" charset="-122"/>
                </a:rPr>
                <a:t>输入内容</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rPr>
                <a:t>详情</a:t>
              </a:r>
              <a:r>
                <a:rPr lang="zh-CN" altLang="en-US" sz="1200" dirty="0">
                  <a:solidFill>
                    <a:schemeClr val="bg2">
                      <a:lumMod val="25000"/>
                    </a:schemeClr>
                  </a:solidFill>
                  <a:latin typeface="微软雅黑" panose="020B0503020204020204" pitchFamily="34" charset="-122"/>
                  <a:ea typeface="微软雅黑" panose="020B0503020204020204" pitchFamily="34" charset="-122"/>
                </a:rPr>
                <a:t>输入内容</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rPr>
                <a:t>详情</a:t>
              </a:r>
              <a:r>
                <a:rPr lang="zh-CN" altLang="en-US" sz="1200" dirty="0">
                  <a:solidFill>
                    <a:schemeClr val="bg2">
                      <a:lumMod val="25000"/>
                    </a:schemeClr>
                  </a:solidFill>
                  <a:latin typeface="微软雅黑" panose="020B0503020204020204" pitchFamily="34" charset="-122"/>
                  <a:ea typeface="微软雅黑" panose="020B0503020204020204" pitchFamily="34" charset="-122"/>
                </a:rPr>
                <a:t>输入内容</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rPr>
                <a:t>详情</a:t>
              </a:r>
              <a:r>
                <a:rPr lang="zh-CN" altLang="en-US" sz="1200" dirty="0">
                  <a:solidFill>
                    <a:schemeClr val="bg2">
                      <a:lumMod val="25000"/>
                    </a:schemeClr>
                  </a:solidFill>
                  <a:latin typeface="微软雅黑" panose="020B0503020204020204" pitchFamily="34" charset="-122"/>
                  <a:ea typeface="微软雅黑" panose="020B0503020204020204" pitchFamily="34" charset="-122"/>
                </a:rPr>
                <a:t>输入内容</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rPr>
                <a:t>详情</a:t>
              </a:r>
              <a:r>
                <a:rPr lang="zh-CN" altLang="en-US" sz="1200" dirty="0">
                  <a:solidFill>
                    <a:schemeClr val="bg2">
                      <a:lumMod val="25000"/>
                    </a:schemeClr>
                  </a:solidFill>
                  <a:latin typeface="微软雅黑" panose="020B0503020204020204" pitchFamily="34" charset="-122"/>
                  <a:ea typeface="微软雅黑" panose="020B0503020204020204" pitchFamily="34" charset="-122"/>
                </a:rPr>
                <a:t>输入内容</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rPr>
                <a:t>详情</a:t>
              </a:r>
              <a:r>
                <a:rPr lang="zh-CN" altLang="en-US" sz="1200" dirty="0">
                  <a:solidFill>
                    <a:schemeClr val="bg2">
                      <a:lumMod val="25000"/>
                    </a:schemeClr>
                  </a:solidFill>
                  <a:latin typeface="微软雅黑" panose="020B0503020204020204" pitchFamily="34" charset="-122"/>
                  <a:ea typeface="微软雅黑" panose="020B0503020204020204" pitchFamily="34" charset="-122"/>
                </a:rPr>
                <a:t>输入内容</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rPr>
                <a:t>详情</a:t>
              </a:r>
              <a:r>
                <a:rPr lang="zh-CN" altLang="en-US" sz="1200" dirty="0">
                  <a:solidFill>
                    <a:schemeClr val="bg2">
                      <a:lumMod val="25000"/>
                    </a:schemeClr>
                  </a:solidFill>
                  <a:latin typeface="微软雅黑" panose="020B0503020204020204" pitchFamily="34" charset="-122"/>
                  <a:ea typeface="微软雅黑" panose="020B0503020204020204" pitchFamily="34" charset="-122"/>
                </a:rPr>
                <a:t>输入内容</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rPr>
                <a:t>详情</a:t>
              </a:r>
              <a:r>
                <a:rPr lang="zh-CN" altLang="en-US" sz="1200" dirty="0">
                  <a:solidFill>
                    <a:schemeClr val="bg2">
                      <a:lumMod val="25000"/>
                    </a:schemeClr>
                  </a:solidFill>
                  <a:latin typeface="微软雅黑" panose="020B0503020204020204" pitchFamily="34" charset="-122"/>
                  <a:ea typeface="微软雅黑" panose="020B0503020204020204" pitchFamily="34" charset="-122"/>
                </a:rPr>
                <a:t>输入内容</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rPr>
                <a:t>详情</a:t>
              </a:r>
              <a:r>
                <a:rPr lang="zh-CN" altLang="en-US" sz="1200" dirty="0">
                  <a:solidFill>
                    <a:schemeClr val="bg2">
                      <a:lumMod val="25000"/>
                    </a:schemeClr>
                  </a:solidFill>
                  <a:latin typeface="微软雅黑" panose="020B0503020204020204" pitchFamily="34" charset="-122"/>
                  <a:ea typeface="微软雅黑" panose="020B0503020204020204" pitchFamily="34" charset="-122"/>
                </a:rPr>
                <a:t>输入内容</a:t>
              </a:r>
              <a:r>
                <a:rPr lang="zh-CN" altLang="en-US" sz="1200" dirty="0" smtClean="0">
                  <a:solidFill>
                    <a:schemeClr val="bg2">
                      <a:lumMod val="25000"/>
                    </a:schemeClr>
                  </a:solidFill>
                  <a:latin typeface="微软雅黑" panose="020B0503020204020204" pitchFamily="34" charset="-122"/>
                  <a:ea typeface="微软雅黑" panose="020B0503020204020204" pitchFamily="34" charset="-122"/>
                </a:rPr>
                <a:t>详情</a:t>
              </a:r>
              <a:endParaRPr lang="zh-CN" altLang="en-US" sz="120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40" name="组合 39"/>
          <p:cNvGrpSpPr>
            <a:grpSpLocks/>
          </p:cNvGrpSpPr>
          <p:nvPr/>
        </p:nvGrpSpPr>
        <p:grpSpPr bwMode="auto">
          <a:xfrm>
            <a:off x="4760913" y="2508250"/>
            <a:ext cx="1235075" cy="757238"/>
            <a:chOff x="0" y="1587632"/>
            <a:chExt cx="1473572" cy="901650"/>
          </a:xfrm>
        </p:grpSpPr>
        <p:sp>
          <p:nvSpPr>
            <p:cNvPr id="19484" name="文本框 40"/>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a:solidFill>
                    <a:srgbClr val="044875"/>
                  </a:solidFill>
                  <a:latin typeface="Impact" pitchFamily="34" charset="0"/>
                </a:rPr>
                <a:t>02</a:t>
              </a:r>
              <a:endParaRPr lang="zh-CN" altLang="en-US">
                <a:solidFill>
                  <a:srgbClr val="044875"/>
                </a:solidFill>
                <a:latin typeface="Impact" pitchFamily="34" charset="0"/>
              </a:endParaRPr>
            </a:p>
          </p:txBody>
        </p:sp>
        <p:sp>
          <p:nvSpPr>
            <p:cNvPr id="42" name="椭圆 41"/>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3" name="组合 42"/>
          <p:cNvGrpSpPr>
            <a:grpSpLocks/>
          </p:cNvGrpSpPr>
          <p:nvPr/>
        </p:nvGrpSpPr>
        <p:grpSpPr bwMode="auto">
          <a:xfrm>
            <a:off x="5922962" y="2392364"/>
            <a:ext cx="6053138" cy="883957"/>
            <a:chOff x="1234286" y="2496369"/>
            <a:chExt cx="6053332" cy="883723"/>
          </a:xfrm>
        </p:grpSpPr>
        <p:sp>
          <p:nvSpPr>
            <p:cNvPr id="44" name="文本框 43"/>
            <p:cNvSpPr txBox="1"/>
            <p:nvPr/>
          </p:nvSpPr>
          <p:spPr>
            <a:xfrm>
              <a:off x="1234286" y="2496369"/>
              <a:ext cx="2746464" cy="369234"/>
            </a:xfrm>
            <a:prstGeom prst="rect">
              <a:avLst/>
            </a:prstGeom>
            <a:noFill/>
          </p:spPr>
          <p:txBody>
            <a:bodyPr wrap="square">
              <a:spAutoFit/>
            </a:bodyPr>
            <a:lstStyle/>
            <a:p>
              <a:pPr eaLnBrk="1" fontAlgn="auto" hangingPunct="1">
                <a:spcBef>
                  <a:spcPts val="0"/>
                </a:spcBef>
                <a:spcAft>
                  <a:spcPts val="0"/>
                </a:spcAft>
                <a:defRPr/>
              </a:pPr>
              <a:r>
                <a:rPr lang="zh-CN" altLang="en-US" b="1" dirty="0">
                  <a:solidFill>
                    <a:srgbClr val="044875"/>
                  </a:solidFill>
                  <a:latin typeface="微软雅黑" panose="020B0503020204020204" pitchFamily="34" charset="-122"/>
                  <a:ea typeface="微软雅黑" panose="020B0503020204020204" pitchFamily="34" charset="-122"/>
                </a:rPr>
                <a:t>在这这里输入标题</a:t>
              </a:r>
            </a:p>
          </p:txBody>
        </p:sp>
        <p:sp>
          <p:nvSpPr>
            <p:cNvPr id="45" name="文本框 44"/>
            <p:cNvSpPr txBox="1"/>
            <p:nvPr/>
          </p:nvSpPr>
          <p:spPr>
            <a:xfrm>
              <a:off x="1234287" y="2824894"/>
              <a:ext cx="6053331" cy="555198"/>
            </a:xfrm>
            <a:prstGeom prst="rect">
              <a:avLst/>
            </a:prstGeom>
            <a:noFill/>
          </p:spPr>
          <p:txBody>
            <a:bodyPr>
              <a:spAutoFit/>
            </a:bodyPr>
            <a:lstStyle/>
            <a:p>
              <a:pPr eaLnBrk="1" fontAlgn="auto" hangingPunct="1">
                <a:lnSpc>
                  <a:spcPts val="1900"/>
                </a:lnSpc>
                <a:spcBef>
                  <a:spcPts val="0"/>
                </a:spcBef>
                <a:spcAft>
                  <a:spcPts val="0"/>
                </a:spcAft>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输入内容详情输入内容详情输入内容详情输入内容详情输入内容详情输入内容详情输入内容详情输入内容详情输入内容详情输入内容详情输入内容详情输入内容详情</a:t>
              </a:r>
            </a:p>
          </p:txBody>
        </p:sp>
      </p:grpSp>
      <p:grpSp>
        <p:nvGrpSpPr>
          <p:cNvPr id="46" name="组合 45"/>
          <p:cNvGrpSpPr>
            <a:grpSpLocks/>
          </p:cNvGrpSpPr>
          <p:nvPr/>
        </p:nvGrpSpPr>
        <p:grpSpPr bwMode="auto">
          <a:xfrm>
            <a:off x="4760913" y="3616325"/>
            <a:ext cx="1235075" cy="755650"/>
            <a:chOff x="0" y="1587632"/>
            <a:chExt cx="1473572" cy="901650"/>
          </a:xfrm>
        </p:grpSpPr>
        <p:sp>
          <p:nvSpPr>
            <p:cNvPr id="19480" name="文本框 46"/>
            <p:cNvSpPr txBox="1">
              <a:spLocks noChangeArrowheads="1"/>
            </p:cNvSpPr>
            <p:nvPr/>
          </p:nvSpPr>
          <p:spPr bwMode="auto">
            <a:xfrm>
              <a:off x="0" y="1747704"/>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a:solidFill>
                    <a:srgbClr val="044875"/>
                  </a:solidFill>
                  <a:latin typeface="Impact" pitchFamily="34" charset="0"/>
                </a:rPr>
                <a:t>03</a:t>
              </a:r>
              <a:endParaRPr lang="zh-CN" altLang="en-US">
                <a:solidFill>
                  <a:srgbClr val="044875"/>
                </a:solidFill>
                <a:latin typeface="Impact" pitchFamily="34" charset="0"/>
              </a:endParaRPr>
            </a:p>
          </p:txBody>
        </p:sp>
        <p:sp>
          <p:nvSpPr>
            <p:cNvPr id="48" name="椭圆 47"/>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9" name="组合 48"/>
          <p:cNvGrpSpPr>
            <a:grpSpLocks/>
          </p:cNvGrpSpPr>
          <p:nvPr/>
        </p:nvGrpSpPr>
        <p:grpSpPr bwMode="auto">
          <a:xfrm>
            <a:off x="5922963" y="3484564"/>
            <a:ext cx="6053137" cy="898245"/>
            <a:chOff x="1234287" y="3535737"/>
            <a:chExt cx="6053331" cy="898232"/>
          </a:xfrm>
        </p:grpSpPr>
        <p:sp>
          <p:nvSpPr>
            <p:cNvPr id="50" name="文本框 49"/>
            <p:cNvSpPr txBox="1"/>
            <p:nvPr/>
          </p:nvSpPr>
          <p:spPr>
            <a:xfrm>
              <a:off x="1307312" y="3535737"/>
              <a:ext cx="2673437" cy="369327"/>
            </a:xfrm>
            <a:prstGeom prst="rect">
              <a:avLst/>
            </a:prstGeom>
            <a:noFill/>
          </p:spPr>
          <p:txBody>
            <a:bodyPr wrap="square">
              <a:spAutoFit/>
            </a:bodyPr>
            <a:lstStyle/>
            <a:p>
              <a:pPr eaLnBrk="1" fontAlgn="auto" hangingPunct="1">
                <a:spcBef>
                  <a:spcPts val="0"/>
                </a:spcBef>
                <a:spcAft>
                  <a:spcPts val="0"/>
                </a:spcAft>
                <a:defRPr/>
              </a:pPr>
              <a:r>
                <a:rPr lang="zh-CN" altLang="en-US" b="1" dirty="0">
                  <a:solidFill>
                    <a:srgbClr val="044875"/>
                  </a:solidFill>
                  <a:latin typeface="微软雅黑" panose="020B0503020204020204" pitchFamily="34" charset="-122"/>
                  <a:ea typeface="微软雅黑" panose="020B0503020204020204" pitchFamily="34" charset="-122"/>
                </a:rPr>
                <a:t>在这这里输入标题</a:t>
              </a:r>
            </a:p>
          </p:txBody>
        </p:sp>
        <p:sp>
          <p:nvSpPr>
            <p:cNvPr id="51" name="文本框 50"/>
            <p:cNvSpPr txBox="1"/>
            <p:nvPr/>
          </p:nvSpPr>
          <p:spPr>
            <a:xfrm>
              <a:off x="1234287" y="3878632"/>
              <a:ext cx="6053331" cy="555337"/>
            </a:xfrm>
            <a:prstGeom prst="rect">
              <a:avLst/>
            </a:prstGeom>
            <a:noFill/>
          </p:spPr>
          <p:txBody>
            <a:bodyPr>
              <a:spAutoFit/>
            </a:bodyPr>
            <a:lstStyle/>
            <a:p>
              <a:pPr eaLnBrk="1" fontAlgn="auto" hangingPunct="1">
                <a:lnSpc>
                  <a:spcPts val="1900"/>
                </a:lnSpc>
                <a:spcBef>
                  <a:spcPts val="0"/>
                </a:spcBef>
                <a:spcAft>
                  <a:spcPts val="0"/>
                </a:spcAft>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输入内容详情输入内容详情输入内容详情输入内容详情输入内容详情输入内容详情输入内容详情输入内容详情输入内容详情输入内容详情输入内容详情输入内容详情</a:t>
              </a:r>
            </a:p>
          </p:txBody>
        </p:sp>
      </p:grpSp>
      <p:cxnSp>
        <p:nvCxnSpPr>
          <p:cNvPr id="59" name="直接连接符 58"/>
          <p:cNvCxnSpPr/>
          <p:nvPr/>
        </p:nvCxnSpPr>
        <p:spPr>
          <a:xfrm flipH="1">
            <a:off x="19050" y="5002213"/>
            <a:ext cx="12141200" cy="0"/>
          </a:xfrm>
          <a:prstGeom prst="line">
            <a:avLst/>
          </a:prstGeom>
          <a:ln w="19050">
            <a:solidFill>
              <a:srgbClr val="044875"/>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72" name="文本框 71"/>
          <p:cNvSpPr txBox="1">
            <a:spLocks noChangeArrowheads="1"/>
          </p:cNvSpPr>
          <p:nvPr/>
        </p:nvSpPr>
        <p:spPr bwMode="auto">
          <a:xfrm>
            <a:off x="488950" y="5129213"/>
            <a:ext cx="11671300" cy="1272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lnSpc>
                <a:spcPts val="2300"/>
              </a:lnSpc>
              <a:buFont typeface="Wingdings" pitchFamily="2" charset="2"/>
              <a:buChar char="Ø"/>
            </a:pPr>
            <a:r>
              <a:rPr lang="zh-CN" altLang="en-US" sz="1500" dirty="0" smtClean="0">
                <a:solidFill>
                  <a:srgbClr val="044875"/>
                </a:solidFill>
                <a:latin typeface="微软雅黑" panose="020B0503020204020204" pitchFamily="34" charset="-122"/>
                <a:ea typeface="微软雅黑" panose="020B0503020204020204" pitchFamily="34" charset="-122"/>
              </a:rPr>
              <a:t>在这里输入</a:t>
            </a:r>
            <a:r>
              <a:rPr lang="zh-CN" altLang="en-US" sz="1500" dirty="0">
                <a:solidFill>
                  <a:srgbClr val="044875"/>
                </a:solidFill>
                <a:latin typeface="微软雅黑" panose="020B0503020204020204" pitchFamily="34" charset="-122"/>
                <a:ea typeface="微软雅黑" panose="020B0503020204020204" pitchFamily="34" charset="-122"/>
              </a:rPr>
              <a:t>内容详情在这里输入内容</a:t>
            </a:r>
            <a:r>
              <a:rPr lang="zh-CN" altLang="en-US" sz="1500" dirty="0" smtClean="0">
                <a:solidFill>
                  <a:srgbClr val="044875"/>
                </a:solidFill>
                <a:latin typeface="微软雅黑" panose="020B0503020204020204" pitchFamily="34" charset="-122"/>
                <a:ea typeface="微软雅黑" panose="020B0503020204020204" pitchFamily="34" charset="-122"/>
              </a:rPr>
              <a:t>详情在</a:t>
            </a:r>
            <a:r>
              <a:rPr lang="zh-CN" altLang="en-US" sz="1500" dirty="0">
                <a:solidFill>
                  <a:srgbClr val="044875"/>
                </a:solidFill>
                <a:latin typeface="微软雅黑" panose="020B0503020204020204" pitchFamily="34" charset="-122"/>
                <a:ea typeface="微软雅黑" panose="020B0503020204020204" pitchFamily="34" charset="-122"/>
              </a:rPr>
              <a:t>这里输入内容</a:t>
            </a:r>
            <a:r>
              <a:rPr lang="zh-CN" altLang="en-US" sz="1500" dirty="0" smtClean="0">
                <a:solidFill>
                  <a:srgbClr val="044875"/>
                </a:solidFill>
                <a:latin typeface="微软雅黑" panose="020B0503020204020204" pitchFamily="34" charset="-122"/>
                <a:ea typeface="微软雅黑" panose="020B0503020204020204" pitchFamily="34" charset="-122"/>
              </a:rPr>
              <a:t>详情</a:t>
            </a:r>
            <a:r>
              <a:rPr lang="zh-CN" altLang="en-US" sz="1500" dirty="0">
                <a:solidFill>
                  <a:srgbClr val="044875"/>
                </a:solidFill>
                <a:latin typeface="微软雅黑" panose="020B0503020204020204" pitchFamily="34" charset="-122"/>
                <a:ea typeface="微软雅黑" panose="020B0503020204020204" pitchFamily="34" charset="-122"/>
              </a:rPr>
              <a:t>在这里输入内容</a:t>
            </a:r>
            <a:r>
              <a:rPr lang="zh-CN" altLang="en-US" sz="1500" dirty="0" smtClean="0">
                <a:solidFill>
                  <a:srgbClr val="044875"/>
                </a:solidFill>
                <a:latin typeface="微软雅黑" panose="020B0503020204020204" pitchFamily="34" charset="-122"/>
                <a:ea typeface="微软雅黑" panose="020B0503020204020204" pitchFamily="34" charset="-122"/>
              </a:rPr>
              <a:t>详情</a:t>
            </a:r>
            <a:r>
              <a:rPr lang="zh-CN" altLang="en-US" sz="1500" dirty="0">
                <a:solidFill>
                  <a:srgbClr val="044875"/>
                </a:solidFill>
                <a:latin typeface="微软雅黑" panose="020B0503020204020204" pitchFamily="34" charset="-122"/>
                <a:ea typeface="微软雅黑" panose="020B0503020204020204" pitchFamily="34" charset="-122"/>
              </a:rPr>
              <a:t>在这里输入内容</a:t>
            </a:r>
            <a:r>
              <a:rPr lang="zh-CN" altLang="en-US" sz="1500" dirty="0" smtClean="0">
                <a:solidFill>
                  <a:srgbClr val="044875"/>
                </a:solidFill>
                <a:latin typeface="微软雅黑" panose="020B0503020204020204" pitchFamily="34" charset="-122"/>
                <a:ea typeface="微软雅黑" panose="020B0503020204020204" pitchFamily="34" charset="-122"/>
              </a:rPr>
              <a:t>详情</a:t>
            </a:r>
            <a:r>
              <a:rPr lang="zh-CN" altLang="en-US" sz="1500" dirty="0">
                <a:solidFill>
                  <a:srgbClr val="044875"/>
                </a:solidFill>
                <a:latin typeface="微软雅黑" panose="020B0503020204020204" pitchFamily="34" charset="-122"/>
                <a:ea typeface="微软雅黑" panose="020B0503020204020204" pitchFamily="34" charset="-122"/>
              </a:rPr>
              <a:t>在这里输入内容</a:t>
            </a:r>
            <a:r>
              <a:rPr lang="zh-CN" altLang="en-US" sz="1500" dirty="0" smtClean="0">
                <a:solidFill>
                  <a:srgbClr val="044875"/>
                </a:solidFill>
                <a:latin typeface="微软雅黑" panose="020B0503020204020204" pitchFamily="34" charset="-122"/>
                <a:ea typeface="微软雅黑" panose="020B0503020204020204" pitchFamily="34" charset="-122"/>
              </a:rPr>
              <a:t>详情</a:t>
            </a:r>
            <a:r>
              <a:rPr lang="zh-CN" altLang="en-US" sz="1500" dirty="0">
                <a:solidFill>
                  <a:srgbClr val="044875"/>
                </a:solidFill>
                <a:latin typeface="微软雅黑" panose="020B0503020204020204" pitchFamily="34" charset="-122"/>
                <a:ea typeface="微软雅黑" panose="020B0503020204020204" pitchFamily="34" charset="-122"/>
              </a:rPr>
              <a:t>在这里输入内容</a:t>
            </a:r>
            <a:r>
              <a:rPr lang="zh-CN" altLang="en-US" sz="1500" dirty="0" smtClean="0">
                <a:solidFill>
                  <a:srgbClr val="044875"/>
                </a:solidFill>
                <a:latin typeface="微软雅黑" panose="020B0503020204020204" pitchFamily="34" charset="-122"/>
                <a:ea typeface="微软雅黑" panose="020B0503020204020204" pitchFamily="34" charset="-122"/>
              </a:rPr>
              <a:t>详情</a:t>
            </a:r>
            <a:r>
              <a:rPr lang="zh-CN" altLang="en-US" sz="1500" dirty="0">
                <a:solidFill>
                  <a:srgbClr val="044875"/>
                </a:solidFill>
                <a:latin typeface="微软雅黑" panose="020B0503020204020204" pitchFamily="34" charset="-122"/>
                <a:ea typeface="微软雅黑" panose="020B0503020204020204" pitchFamily="34" charset="-122"/>
              </a:rPr>
              <a:t>在这里输入内容</a:t>
            </a:r>
            <a:r>
              <a:rPr lang="zh-CN" altLang="en-US" sz="1500" dirty="0" smtClean="0">
                <a:solidFill>
                  <a:srgbClr val="044875"/>
                </a:solidFill>
                <a:latin typeface="微软雅黑" panose="020B0503020204020204" pitchFamily="34" charset="-122"/>
                <a:ea typeface="微软雅黑" panose="020B0503020204020204" pitchFamily="34" charset="-122"/>
              </a:rPr>
              <a:t>详情</a:t>
            </a:r>
            <a:r>
              <a:rPr lang="zh-CN" altLang="en-US" sz="1500" dirty="0">
                <a:solidFill>
                  <a:srgbClr val="044875"/>
                </a:solidFill>
                <a:latin typeface="微软雅黑" panose="020B0503020204020204" pitchFamily="34" charset="-122"/>
                <a:ea typeface="微软雅黑" panose="020B0503020204020204" pitchFamily="34" charset="-122"/>
              </a:rPr>
              <a:t>在这里输入内容</a:t>
            </a:r>
            <a:r>
              <a:rPr lang="zh-CN" altLang="en-US" sz="1500" dirty="0" smtClean="0">
                <a:solidFill>
                  <a:srgbClr val="044875"/>
                </a:solidFill>
                <a:latin typeface="微软雅黑" panose="020B0503020204020204" pitchFamily="34" charset="-122"/>
                <a:ea typeface="微软雅黑" panose="020B0503020204020204" pitchFamily="34" charset="-122"/>
              </a:rPr>
              <a:t>详情</a:t>
            </a:r>
            <a:r>
              <a:rPr lang="zh-CN" altLang="en-US" sz="1500" dirty="0">
                <a:solidFill>
                  <a:srgbClr val="044875"/>
                </a:solidFill>
                <a:latin typeface="微软雅黑" panose="020B0503020204020204" pitchFamily="34" charset="-122"/>
                <a:ea typeface="微软雅黑" panose="020B0503020204020204" pitchFamily="34" charset="-122"/>
              </a:rPr>
              <a:t>在这里输入内容</a:t>
            </a:r>
            <a:r>
              <a:rPr lang="zh-CN" altLang="en-US" sz="1500" dirty="0" smtClean="0">
                <a:solidFill>
                  <a:srgbClr val="044875"/>
                </a:solidFill>
                <a:latin typeface="微软雅黑" panose="020B0503020204020204" pitchFamily="34" charset="-122"/>
                <a:ea typeface="微软雅黑" panose="020B0503020204020204" pitchFamily="34" charset="-122"/>
              </a:rPr>
              <a:t>详情在</a:t>
            </a:r>
            <a:r>
              <a:rPr lang="zh-CN" altLang="en-US" sz="1500" dirty="0">
                <a:solidFill>
                  <a:srgbClr val="044875"/>
                </a:solidFill>
                <a:latin typeface="微软雅黑" panose="020B0503020204020204" pitchFamily="34" charset="-122"/>
                <a:ea typeface="微软雅黑" panose="020B0503020204020204" pitchFamily="34" charset="-122"/>
              </a:rPr>
              <a:t>这里输入内容</a:t>
            </a:r>
            <a:r>
              <a:rPr lang="zh-CN" altLang="en-US" sz="1500" dirty="0" smtClean="0">
                <a:solidFill>
                  <a:srgbClr val="044875"/>
                </a:solidFill>
                <a:latin typeface="微软雅黑" panose="020B0503020204020204" pitchFamily="34" charset="-122"/>
                <a:ea typeface="微软雅黑" panose="020B0503020204020204" pitchFamily="34" charset="-122"/>
              </a:rPr>
              <a:t>详情</a:t>
            </a:r>
            <a:endParaRPr lang="en-US" altLang="zh-CN" sz="1500" dirty="0" smtClean="0">
              <a:solidFill>
                <a:srgbClr val="044875"/>
              </a:solidFill>
              <a:latin typeface="微软雅黑" panose="020B0503020204020204" pitchFamily="34" charset="-122"/>
              <a:ea typeface="微软雅黑" panose="020B0503020204020204" pitchFamily="34" charset="-122"/>
            </a:endParaRPr>
          </a:p>
          <a:p>
            <a:pPr eaLnBrk="1" hangingPunct="1">
              <a:lnSpc>
                <a:spcPts val="2300"/>
              </a:lnSpc>
              <a:buFont typeface="Wingdings" pitchFamily="2" charset="2"/>
              <a:buChar char="Ø"/>
            </a:pPr>
            <a:r>
              <a:rPr lang="zh-CN" altLang="en-US" sz="1500" dirty="0">
                <a:solidFill>
                  <a:srgbClr val="044875"/>
                </a:solidFill>
                <a:latin typeface="微软雅黑" panose="020B0503020204020204" pitchFamily="34" charset="-122"/>
                <a:ea typeface="微软雅黑" panose="020B0503020204020204" pitchFamily="34" charset="-122"/>
              </a:rPr>
              <a:t>在这里输入内容详情在这里输入内容详情在这里输入内容详情在这里输入内容详情在这里输入内容详情在这里输入内容详情在这里输入内容详情在这里输入内容详情在这里输入内容详情在这里输入内容详情在这里输入内容</a:t>
            </a:r>
            <a:r>
              <a:rPr lang="zh-CN" altLang="en-US" sz="1500" dirty="0" smtClean="0">
                <a:solidFill>
                  <a:srgbClr val="044875"/>
                </a:solidFill>
                <a:latin typeface="微软雅黑" panose="020B0503020204020204" pitchFamily="34" charset="-122"/>
                <a:ea typeface="微软雅黑" panose="020B0503020204020204" pitchFamily="34" charset="-122"/>
              </a:rPr>
              <a:t>详情</a:t>
            </a:r>
            <a:endParaRPr lang="en-US" altLang="zh-CN" sz="1500" dirty="0">
              <a:solidFill>
                <a:srgbClr val="0072A9"/>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par>
                          <p:cTn id="12" fill="hold" nodeType="with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nodeType="withGroup">
                            <p:stCondLst>
                              <p:cond delay="2000"/>
                            </p:stCondLst>
                            <p:childTnLst>
                              <p:par>
                                <p:cTn id="21" presetID="53" presetClass="entr" presetSubtype="16"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p:cTn id="35" dur="500" fill="hold"/>
                                        <p:tgtEl>
                                          <p:spTgt spid="63"/>
                                        </p:tgtEl>
                                        <p:attrNameLst>
                                          <p:attrName>ppt_w</p:attrName>
                                        </p:attrNameLst>
                                      </p:cBhvr>
                                      <p:tavLst>
                                        <p:tav tm="0">
                                          <p:val>
                                            <p:fltVal val="0"/>
                                          </p:val>
                                        </p:tav>
                                        <p:tav tm="100000">
                                          <p:val>
                                            <p:strVal val="#ppt_w"/>
                                          </p:val>
                                        </p:tav>
                                      </p:tavLst>
                                    </p:anim>
                                    <p:anim calcmode="lin" valueType="num">
                                      <p:cBhvr>
                                        <p:cTn id="36" dur="500" fill="hold"/>
                                        <p:tgtEl>
                                          <p:spTgt spid="63"/>
                                        </p:tgtEl>
                                        <p:attrNameLst>
                                          <p:attrName>ppt_h</p:attrName>
                                        </p:attrNameLst>
                                      </p:cBhvr>
                                      <p:tavLst>
                                        <p:tav tm="0">
                                          <p:val>
                                            <p:fltVal val="0"/>
                                          </p:val>
                                        </p:tav>
                                        <p:tav tm="100000">
                                          <p:val>
                                            <p:strVal val="#ppt_h"/>
                                          </p:val>
                                        </p:tav>
                                      </p:tavLst>
                                    </p:anim>
                                    <p:animEffect transition="in" filter="fade">
                                      <p:cBhvr>
                                        <p:cTn id="37" dur="500"/>
                                        <p:tgtEl>
                                          <p:spTgt spid="63"/>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p:cTn id="53" dur="500" fill="hold"/>
                                        <p:tgtEl>
                                          <p:spTgt spid="19"/>
                                        </p:tgtEl>
                                        <p:attrNameLst>
                                          <p:attrName>ppt_w</p:attrName>
                                        </p:attrNameLst>
                                      </p:cBhvr>
                                      <p:tavLst>
                                        <p:tav tm="0">
                                          <p:val>
                                            <p:fltVal val="0"/>
                                          </p:val>
                                        </p:tav>
                                        <p:tav tm="100000">
                                          <p:val>
                                            <p:strVal val="#ppt_w"/>
                                          </p:val>
                                        </p:tav>
                                      </p:tavLst>
                                    </p:anim>
                                    <p:anim calcmode="lin" valueType="num">
                                      <p:cBhvr>
                                        <p:cTn id="54" dur="500" fill="hold"/>
                                        <p:tgtEl>
                                          <p:spTgt spid="19"/>
                                        </p:tgtEl>
                                        <p:attrNameLst>
                                          <p:attrName>ppt_h</p:attrName>
                                        </p:attrNameLst>
                                      </p:cBhvr>
                                      <p:tavLst>
                                        <p:tav tm="0">
                                          <p:val>
                                            <p:fltVal val="0"/>
                                          </p:val>
                                        </p:tav>
                                        <p:tav tm="100000">
                                          <p:val>
                                            <p:strVal val="#ppt_h"/>
                                          </p:val>
                                        </p:tav>
                                      </p:tavLst>
                                    </p:anim>
                                    <p:animEffect transition="in" filter="fade">
                                      <p:cBhvr>
                                        <p:cTn id="55" dur="500"/>
                                        <p:tgtEl>
                                          <p:spTgt spid="19"/>
                                        </p:tgtEl>
                                      </p:cBhvr>
                                    </p:animEffect>
                                  </p:childTnLst>
                                </p:cTn>
                              </p:par>
                            </p:childTnLst>
                          </p:cTn>
                        </p:par>
                        <p:par>
                          <p:cTn id="56" fill="hold" nodeType="withGroup">
                            <p:stCondLst>
                              <p:cond delay="5000"/>
                            </p:stCondLst>
                            <p:childTnLst>
                              <p:par>
                                <p:cTn id="57" presetID="53" presetClass="entr" presetSubtype="16" fill="hold" nodeType="after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p:cTn id="59" dur="500" fill="hold"/>
                                        <p:tgtEl>
                                          <p:spTgt spid="34"/>
                                        </p:tgtEl>
                                        <p:attrNameLst>
                                          <p:attrName>ppt_w</p:attrName>
                                        </p:attrNameLst>
                                      </p:cBhvr>
                                      <p:tavLst>
                                        <p:tav tm="0">
                                          <p:val>
                                            <p:fltVal val="0"/>
                                          </p:val>
                                        </p:tav>
                                        <p:tav tm="100000">
                                          <p:val>
                                            <p:strVal val="#ppt_w"/>
                                          </p:val>
                                        </p:tav>
                                      </p:tavLst>
                                    </p:anim>
                                    <p:anim calcmode="lin" valueType="num">
                                      <p:cBhvr>
                                        <p:cTn id="60" dur="500" fill="hold"/>
                                        <p:tgtEl>
                                          <p:spTgt spid="34"/>
                                        </p:tgtEl>
                                        <p:attrNameLst>
                                          <p:attrName>ppt_h</p:attrName>
                                        </p:attrNameLst>
                                      </p:cBhvr>
                                      <p:tavLst>
                                        <p:tav tm="0">
                                          <p:val>
                                            <p:fltVal val="0"/>
                                          </p:val>
                                        </p:tav>
                                        <p:tav tm="100000">
                                          <p:val>
                                            <p:strVal val="#ppt_h"/>
                                          </p:val>
                                        </p:tav>
                                      </p:tavLst>
                                    </p:anim>
                                    <p:animEffect transition="in" filter="fade">
                                      <p:cBhvr>
                                        <p:cTn id="61" dur="500"/>
                                        <p:tgtEl>
                                          <p:spTgt spid="34"/>
                                        </p:tgtEl>
                                      </p:cBhvr>
                                    </p:animEffect>
                                  </p:childTnLst>
                                </p:cTn>
                              </p:par>
                            </p:childTnLst>
                          </p:cTn>
                        </p:par>
                        <p:par>
                          <p:cTn id="62" fill="hold">
                            <p:stCondLst>
                              <p:cond delay="5500"/>
                            </p:stCondLst>
                            <p:childTnLst>
                              <p:par>
                                <p:cTn id="63" presetID="53" presetClass="entr" presetSubtype="16"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 calcmode="lin" valueType="num">
                                      <p:cBhvr>
                                        <p:cTn id="65" dur="500" fill="hold"/>
                                        <p:tgtEl>
                                          <p:spTgt spid="40"/>
                                        </p:tgtEl>
                                        <p:attrNameLst>
                                          <p:attrName>ppt_w</p:attrName>
                                        </p:attrNameLst>
                                      </p:cBhvr>
                                      <p:tavLst>
                                        <p:tav tm="0">
                                          <p:val>
                                            <p:fltVal val="0"/>
                                          </p:val>
                                        </p:tav>
                                        <p:tav tm="100000">
                                          <p:val>
                                            <p:strVal val="#ppt_w"/>
                                          </p:val>
                                        </p:tav>
                                      </p:tavLst>
                                    </p:anim>
                                    <p:anim calcmode="lin" valueType="num">
                                      <p:cBhvr>
                                        <p:cTn id="66" dur="500" fill="hold"/>
                                        <p:tgtEl>
                                          <p:spTgt spid="40"/>
                                        </p:tgtEl>
                                        <p:attrNameLst>
                                          <p:attrName>ppt_h</p:attrName>
                                        </p:attrNameLst>
                                      </p:cBhvr>
                                      <p:tavLst>
                                        <p:tav tm="0">
                                          <p:val>
                                            <p:fltVal val="0"/>
                                          </p:val>
                                        </p:tav>
                                        <p:tav tm="100000">
                                          <p:val>
                                            <p:strVal val="#ppt_h"/>
                                          </p:val>
                                        </p:tav>
                                      </p:tavLst>
                                    </p:anim>
                                    <p:animEffect transition="in" filter="fade">
                                      <p:cBhvr>
                                        <p:cTn id="67" dur="500"/>
                                        <p:tgtEl>
                                          <p:spTgt spid="40"/>
                                        </p:tgtEl>
                                      </p:cBhvr>
                                    </p:animEffect>
                                  </p:childTnLst>
                                </p:cTn>
                              </p:par>
                            </p:childTnLst>
                          </p:cTn>
                        </p:par>
                        <p:par>
                          <p:cTn id="68" fill="hold">
                            <p:stCondLst>
                              <p:cond delay="6000"/>
                            </p:stCondLst>
                            <p:childTnLst>
                              <p:par>
                                <p:cTn id="69" presetID="53" presetClass="entr" presetSubtype="16" fill="hold" nodeType="after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Effect transition="in" filter="fade">
                                      <p:cBhvr>
                                        <p:cTn id="73" dur="500"/>
                                        <p:tgtEl>
                                          <p:spTgt spid="46"/>
                                        </p:tgtEl>
                                      </p:cBhvr>
                                    </p:animEffect>
                                  </p:childTnLst>
                                </p:cTn>
                              </p:par>
                            </p:childTnLst>
                          </p:cTn>
                        </p:par>
                        <p:par>
                          <p:cTn id="74" fill="hold" nodeType="withGroup">
                            <p:stCondLst>
                              <p:cond delay="6500"/>
                            </p:stCondLst>
                            <p:childTnLst>
                              <p:par>
                                <p:cTn id="75" presetID="12" presetClass="entr" presetSubtype="2" fill="hold" nodeType="after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p:tgtEl>
                                          <p:spTgt spid="37"/>
                                        </p:tgtEl>
                                        <p:attrNameLst>
                                          <p:attrName>ppt_x</p:attrName>
                                        </p:attrNameLst>
                                      </p:cBhvr>
                                      <p:tavLst>
                                        <p:tav tm="0">
                                          <p:val>
                                            <p:strVal val="#ppt_x+#ppt_w*1.125000"/>
                                          </p:val>
                                        </p:tav>
                                        <p:tav tm="100000">
                                          <p:val>
                                            <p:strVal val="#ppt_x"/>
                                          </p:val>
                                        </p:tav>
                                      </p:tavLst>
                                    </p:anim>
                                    <p:animEffect transition="in" filter="wipe(left)">
                                      <p:cBhvr>
                                        <p:cTn id="78" dur="500"/>
                                        <p:tgtEl>
                                          <p:spTgt spid="37"/>
                                        </p:tgtEl>
                                      </p:cBhvr>
                                    </p:animEffect>
                                  </p:childTnLst>
                                </p:cTn>
                              </p:par>
                            </p:childTnLst>
                          </p:cTn>
                        </p:par>
                        <p:par>
                          <p:cTn id="79" fill="hold">
                            <p:stCondLst>
                              <p:cond delay="7000"/>
                            </p:stCondLst>
                            <p:childTnLst>
                              <p:par>
                                <p:cTn id="80" presetID="12" presetClass="entr" presetSubtype="2" fill="hold" nodeType="afterEffect">
                                  <p:stCondLst>
                                    <p:cond delay="0"/>
                                  </p:stCondLst>
                                  <p:childTnLst>
                                    <p:set>
                                      <p:cBhvr>
                                        <p:cTn id="81" dur="1" fill="hold">
                                          <p:stCondLst>
                                            <p:cond delay="0"/>
                                          </p:stCondLst>
                                        </p:cTn>
                                        <p:tgtEl>
                                          <p:spTgt spid="43"/>
                                        </p:tgtEl>
                                        <p:attrNameLst>
                                          <p:attrName>style.visibility</p:attrName>
                                        </p:attrNameLst>
                                      </p:cBhvr>
                                      <p:to>
                                        <p:strVal val="visible"/>
                                      </p:to>
                                    </p:set>
                                    <p:anim calcmode="lin" valueType="num">
                                      <p:cBhvr additive="base">
                                        <p:cTn id="82" dur="500"/>
                                        <p:tgtEl>
                                          <p:spTgt spid="43"/>
                                        </p:tgtEl>
                                        <p:attrNameLst>
                                          <p:attrName>ppt_x</p:attrName>
                                        </p:attrNameLst>
                                      </p:cBhvr>
                                      <p:tavLst>
                                        <p:tav tm="0">
                                          <p:val>
                                            <p:strVal val="#ppt_x+#ppt_w*1.125000"/>
                                          </p:val>
                                        </p:tav>
                                        <p:tav tm="100000">
                                          <p:val>
                                            <p:strVal val="#ppt_x"/>
                                          </p:val>
                                        </p:tav>
                                      </p:tavLst>
                                    </p:anim>
                                    <p:animEffect transition="in" filter="wipe(left)">
                                      <p:cBhvr>
                                        <p:cTn id="83" dur="500"/>
                                        <p:tgtEl>
                                          <p:spTgt spid="43"/>
                                        </p:tgtEl>
                                      </p:cBhvr>
                                    </p:animEffect>
                                  </p:childTnLst>
                                </p:cTn>
                              </p:par>
                            </p:childTnLst>
                          </p:cTn>
                        </p:par>
                        <p:par>
                          <p:cTn id="84" fill="hold">
                            <p:stCondLst>
                              <p:cond delay="7500"/>
                            </p:stCondLst>
                            <p:childTnLst>
                              <p:par>
                                <p:cTn id="85" presetID="12" presetClass="entr" presetSubtype="2" fill="hold" nodeType="afterEffect">
                                  <p:stCondLst>
                                    <p:cond delay="0"/>
                                  </p:stCondLst>
                                  <p:childTnLst>
                                    <p:set>
                                      <p:cBhvr>
                                        <p:cTn id="86" dur="1" fill="hold">
                                          <p:stCondLst>
                                            <p:cond delay="0"/>
                                          </p:stCondLst>
                                        </p:cTn>
                                        <p:tgtEl>
                                          <p:spTgt spid="49"/>
                                        </p:tgtEl>
                                        <p:attrNameLst>
                                          <p:attrName>style.visibility</p:attrName>
                                        </p:attrNameLst>
                                      </p:cBhvr>
                                      <p:to>
                                        <p:strVal val="visible"/>
                                      </p:to>
                                    </p:set>
                                    <p:anim calcmode="lin" valueType="num">
                                      <p:cBhvr additive="base">
                                        <p:cTn id="87" dur="500"/>
                                        <p:tgtEl>
                                          <p:spTgt spid="49"/>
                                        </p:tgtEl>
                                        <p:attrNameLst>
                                          <p:attrName>ppt_x</p:attrName>
                                        </p:attrNameLst>
                                      </p:cBhvr>
                                      <p:tavLst>
                                        <p:tav tm="0">
                                          <p:val>
                                            <p:strVal val="#ppt_x+#ppt_w*1.125000"/>
                                          </p:val>
                                        </p:tav>
                                        <p:tav tm="100000">
                                          <p:val>
                                            <p:strVal val="#ppt_x"/>
                                          </p:val>
                                        </p:tav>
                                      </p:tavLst>
                                    </p:anim>
                                    <p:animEffect transition="in" filter="wipe(left)">
                                      <p:cBhvr>
                                        <p:cTn id="88" dur="500"/>
                                        <p:tgtEl>
                                          <p:spTgt spid="49"/>
                                        </p:tgtEl>
                                      </p:cBhvr>
                                    </p:animEffect>
                                  </p:childTnLst>
                                </p:cTn>
                              </p:par>
                            </p:childTnLst>
                          </p:cTn>
                        </p:par>
                        <p:par>
                          <p:cTn id="89" fill="hold" nodeType="withGroup">
                            <p:stCondLst>
                              <p:cond delay="8000"/>
                            </p:stCondLst>
                            <p:childTnLst>
                              <p:par>
                                <p:cTn id="90" presetID="10" presetClass="entr" presetSubtype="0" fill="hold" nodeType="after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fade">
                                      <p:cBhvr>
                                        <p:cTn id="92" dur="500"/>
                                        <p:tgtEl>
                                          <p:spTgt spid="59"/>
                                        </p:tgtEl>
                                      </p:cBhvr>
                                    </p:animEffect>
                                  </p:childTnLst>
                                </p:cTn>
                              </p:par>
                            </p:childTnLst>
                          </p:cTn>
                        </p:par>
                        <p:par>
                          <p:cTn id="93" fill="hold" nodeType="withGroup">
                            <p:stCondLst>
                              <p:cond delay="8500"/>
                            </p:stCondLst>
                            <p:childTnLst>
                              <p:par>
                                <p:cTn id="94" presetID="12" presetClass="entr" presetSubtype="4" fill="hold" grpId="0" nodeType="afterEffect">
                                  <p:stCondLst>
                                    <p:cond delay="0"/>
                                  </p:stCondLst>
                                  <p:childTnLst>
                                    <p:set>
                                      <p:cBhvr>
                                        <p:cTn id="95" dur="1" fill="hold">
                                          <p:stCondLst>
                                            <p:cond delay="0"/>
                                          </p:stCondLst>
                                        </p:cTn>
                                        <p:tgtEl>
                                          <p:spTgt spid="72">
                                            <p:txEl>
                                              <p:pRg st="0" end="0"/>
                                            </p:txEl>
                                          </p:spTgt>
                                        </p:tgtEl>
                                        <p:attrNameLst>
                                          <p:attrName>style.visibility</p:attrName>
                                        </p:attrNameLst>
                                      </p:cBhvr>
                                      <p:to>
                                        <p:strVal val="visible"/>
                                      </p:to>
                                    </p:set>
                                    <p:anim calcmode="lin" valueType="num">
                                      <p:cBhvr additive="base">
                                        <p:cTn id="96" dur="500"/>
                                        <p:tgtEl>
                                          <p:spTgt spid="72">
                                            <p:txEl>
                                              <p:pRg st="0" end="0"/>
                                            </p:txEl>
                                          </p:spTgt>
                                        </p:tgtEl>
                                        <p:attrNameLst>
                                          <p:attrName>ppt_y</p:attrName>
                                        </p:attrNameLst>
                                      </p:cBhvr>
                                      <p:tavLst>
                                        <p:tav tm="0">
                                          <p:val>
                                            <p:strVal val="#ppt_y+#ppt_h*1.125000"/>
                                          </p:val>
                                        </p:tav>
                                        <p:tav tm="100000">
                                          <p:val>
                                            <p:strVal val="#ppt_y"/>
                                          </p:val>
                                        </p:tav>
                                      </p:tavLst>
                                    </p:anim>
                                    <p:animEffect transition="in" filter="wipe(up)">
                                      <p:cBhvr>
                                        <p:cTn id="97" dur="500"/>
                                        <p:tgtEl>
                                          <p:spTgt spid="72">
                                            <p:txEl>
                                              <p:pRg st="0" end="0"/>
                                            </p:txEl>
                                          </p:spTgt>
                                        </p:tgtEl>
                                      </p:cBhvr>
                                    </p:animEffect>
                                  </p:childTnLst>
                                </p:cTn>
                              </p:par>
                            </p:childTnLst>
                          </p:cTn>
                        </p:par>
                        <p:par>
                          <p:cTn id="98" fill="hold">
                            <p:stCondLst>
                              <p:cond delay="9000"/>
                            </p:stCondLst>
                            <p:childTnLst>
                              <p:par>
                                <p:cTn id="99" presetID="12" presetClass="entr" presetSubtype="4" fill="hold" grpId="0" nodeType="afterEffect">
                                  <p:stCondLst>
                                    <p:cond delay="0"/>
                                  </p:stCondLst>
                                  <p:childTnLst>
                                    <p:set>
                                      <p:cBhvr>
                                        <p:cTn id="100" dur="1" fill="hold">
                                          <p:stCondLst>
                                            <p:cond delay="0"/>
                                          </p:stCondLst>
                                        </p:cTn>
                                        <p:tgtEl>
                                          <p:spTgt spid="72">
                                            <p:txEl>
                                              <p:pRg st="1" end="1"/>
                                            </p:txEl>
                                          </p:spTgt>
                                        </p:tgtEl>
                                        <p:attrNameLst>
                                          <p:attrName>style.visibility</p:attrName>
                                        </p:attrNameLst>
                                      </p:cBhvr>
                                      <p:to>
                                        <p:strVal val="visible"/>
                                      </p:to>
                                    </p:set>
                                    <p:anim calcmode="lin" valueType="num">
                                      <p:cBhvr additive="base">
                                        <p:cTn id="101" dur="500"/>
                                        <p:tgtEl>
                                          <p:spTgt spid="72">
                                            <p:txEl>
                                              <p:pRg st="1" end="1"/>
                                            </p:txEl>
                                          </p:spTgt>
                                        </p:tgtEl>
                                        <p:attrNameLst>
                                          <p:attrName>ppt_y</p:attrName>
                                        </p:attrNameLst>
                                      </p:cBhvr>
                                      <p:tavLst>
                                        <p:tav tm="0">
                                          <p:val>
                                            <p:strVal val="#ppt_y+#ppt_h*1.125000"/>
                                          </p:val>
                                        </p:tav>
                                        <p:tav tm="100000">
                                          <p:val>
                                            <p:strVal val="#ppt_y"/>
                                          </p:val>
                                        </p:tav>
                                      </p:tavLst>
                                    </p:anim>
                                    <p:animEffect transition="in" filter="wipe(up)">
                                      <p:cBhvr>
                                        <p:cTn id="102" dur="500"/>
                                        <p:tgtEl>
                                          <p:spTgt spid="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72"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528888"/>
            <a:ext cx="8170862"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谢谢您的观看与聆听</a:t>
            </a:r>
          </a:p>
        </p:txBody>
      </p:sp>
      <p:grpSp>
        <p:nvGrpSpPr>
          <p:cNvPr id="26" name="组合 25"/>
          <p:cNvGrpSpPr>
            <a:grpSpLocks/>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1525588" y="3932238"/>
            <a:ext cx="296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答辩人：</a:t>
            </a:r>
            <a:r>
              <a:rPr lang="en-US" altLang="zh-CN">
                <a:solidFill>
                  <a:srgbClr val="044875"/>
                </a:solidFill>
                <a:latin typeface="微软雅黑" pitchFamily="34" charset="-122"/>
                <a:ea typeface="微软雅黑" pitchFamily="34" charset="-122"/>
              </a:rPr>
              <a:t>XXX</a:t>
            </a:r>
            <a:endParaRPr lang="zh-CN" altLang="en-US">
              <a:solidFill>
                <a:srgbClr val="044875"/>
              </a:solidFill>
              <a:latin typeface="微软雅黑" pitchFamily="34" charset="-122"/>
              <a:ea typeface="微软雅黑" pitchFamily="34" charset="-122"/>
            </a:endParaRPr>
          </a:p>
        </p:txBody>
      </p:sp>
      <p:sp>
        <p:nvSpPr>
          <p:cNvPr id="30" name="文本框 29"/>
          <p:cNvSpPr txBox="1">
            <a:spLocks noChangeArrowheads="1"/>
          </p:cNvSpPr>
          <p:nvPr/>
        </p:nvSpPr>
        <p:spPr bwMode="auto">
          <a:xfrm>
            <a:off x="3983038" y="3932238"/>
            <a:ext cx="2563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导师：</a:t>
            </a:r>
            <a:r>
              <a:rPr lang="en-US" altLang="zh-CN">
                <a:solidFill>
                  <a:srgbClr val="044875"/>
                </a:solidFill>
                <a:latin typeface="微软雅黑" pitchFamily="34" charset="-122"/>
                <a:ea typeface="微软雅黑" pitchFamily="34" charset="-122"/>
              </a:rPr>
              <a:t>XXX</a:t>
            </a:r>
            <a:endParaRPr lang="zh-CN" altLang="en-US">
              <a:solidFill>
                <a:srgbClr val="044875"/>
              </a:solidFill>
              <a:latin typeface="微软雅黑" pitchFamily="34" charset="-122"/>
              <a:ea typeface="微软雅黑" pitchFamily="34" charset="-122"/>
            </a:endParaRPr>
          </a:p>
        </p:txBody>
      </p:sp>
      <p:sp>
        <p:nvSpPr>
          <p:cNvPr id="31" name="文本框 30"/>
          <p:cNvSpPr txBox="1">
            <a:spLocks noChangeArrowheads="1"/>
          </p:cNvSpPr>
          <p:nvPr/>
        </p:nvSpPr>
        <p:spPr bwMode="auto">
          <a:xfrm>
            <a:off x="8093075" y="3932238"/>
            <a:ext cx="2309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时间：</a:t>
            </a:r>
            <a:r>
              <a:rPr lang="en-US" altLang="zh-CN">
                <a:solidFill>
                  <a:srgbClr val="044875"/>
                </a:solidFill>
                <a:latin typeface="微软雅黑" pitchFamily="34" charset="-122"/>
                <a:ea typeface="微软雅黑" pitchFamily="34" charset="-122"/>
              </a:rPr>
              <a:t>XXX</a:t>
            </a:r>
            <a:endParaRPr lang="zh-CN" altLang="en-US">
              <a:solidFill>
                <a:srgbClr val="044875"/>
              </a:solidFill>
              <a:latin typeface="微软雅黑" pitchFamily="34" charset="-122"/>
              <a:ea typeface="微软雅黑" pitchFamily="34" charset="-122"/>
            </a:endParaRPr>
          </a:p>
        </p:txBody>
      </p:sp>
      <p:sp>
        <p:nvSpPr>
          <p:cNvPr id="32" name="文本框 31"/>
          <p:cNvSpPr txBox="1">
            <a:spLocks noChangeArrowheads="1"/>
          </p:cNvSpPr>
          <p:nvPr/>
        </p:nvSpPr>
        <p:spPr bwMode="auto">
          <a:xfrm>
            <a:off x="6037263" y="3932238"/>
            <a:ext cx="256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专业：</a:t>
            </a:r>
            <a:r>
              <a:rPr lang="en-US" altLang="zh-CN">
                <a:solidFill>
                  <a:srgbClr val="044875"/>
                </a:solidFill>
                <a:latin typeface="微软雅黑" pitchFamily="34" charset="-122"/>
                <a:ea typeface="微软雅黑" pitchFamily="34" charset="-122"/>
              </a:rPr>
              <a:t>XXX</a:t>
            </a:r>
            <a:endParaRPr lang="zh-CN" altLang="en-US">
              <a:solidFill>
                <a:srgbClr val="044875"/>
              </a:solidFill>
              <a:latin typeface="微软雅黑" pitchFamily="34" charset="-122"/>
              <a:ea typeface="微软雅黑" pitchFamily="34" charset="-122"/>
            </a:endParaRPr>
          </a:p>
        </p:txBody>
      </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21920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advClick="0" advTm="500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500"/>
                                        <p:tgtEl>
                                          <p:spTgt spid="44"/>
                                        </p:tgtEl>
                                      </p:cBhvr>
                                    </p:animEffect>
                                  </p:childTnLst>
                                </p:cTn>
                              </p:par>
                            </p:childTnLst>
                          </p:cTn>
                        </p:par>
                        <p:par>
                          <p:cTn id="12" fill="hold" nodeType="withGroup">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heel(1)">
                                      <p:cBhvr>
                                        <p:cTn id="15" dur="2000"/>
                                        <p:tgtEl>
                                          <p:spTgt spid="33"/>
                                        </p:tgtEl>
                                      </p:cBhvr>
                                    </p:animEffect>
                                  </p:childTnLst>
                                </p:cTn>
                              </p:par>
                            </p:childTnLst>
                          </p:cTn>
                        </p:par>
                        <p:par>
                          <p:cTn id="16" fill="hold" nodeType="withGroup">
                            <p:stCondLst>
                              <p:cond delay="3000"/>
                            </p:stCondLst>
                            <p:childTnLst>
                              <p:par>
                                <p:cTn id="17" presetID="53" presetClass="entr" presetSubtype="16"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Effect transition="in" filter="fade">
                                      <p:cBhvr>
                                        <p:cTn id="21" dur="500"/>
                                        <p:tgtEl>
                                          <p:spTgt spid="38"/>
                                        </p:tgtEl>
                                      </p:cBhvr>
                                    </p:animEffect>
                                  </p:childTnLst>
                                </p:cTn>
                              </p:par>
                            </p:childTnLst>
                          </p:cTn>
                        </p:par>
                        <p:par>
                          <p:cTn id="22" fill="hold">
                            <p:stCondLst>
                              <p:cond delay="3500"/>
                            </p:stCondLst>
                            <p:childTnLst>
                              <p:par>
                                <p:cTn id="23" presetID="53" presetClass="entr" presetSubtype="16"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childTnLst>
                          </p:cTn>
                        </p:par>
                        <p:par>
                          <p:cTn id="28" fill="hold" nodeType="withGroup">
                            <p:stCondLst>
                              <p:cond delay="4000"/>
                            </p:stCondLst>
                            <p:childTnLst>
                              <p:par>
                                <p:cTn id="29" presetID="53" presetClass="entr" presetSubtype="16" fill="hold" grpId="0" nodeType="afterEffect">
                                  <p:stCondLst>
                                    <p:cond delay="0"/>
                                  </p:stCondLst>
                                  <p:iterate type="lt">
                                    <p:tmPct val="10000"/>
                                  </p:iterate>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Effect transition="in" filter="fade">
                                      <p:cBhvr>
                                        <p:cTn id="33" dur="500"/>
                                        <p:tgtEl>
                                          <p:spTgt spid="25"/>
                                        </p:tgtEl>
                                      </p:cBhvr>
                                    </p:animEffect>
                                  </p:childTnLst>
                                </p:cTn>
                              </p:par>
                            </p:childTnLst>
                          </p:cTn>
                        </p:par>
                        <p:par>
                          <p:cTn id="34" fill="hold" nodeType="withGroup">
                            <p:stCondLst>
                              <p:cond delay="4900"/>
                            </p:stCondLst>
                            <p:childTnLst>
                              <p:par>
                                <p:cTn id="35" presetID="22" presetClass="entr" presetSubtype="1"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up)">
                                      <p:cBhvr>
                                        <p:cTn id="37" dur="500"/>
                                        <p:tgtEl>
                                          <p:spTgt spid="26"/>
                                        </p:tgtEl>
                                      </p:cBhvr>
                                    </p:animEffect>
                                  </p:childTnLst>
                                </p:cTn>
                              </p:par>
                            </p:childTnLst>
                          </p:cTn>
                        </p:par>
                        <p:par>
                          <p:cTn id="38" fill="hold" nodeType="withGroup">
                            <p:stCondLst>
                              <p:cond delay="5400"/>
                            </p:stCondLst>
                            <p:childTnLst>
                              <p:par>
                                <p:cTn id="39" presetID="22" presetClass="entr" presetSubtype="4"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down)">
                                      <p:cBhvr>
                                        <p:cTn id="41" dur="500"/>
                                        <p:tgtEl>
                                          <p:spTgt spid="29"/>
                                        </p:tgtEl>
                                      </p:cBhvr>
                                    </p:animEffect>
                                  </p:childTnLst>
                                </p:cTn>
                              </p:par>
                            </p:childTnLst>
                          </p:cTn>
                        </p:par>
                        <p:par>
                          <p:cTn id="42" fill="hold">
                            <p:stCondLst>
                              <p:cond delay="5900"/>
                            </p:stCondLst>
                            <p:childTnLst>
                              <p:par>
                                <p:cTn id="43" presetID="22" presetClass="entr" presetSubtype="4"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par>
                          <p:cTn id="46" fill="hold">
                            <p:stCondLst>
                              <p:cond delay="6400"/>
                            </p:stCondLst>
                            <p:childTnLst>
                              <p:par>
                                <p:cTn id="47" presetID="22" presetClass="entr" presetSubtype="4"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down)">
                                      <p:cBhvr>
                                        <p:cTn id="49" dur="500"/>
                                        <p:tgtEl>
                                          <p:spTgt spid="32"/>
                                        </p:tgtEl>
                                      </p:cBhvr>
                                    </p:animEffect>
                                  </p:childTnLst>
                                </p:cTn>
                              </p:par>
                            </p:childTnLst>
                          </p:cTn>
                        </p:par>
                        <p:par>
                          <p:cTn id="50" fill="hold">
                            <p:stCondLst>
                              <p:cond delay="6900"/>
                            </p:stCondLst>
                            <p:childTnLst>
                              <p:par>
                                <p:cTn id="51" presetID="22" presetClass="entr" presetSubtype="4"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down)">
                                      <p:cBhvr>
                                        <p:cTn id="5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animBg="1"/>
      <p:bldP spid="42" grpId="0" animBg="1"/>
      <p:bldP spid="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21920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0" name="组合 69"/>
          <p:cNvGrpSpPr>
            <a:grpSpLocks/>
          </p:cNvGrpSpPr>
          <p:nvPr/>
        </p:nvGrpSpPr>
        <p:grpSpPr bwMode="auto">
          <a:xfrm>
            <a:off x="312738" y="2593975"/>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56" name="文本框 20"/>
            <p:cNvSpPr txBox="1">
              <a:spLocks noChangeArrowheads="1"/>
            </p:cNvSpPr>
            <p:nvPr/>
          </p:nvSpPr>
          <p:spPr bwMode="auto">
            <a:xfrm>
              <a:off x="81812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选题意义及目的</a:t>
              </a: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9" name="组合 68"/>
            <p:cNvGrpSpPr>
              <a:grpSpLocks/>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61"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01</a:t>
                </a:r>
                <a:endParaRPr lang="zh-CN" altLang="en-US" sz="3600" dirty="0">
                  <a:solidFill>
                    <a:srgbClr val="044875"/>
                  </a:solidFill>
                  <a:latin typeface="Impact" pitchFamily="34" charset="0"/>
                </a:endParaRPr>
              </a:p>
            </p:txBody>
          </p:sp>
        </p:grpSp>
      </p:grpSp>
      <p:grpSp>
        <p:nvGrpSpPr>
          <p:cNvPr id="17" name="组合 16"/>
          <p:cNvGrpSpPr>
            <a:grpSpLocks/>
          </p:cNvGrpSpPr>
          <p:nvPr/>
        </p:nvGrpSpPr>
        <p:grpSpPr bwMode="auto">
          <a:xfrm>
            <a:off x="312738" y="3724275"/>
            <a:ext cx="4843462" cy="712788"/>
            <a:chOff x="309691" y="3938645"/>
            <a:chExt cx="4842391" cy="712882"/>
          </a:xfrm>
        </p:grpSpPr>
        <p:grpSp>
          <p:nvGrpSpPr>
            <p:cNvPr id="4147" name="组合 79"/>
            <p:cNvGrpSpPr>
              <a:grpSpLocks/>
            </p:cNvGrpSpPr>
            <p:nvPr/>
          </p:nvGrpSpPr>
          <p:grpSpPr bwMode="auto">
            <a:xfrm>
              <a:off x="309691" y="3938645"/>
              <a:ext cx="4842391" cy="712882"/>
              <a:chOff x="6298049" y="1397569"/>
              <a:chExt cx="4842391" cy="712882"/>
            </a:xfrm>
          </p:grpSpPr>
          <p:sp>
            <p:nvSpPr>
              <p:cNvPr id="4149" name="文本框 81"/>
              <p:cNvSpPr txBox="1">
                <a:spLocks noChangeArrowheads="1"/>
              </p:cNvSpPr>
              <p:nvPr/>
            </p:nvSpPr>
            <p:spPr bwMode="auto">
              <a:xfrm>
                <a:off x="80288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项目原理分析</a:t>
                </a: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2" name="组合 84"/>
              <p:cNvGrpSpPr>
                <a:grpSpLocks/>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54"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a:grpSpLocks/>
          </p:cNvGrpSpPr>
          <p:nvPr/>
        </p:nvGrpSpPr>
        <p:grpSpPr bwMode="auto">
          <a:xfrm>
            <a:off x="312738" y="4854575"/>
            <a:ext cx="4843462" cy="712788"/>
            <a:chOff x="6535248" y="4281002"/>
            <a:chExt cx="4842391" cy="712882"/>
          </a:xfrm>
        </p:grpSpPr>
        <p:grpSp>
          <p:nvGrpSpPr>
            <p:cNvPr id="4139" name="组合 116"/>
            <p:cNvGrpSpPr>
              <a:grpSpLocks/>
            </p:cNvGrpSpPr>
            <p:nvPr/>
          </p:nvGrpSpPr>
          <p:grpSpPr bwMode="auto">
            <a:xfrm>
              <a:off x="6535248" y="4281002"/>
              <a:ext cx="4842391" cy="712882"/>
              <a:chOff x="6298049" y="1397569"/>
              <a:chExt cx="4842391" cy="712882"/>
            </a:xfrm>
          </p:grpSpPr>
          <p:sp>
            <p:nvSpPr>
              <p:cNvPr id="4141" name="文本框 126"/>
              <p:cNvSpPr txBox="1">
                <a:spLocks noChangeArrowheads="1"/>
              </p:cNvSpPr>
              <p:nvPr/>
            </p:nvSpPr>
            <p:spPr bwMode="auto">
              <a:xfrm>
                <a:off x="82002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研究结果及应用</a:t>
                </a: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44" name="组合 129"/>
              <p:cNvGrpSpPr>
                <a:grpSpLocks/>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46"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grpSp>
        </p:grpSp>
        <p:sp>
          <p:nvSpPr>
            <p:cNvPr id="143" name="Freeform 306"/>
            <p:cNvSpPr>
              <a:spLocks noEditPoints="1"/>
            </p:cNvSpPr>
            <p:nvPr/>
          </p:nvSpPr>
          <p:spPr bwMode="auto">
            <a:xfrm>
              <a:off x="7601812"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 name="组合 15"/>
          <p:cNvGrpSpPr>
            <a:grpSpLocks/>
          </p:cNvGrpSpPr>
          <p:nvPr/>
        </p:nvGrpSpPr>
        <p:grpSpPr bwMode="auto">
          <a:xfrm>
            <a:off x="6916738" y="2593975"/>
            <a:ext cx="4843462" cy="712788"/>
            <a:chOff x="309691" y="2998271"/>
            <a:chExt cx="4842391" cy="712882"/>
          </a:xfrm>
        </p:grpSpPr>
        <p:grpSp>
          <p:nvGrpSpPr>
            <p:cNvPr id="4131" name="组合 71"/>
            <p:cNvGrpSpPr>
              <a:grpSpLocks/>
            </p:cNvGrpSpPr>
            <p:nvPr/>
          </p:nvGrpSpPr>
          <p:grpSpPr bwMode="auto">
            <a:xfrm>
              <a:off x="309691" y="2998271"/>
              <a:ext cx="4842391" cy="712882"/>
              <a:chOff x="6298049" y="1397569"/>
              <a:chExt cx="4842391" cy="712882"/>
            </a:xfrm>
          </p:grpSpPr>
          <p:sp>
            <p:nvSpPr>
              <p:cNvPr id="4133" name="文本框 73"/>
              <p:cNvSpPr txBox="1">
                <a:spLocks noChangeArrowheads="1"/>
              </p:cNvSpPr>
              <p:nvPr/>
            </p:nvSpPr>
            <p:spPr bwMode="auto">
              <a:xfrm>
                <a:off x="80097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主要研究内容</a:t>
                </a: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36" name="组合 76"/>
              <p:cNvGrpSpPr>
                <a:grpSpLocks/>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8"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02</a:t>
                  </a:r>
                  <a:endParaRPr lang="zh-CN" altLang="en-US" sz="3600">
                    <a:solidFill>
                      <a:srgbClr val="044875"/>
                    </a:solidFill>
                    <a:latin typeface="Impact"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a:grpSpLocks/>
          </p:cNvGrpSpPr>
          <p:nvPr/>
        </p:nvGrpSpPr>
        <p:grpSpPr bwMode="auto">
          <a:xfrm>
            <a:off x="6916738" y="3724275"/>
            <a:ext cx="4843462" cy="712788"/>
            <a:chOff x="6535248" y="3340628"/>
            <a:chExt cx="4842391" cy="712882"/>
          </a:xfrm>
        </p:grpSpPr>
        <p:grpSp>
          <p:nvGrpSpPr>
            <p:cNvPr id="4123" name="组合 115"/>
            <p:cNvGrpSpPr>
              <a:grpSpLocks/>
            </p:cNvGrpSpPr>
            <p:nvPr/>
          </p:nvGrpSpPr>
          <p:grpSpPr bwMode="auto">
            <a:xfrm>
              <a:off x="6535248" y="3340628"/>
              <a:ext cx="4842391" cy="712882"/>
              <a:chOff x="6298049" y="1397569"/>
              <a:chExt cx="4842391" cy="712882"/>
            </a:xfrm>
          </p:grpSpPr>
          <p:sp>
            <p:nvSpPr>
              <p:cNvPr id="4125" name="文本框 133"/>
              <p:cNvSpPr txBox="1">
                <a:spLocks noChangeArrowheads="1"/>
              </p:cNvSpPr>
              <p:nvPr/>
            </p:nvSpPr>
            <p:spPr bwMode="auto">
              <a:xfrm>
                <a:off x="80288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项目方案设计</a:t>
                </a: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8" name="组合 136"/>
              <p:cNvGrpSpPr>
                <a:grpSpLocks/>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0"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04</a:t>
                  </a:r>
                  <a:endParaRPr lang="zh-CN" altLang="en-US" sz="3600">
                    <a:solidFill>
                      <a:srgbClr val="044875"/>
                    </a:solidFill>
                    <a:latin typeface="Impact"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5" name="组合 24"/>
          <p:cNvGrpSpPr>
            <a:grpSpLocks/>
          </p:cNvGrpSpPr>
          <p:nvPr/>
        </p:nvGrpSpPr>
        <p:grpSpPr bwMode="auto">
          <a:xfrm>
            <a:off x="6916738" y="4854575"/>
            <a:ext cx="4843462" cy="712788"/>
            <a:chOff x="6535248" y="5221376"/>
            <a:chExt cx="4842391" cy="712882"/>
          </a:xfrm>
        </p:grpSpPr>
        <p:grpSp>
          <p:nvGrpSpPr>
            <p:cNvPr id="4115" name="组合 117"/>
            <p:cNvGrpSpPr>
              <a:grpSpLocks/>
            </p:cNvGrpSpPr>
            <p:nvPr/>
          </p:nvGrpSpPr>
          <p:grpSpPr bwMode="auto">
            <a:xfrm>
              <a:off x="6535248" y="5221376"/>
              <a:ext cx="4842391" cy="712882"/>
              <a:chOff x="6298049" y="1397569"/>
              <a:chExt cx="4842391" cy="712882"/>
            </a:xfrm>
          </p:grpSpPr>
          <p:sp>
            <p:nvSpPr>
              <p:cNvPr id="4117" name="文本框 119"/>
              <p:cNvSpPr txBox="1">
                <a:spLocks noChangeArrowheads="1"/>
              </p:cNvSpPr>
              <p:nvPr/>
            </p:nvSpPr>
            <p:spPr bwMode="auto">
              <a:xfrm>
                <a:off x="76668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总结建议</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0" name="组合 122"/>
              <p:cNvGrpSpPr>
                <a:grpSpLocks/>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22"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06</a:t>
                  </a:r>
                  <a:endParaRPr lang="zh-CN" altLang="en-US" sz="3600">
                    <a:solidFill>
                      <a:srgbClr val="044875"/>
                    </a:solidFill>
                    <a:latin typeface="Impact" pitchFamily="34" charset="0"/>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40719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51895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zh-CN" altLang="en-US" sz="5400" dirty="0" smtClean="0">
                <a:solidFill>
                  <a:srgbClr val="044875"/>
                </a:solidFill>
                <a:latin typeface="微软雅黑" panose="020B0503020204020204" pitchFamily="34" charset="-122"/>
                <a:ea typeface="微软雅黑" panose="020B0503020204020204" pitchFamily="34" charset="-122"/>
              </a:rPr>
              <a:t>目录</a:t>
            </a:r>
            <a:endParaRPr lang="zh-CN" altLang="en-US" sz="5400" dirty="0">
              <a:solidFill>
                <a:srgbClr val="044875"/>
              </a:solidFill>
              <a:latin typeface="微软雅黑" panose="020B0503020204020204" pitchFamily="34" charset="-122"/>
              <a:ea typeface="微软雅黑" panose="020B0503020204020204" pitchFamily="34" charset="-122"/>
            </a:endParaRPr>
          </a:p>
        </p:txBody>
      </p:sp>
      <p:grpSp>
        <p:nvGrpSpPr>
          <p:cNvPr id="163" name="组合 162"/>
          <p:cNvGrpSpPr>
            <a:grpSpLocks/>
          </p:cNvGrpSpPr>
          <p:nvPr/>
        </p:nvGrpSpPr>
        <p:grpSpPr bwMode="auto">
          <a:xfrm>
            <a:off x="3455988" y="1511300"/>
            <a:ext cx="5262562" cy="376238"/>
            <a:chOff x="3455443" y="1512024"/>
            <a:chExt cx="5263600" cy="375186"/>
          </a:xfrm>
        </p:grpSpPr>
        <p:sp>
          <p:nvSpPr>
            <p:cNvPr id="155" name="文本框 154"/>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r>
                <a:rPr lang="en-US" altLang="zh-CN" cap="all" dirty="0">
                  <a:solidFill>
                    <a:srgbClr val="044875"/>
                  </a:solidFill>
                  <a:latin typeface="+mj-lt"/>
                  <a:ea typeface="+mn-ea"/>
                </a:rPr>
                <a:t>directory content</a:t>
              </a:r>
              <a:endParaRPr lang="zh-CN" altLang="en-US" cap="all" dirty="0">
                <a:solidFill>
                  <a:srgbClr val="044875"/>
                </a:solidFill>
                <a:latin typeface="+mj-lt"/>
                <a:ea typeface="+mn-ea"/>
              </a:endParaRPr>
            </a:p>
          </p:txBody>
        </p:sp>
        <p:cxnSp>
          <p:nvCxnSpPr>
            <p:cNvPr id="157" name="直接连接符 156"/>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nodeType="withGroup">
                            <p:stCondLst>
                              <p:cond delay="500"/>
                            </p:stCondLst>
                            <p:childTnLst>
                              <p:par>
                                <p:cTn id="12" presetID="53" presetClass="entr" presetSubtype="16" fill="hold" grpId="0" nodeType="afterEffect">
                                  <p:stCondLst>
                                    <p:cond delay="0"/>
                                  </p:stCondLst>
                                  <p:iterate type="lt">
                                    <p:tmPct val="10000"/>
                                  </p:iterate>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par>
                          <p:cTn id="17" fill="hold" nodeType="withGroup">
                            <p:stCondLst>
                              <p:cond delay="1050"/>
                            </p:stCondLst>
                            <p:childTnLst>
                              <p:par>
                                <p:cTn id="18" presetID="22" presetClass="entr" presetSubtype="4" fill="hold" nodeType="afterEffect">
                                  <p:stCondLst>
                                    <p:cond delay="0"/>
                                  </p:stCondLst>
                                  <p:childTnLst>
                                    <p:set>
                                      <p:cBhvr>
                                        <p:cTn id="19" dur="1" fill="hold">
                                          <p:stCondLst>
                                            <p:cond delay="0"/>
                                          </p:stCondLst>
                                        </p:cTn>
                                        <p:tgtEl>
                                          <p:spTgt spid="163"/>
                                        </p:tgtEl>
                                        <p:attrNameLst>
                                          <p:attrName>style.visibility</p:attrName>
                                        </p:attrNameLst>
                                      </p:cBhvr>
                                      <p:to>
                                        <p:strVal val="visible"/>
                                      </p:to>
                                    </p:set>
                                    <p:animEffect transition="in" filter="wipe(down)">
                                      <p:cBhvr>
                                        <p:cTn id="20" dur="500"/>
                                        <p:tgtEl>
                                          <p:spTgt spid="163"/>
                                        </p:tgtEl>
                                      </p:cBhvr>
                                    </p:animEffect>
                                  </p:childTnLst>
                                </p:cTn>
                              </p:par>
                            </p:childTnLst>
                          </p:cTn>
                        </p:par>
                        <p:par>
                          <p:cTn id="21" fill="hold" nodeType="afterGroup">
                            <p:stCondLst>
                              <p:cond delay="1550"/>
                            </p:stCondLst>
                            <p:childTnLst>
                              <p:par>
                                <p:cTn id="22" presetID="22" presetClass="entr" presetSubtype="4" fill="hold"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childTnLst>
                          </p:cTn>
                        </p:par>
                        <p:par>
                          <p:cTn id="25" fill="hold" nodeType="afterGroup">
                            <p:stCondLst>
                              <p:cond delay="2050"/>
                            </p:stCondLst>
                            <p:childTnLst>
                              <p:par>
                                <p:cTn id="26" presetID="22" presetClass="entr" presetSubtype="8" fill="hold" nodeType="after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wipe(left)">
                                      <p:cBhvr>
                                        <p:cTn id="28" dur="500"/>
                                        <p:tgtEl>
                                          <p:spTgt spid="108"/>
                                        </p:tgtEl>
                                      </p:cBhvr>
                                    </p:animEffect>
                                  </p:childTnLst>
                                </p:cTn>
                              </p:par>
                            </p:childTnLst>
                          </p:cTn>
                        </p:par>
                        <p:par>
                          <p:cTn id="29" fill="hold" nodeType="afterGroup">
                            <p:stCondLst>
                              <p:cond delay="2550"/>
                            </p:stCondLst>
                            <p:childTnLst>
                              <p:par>
                                <p:cTn id="30" presetID="22" presetClass="entr" presetSubtype="4"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par>
                          <p:cTn id="33" fill="hold" nodeType="afterGroup">
                            <p:stCondLst>
                              <p:cond delay="3050"/>
                            </p:stCondLst>
                            <p:childTnLst>
                              <p:par>
                                <p:cTn id="34" presetID="2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par>
                          <p:cTn id="37" fill="hold" nodeType="afterGroup">
                            <p:stCondLst>
                              <p:cond delay="3550"/>
                            </p:stCondLst>
                            <p:childTnLst>
                              <p:par>
                                <p:cTn id="38" presetID="22" presetClass="entr" presetSubtype="8" fill="hold" nodeType="afterEffect">
                                  <p:stCondLst>
                                    <p:cond delay="0"/>
                                  </p:stCondLst>
                                  <p:childTnLst>
                                    <p:set>
                                      <p:cBhvr>
                                        <p:cTn id="39" dur="1" fill="hold">
                                          <p:stCondLst>
                                            <p:cond delay="0"/>
                                          </p:stCondLst>
                                        </p:cTn>
                                        <p:tgtEl>
                                          <p:spTgt spid="133"/>
                                        </p:tgtEl>
                                        <p:attrNameLst>
                                          <p:attrName>style.visibility</p:attrName>
                                        </p:attrNameLst>
                                      </p:cBhvr>
                                      <p:to>
                                        <p:strVal val="visible"/>
                                      </p:to>
                                    </p:set>
                                    <p:animEffect transition="in" filter="wipe(left)">
                                      <p:cBhvr>
                                        <p:cTn id="40" dur="500"/>
                                        <p:tgtEl>
                                          <p:spTgt spid="133"/>
                                        </p:tgtEl>
                                      </p:cBhvr>
                                    </p:animEffect>
                                  </p:childTnLst>
                                </p:cTn>
                              </p:par>
                            </p:childTnLst>
                          </p:cTn>
                        </p:par>
                        <p:par>
                          <p:cTn id="41" fill="hold" nodeType="afterGroup">
                            <p:stCondLst>
                              <p:cond delay="4050"/>
                            </p:stCondLst>
                            <p:childTnLst>
                              <p:par>
                                <p:cTn id="42" presetID="22" presetClass="entr" presetSubtype="4"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par>
                          <p:cTn id="45" fill="hold" nodeType="afterGroup">
                            <p:stCondLst>
                              <p:cond delay="4550"/>
                            </p:stCondLst>
                            <p:childTnLst>
                              <p:par>
                                <p:cTn id="46" presetID="22" presetClass="entr" presetSubtype="4"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childTnLst>
                          </p:cTn>
                        </p:par>
                        <p:par>
                          <p:cTn id="49" fill="hold" nodeType="afterGroup">
                            <p:stCondLst>
                              <p:cond delay="5050"/>
                            </p:stCondLst>
                            <p:childTnLst>
                              <p:par>
                                <p:cTn id="50" presetID="22" presetClass="entr" presetSubtype="8" fill="hold" nodeType="afterEffect">
                                  <p:stCondLst>
                                    <p:cond delay="0"/>
                                  </p:stCondLst>
                                  <p:childTnLst>
                                    <p:set>
                                      <p:cBhvr>
                                        <p:cTn id="51" dur="1" fill="hold">
                                          <p:stCondLst>
                                            <p:cond delay="0"/>
                                          </p:stCondLst>
                                        </p:cTn>
                                        <p:tgtEl>
                                          <p:spTgt spid="147"/>
                                        </p:tgtEl>
                                        <p:attrNameLst>
                                          <p:attrName>style.visibility</p:attrName>
                                        </p:attrNameLst>
                                      </p:cBhvr>
                                      <p:to>
                                        <p:strVal val="visible"/>
                                      </p:to>
                                    </p:set>
                                    <p:animEffect transition="in" filter="wipe(left)">
                                      <p:cBhvr>
                                        <p:cTn id="52" dur="500"/>
                                        <p:tgtEl>
                                          <p:spTgt spid="147"/>
                                        </p:tgtEl>
                                      </p:cBhvr>
                                    </p:animEffect>
                                  </p:childTnLst>
                                </p:cTn>
                              </p:par>
                            </p:childTnLst>
                          </p:cTn>
                        </p:par>
                        <p:par>
                          <p:cTn id="53" fill="hold" nodeType="afterGroup">
                            <p:stCondLst>
                              <p:cond delay="5550"/>
                            </p:stCondLst>
                            <p:childTnLst>
                              <p:par>
                                <p:cTn id="54" presetID="22" presetClass="entr" presetSubtype="4"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down)">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选题意义及目的</a:t>
            </a:r>
          </a:p>
        </p:txBody>
      </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par>
                          <p:cTn id="16" fill="hold" nodeType="with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nodeType="withGroup">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par>
                          <p:cTn id="30" fill="hold" nodeType="withGroup">
                            <p:stCondLst>
                              <p:cond delay="35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288" y="2281238"/>
            <a:ext cx="5903912" cy="383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a:xfrm>
            <a:off x="5983288" y="2332038"/>
            <a:ext cx="5903912" cy="3683060"/>
          </a:xfrm>
          <a:prstGeom prst="rect">
            <a:avLst/>
          </a:prstGeom>
          <a:noFill/>
        </p:spPr>
        <p:txBody>
          <a:bodyPr>
            <a:spAutoFit/>
          </a:bodyPr>
          <a:lstStyle/>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这里输入内容在</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详情在</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输入</a:t>
            </a: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在这里输入内容详情</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内容在</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输入</a:t>
            </a: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内容在</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输入</a:t>
            </a: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   入</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选题意义及目的</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8" name="矩形 7"/>
          <p:cNvSpPr/>
          <p:nvPr/>
        </p:nvSpPr>
        <p:spPr>
          <a:xfrm>
            <a:off x="0" y="6621463"/>
            <a:ext cx="12192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 name="组合 51"/>
          <p:cNvGrpSpPr>
            <a:grpSpLocks/>
          </p:cNvGrpSpPr>
          <p:nvPr/>
        </p:nvGrpSpPr>
        <p:grpSpPr bwMode="auto">
          <a:xfrm>
            <a:off x="5983288" y="1670050"/>
            <a:ext cx="5903912" cy="522288"/>
            <a:chOff x="5982652" y="1917541"/>
            <a:chExt cx="5904719"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69" name="文本框 53"/>
            <p:cNvSpPr txBox="1">
              <a:spLocks noChangeArrowheads="1"/>
            </p:cNvSpPr>
            <p:nvPr/>
          </p:nvSpPr>
          <p:spPr bwMode="auto">
            <a:xfrm>
              <a:off x="5982652" y="1991920"/>
              <a:ext cx="5904719" cy="375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lnSpc>
                  <a:spcPts val="2200"/>
                </a:lnSpc>
              </a:pPr>
              <a:r>
                <a:rPr lang="zh-CN" altLang="en-US" sz="1800" dirty="0">
                  <a:solidFill>
                    <a:schemeClr val="bg1"/>
                  </a:solidFill>
                  <a:latin typeface="微软雅黑" panose="020B0503020204020204" pitchFamily="34" charset="-122"/>
                  <a:ea typeface="微软雅黑" panose="020B0503020204020204" pitchFamily="34" charset="-122"/>
                  <a:cs typeface="Arial" charset="0"/>
                </a:rPr>
                <a:t>点击输入内容点击输入内容点击输入内容点击输入内容</a:t>
              </a:r>
              <a:endParaRPr lang="en-US" altLang="zh-CN" sz="1800" dirty="0">
                <a:solidFill>
                  <a:schemeClr val="bg1"/>
                </a:solidFill>
                <a:latin typeface="微软雅黑" panose="020B0503020204020204" pitchFamily="34" charset="-122"/>
                <a:ea typeface="微软雅黑" panose="020B0503020204020204" pitchFamily="34" charset="-122"/>
                <a:cs typeface="Arial" charset="0"/>
              </a:endParaRPr>
            </a:p>
          </p:txBody>
        </p:sp>
      </p:grpSp>
      <p:grpSp>
        <p:nvGrpSpPr>
          <p:cNvPr id="55" name="组合 54"/>
          <p:cNvGrpSpPr>
            <a:grpSpLocks/>
          </p:cNvGrpSpPr>
          <p:nvPr/>
        </p:nvGrpSpPr>
        <p:grpSpPr bwMode="auto">
          <a:xfrm>
            <a:off x="5983288" y="1071563"/>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文本框 56"/>
            <p:cNvSpPr txBox="1"/>
            <p:nvPr/>
          </p:nvSpPr>
          <p:spPr>
            <a:xfrm>
              <a:off x="5982652" y="1336094"/>
              <a:ext cx="3235645" cy="462788"/>
            </a:xfrm>
            <a:prstGeom prst="rect">
              <a:avLst/>
            </a:prstGeom>
            <a:noFill/>
          </p:spPr>
          <p:txBody>
            <a:bodyPr>
              <a:spAutoFit/>
            </a:bodyPr>
            <a:lstStyle/>
            <a:p>
              <a:pPr eaLnBrk="1" fontAlgn="auto" hangingPunct="1">
                <a:spcBef>
                  <a:spcPts val="0"/>
                </a:spcBef>
                <a:spcAft>
                  <a:spcPts val="0"/>
                </a:spcAft>
                <a:defRPr/>
              </a:pPr>
              <a:r>
                <a:rPr lang="zh-CN" altLang="en-US"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在这里添加标题内容</a:t>
              </a:r>
              <a:endPar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69" name="组合 68"/>
          <p:cNvGrpSpPr>
            <a:grpSpLocks/>
          </p:cNvGrpSpPr>
          <p:nvPr/>
        </p:nvGrpSpPr>
        <p:grpSpPr bwMode="auto">
          <a:xfrm>
            <a:off x="550863" y="4484688"/>
            <a:ext cx="5432425" cy="1638300"/>
            <a:chOff x="551544" y="4747260"/>
            <a:chExt cx="5431107" cy="1638300"/>
          </a:xfrm>
        </p:grpSpPr>
        <p:sp>
          <p:nvSpPr>
            <p:cNvPr id="68" name="矩形 67"/>
            <p:cNvSpPr/>
            <p:nvPr/>
          </p:nvSpPr>
          <p:spPr>
            <a:xfrm>
              <a:off x="551544" y="4747260"/>
              <a:ext cx="5431107" cy="16383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65" name="文本框 60"/>
            <p:cNvSpPr txBox="1">
              <a:spLocks noChangeArrowheads="1"/>
            </p:cNvSpPr>
            <p:nvPr/>
          </p:nvSpPr>
          <p:spPr bwMode="auto">
            <a:xfrm>
              <a:off x="612028" y="4897839"/>
              <a:ext cx="5346812" cy="110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lnSpc>
                  <a:spcPts val="2000"/>
                </a:lnSpc>
              </a:pPr>
              <a:r>
                <a:rPr lang="zh-CN" altLang="en-US" sz="1600" dirty="0">
                  <a:solidFill>
                    <a:schemeClr val="bg1"/>
                  </a:solidFill>
                  <a:latin typeface="微软雅黑" panose="020B0503020204020204" pitchFamily="34" charset="-122"/>
                  <a:ea typeface="微软雅黑" panose="020B0503020204020204" pitchFamily="34" charset="-122"/>
                  <a:cs typeface="Arial" charset="0"/>
                </a:rPr>
                <a:t>在这里输入内容在这里输入内容详情在这里输入内容详情在这里输入内容详情在这里输入内容详情在这里输入</a:t>
              </a:r>
            </a:p>
            <a:p>
              <a:pPr eaLnBrk="1" hangingPunct="1">
                <a:lnSpc>
                  <a:spcPts val="2000"/>
                </a:lnSpc>
              </a:pPr>
              <a:r>
                <a:rPr lang="zh-CN" altLang="en-US" sz="1600" dirty="0">
                  <a:solidFill>
                    <a:schemeClr val="bg1"/>
                  </a:solidFill>
                  <a:latin typeface="微软雅黑" panose="020B0503020204020204" pitchFamily="34" charset="-122"/>
                  <a:ea typeface="微软雅黑" panose="020B0503020204020204" pitchFamily="34" charset="-122"/>
                  <a:cs typeface="Arial" charset="0"/>
                </a:rPr>
                <a:t>内容详情在这里输入内容详情在这里输入内容详情在这里输入内容详情在这里输入内容详情</a:t>
              </a:r>
            </a:p>
          </p:txBody>
        </p:sp>
      </p:grpSp>
      <p:cxnSp>
        <p:nvCxnSpPr>
          <p:cNvPr id="74" name="直接连接符 73"/>
          <p:cNvCxnSpPr/>
          <p:nvPr/>
        </p:nvCxnSpPr>
        <p:spPr>
          <a:xfrm>
            <a:off x="6354763" y="3486150"/>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354763" y="4765675"/>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77" name="组合 76"/>
          <p:cNvGrpSpPr>
            <a:grpSpLocks/>
          </p:cNvGrpSpPr>
          <p:nvPr/>
        </p:nvGrpSpPr>
        <p:grpSpPr bwMode="auto">
          <a:xfrm>
            <a:off x="550863" y="1071563"/>
            <a:ext cx="5432425" cy="3421062"/>
            <a:chOff x="551544" y="1319389"/>
            <a:chExt cx="5431108" cy="3420798"/>
          </a:xfrm>
        </p:grpSpPr>
        <p:grpSp>
          <p:nvGrpSpPr>
            <p:cNvPr id="6160" name="组合 63"/>
            <p:cNvGrpSpPr>
              <a:grpSpLocks/>
            </p:cNvGrpSpPr>
            <p:nvPr/>
          </p:nvGrpSpPr>
          <p:grpSpPr bwMode="auto">
            <a:xfrm>
              <a:off x="551544" y="1319389"/>
              <a:ext cx="5431108" cy="3420798"/>
              <a:chOff x="7991473" y="1270307"/>
              <a:chExt cx="3781426" cy="2481187"/>
            </a:xfrm>
          </p:grpSpPr>
          <p:pic>
            <p:nvPicPr>
              <p:cNvPr id="6162" name="图片 6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161" name="Freeform 74"/>
            <p:cNvSpPr>
              <a:spLocks noEditPoints="1"/>
            </p:cNvSpPr>
            <p:nvPr/>
          </p:nvSpPr>
          <p:spPr bwMode="auto">
            <a:xfrm>
              <a:off x="2845992" y="2742460"/>
              <a:ext cx="878884" cy="574655"/>
            </a:xfrm>
            <a:custGeom>
              <a:avLst/>
              <a:gdLst>
                <a:gd name="T0" fmla="*/ 1418616430 w 99"/>
                <a:gd name="T1" fmla="*/ 2147483646 h 65"/>
                <a:gd name="T2" fmla="*/ 2147483646 w 99"/>
                <a:gd name="T3" fmla="*/ 2147483646 h 65"/>
                <a:gd name="T4" fmla="*/ 2147483646 w 99"/>
                <a:gd name="T5" fmla="*/ 2147483646 h 65"/>
                <a:gd name="T6" fmla="*/ 2147483646 w 99"/>
                <a:gd name="T7" fmla="*/ 1797688816 h 65"/>
                <a:gd name="T8" fmla="*/ 2147483646 w 99"/>
                <a:gd name="T9" fmla="*/ 2147483646 h 65"/>
                <a:gd name="T10" fmla="*/ 1418616430 w 99"/>
                <a:gd name="T11" fmla="*/ 1797688816 h 65"/>
                <a:gd name="T12" fmla="*/ 1418616430 w 99"/>
                <a:gd name="T13" fmla="*/ 2147483646 h 65"/>
                <a:gd name="T14" fmla="*/ 2147483646 w 99"/>
                <a:gd name="T15" fmla="*/ 625286526 h 65"/>
                <a:gd name="T16" fmla="*/ 2147483646 w 99"/>
                <a:gd name="T17" fmla="*/ 1328726132 h 65"/>
                <a:gd name="T18" fmla="*/ 2147483646 w 99"/>
                <a:gd name="T19" fmla="*/ 1875850737 h 65"/>
                <a:gd name="T20" fmla="*/ 551681701 w 99"/>
                <a:gd name="T21" fmla="*/ 1328726132 h 65"/>
                <a:gd name="T22" fmla="*/ 551681701 w 99"/>
                <a:gd name="T23" fmla="*/ 2147483646 h 65"/>
                <a:gd name="T24" fmla="*/ 709312654 w 99"/>
                <a:gd name="T25" fmla="*/ 2147483646 h 65"/>
                <a:gd name="T26" fmla="*/ 394059626 w 99"/>
                <a:gd name="T27" fmla="*/ 2147483646 h 65"/>
                <a:gd name="T28" fmla="*/ 157622075 w 99"/>
                <a:gd name="T29" fmla="*/ 2147483646 h 65"/>
                <a:gd name="T30" fmla="*/ 315244150 w 99"/>
                <a:gd name="T31" fmla="*/ 2147483646 h 65"/>
                <a:gd name="T32" fmla="*/ 315244150 w 99"/>
                <a:gd name="T33" fmla="*/ 625286526 h 65"/>
                <a:gd name="T34" fmla="*/ 2147483646 w 99"/>
                <a:gd name="T35" fmla="*/ 0 h 65"/>
                <a:gd name="T36" fmla="*/ 2147483646 w 99"/>
                <a:gd name="T37" fmla="*/ 625286526 h 65"/>
                <a:gd name="T38" fmla="*/ 630497177 w 99"/>
                <a:gd name="T39" fmla="*/ 2147483646 h 65"/>
                <a:gd name="T40" fmla="*/ 236437551 w 99"/>
                <a:gd name="T41" fmla="*/ 2147483646 h 65"/>
                <a:gd name="T42" fmla="*/ 0 w 99"/>
                <a:gd name="T43" fmla="*/ 2147483646 h 65"/>
                <a:gd name="T44" fmla="*/ 157622075 w 99"/>
                <a:gd name="T45" fmla="*/ 2147483646 h 65"/>
                <a:gd name="T46" fmla="*/ 236437551 w 99"/>
                <a:gd name="T47" fmla="*/ 2147483646 h 65"/>
                <a:gd name="T48" fmla="*/ 236437551 w 99"/>
                <a:gd name="T49" fmla="*/ 2147483646 h 65"/>
                <a:gd name="T50" fmla="*/ 472875102 w 99"/>
                <a:gd name="T51" fmla="*/ 2147483646 h 65"/>
                <a:gd name="T52" fmla="*/ 551681701 w 99"/>
                <a:gd name="T53" fmla="*/ 2147483646 h 65"/>
                <a:gd name="T54" fmla="*/ 551681701 w 99"/>
                <a:gd name="T55" fmla="*/ 2147483646 h 65"/>
                <a:gd name="T56" fmla="*/ 630497177 w 99"/>
                <a:gd name="T57" fmla="*/ 2147483646 h 65"/>
                <a:gd name="T58" fmla="*/ 630497177 w 99"/>
                <a:gd name="T59" fmla="*/ 2147483646 h 65"/>
                <a:gd name="T60" fmla="*/ 709312654 w 99"/>
                <a:gd name="T61" fmla="*/ 2147483646 h 65"/>
                <a:gd name="T62" fmla="*/ 866934729 w 99"/>
                <a:gd name="T63" fmla="*/ 2147483646 h 65"/>
                <a:gd name="T64" fmla="*/ 630497177 w 99"/>
                <a:gd name="T65" fmla="*/ 2147483646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par>
                          <p:cTn id="12" fill="hold" nodeType="with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nodeType="withGroup">
                            <p:stCondLst>
                              <p:cond delay="2000"/>
                            </p:stCondLst>
                            <p:childTnLst>
                              <p:par>
                                <p:cTn id="21" presetID="42" presetClass="entr" presetSubtype="0" fill="hold"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1000"/>
                                        <p:tgtEl>
                                          <p:spTgt spid="77"/>
                                        </p:tgtEl>
                                      </p:cBhvr>
                                    </p:animEffect>
                                    <p:anim calcmode="lin" valueType="num">
                                      <p:cBhvr>
                                        <p:cTn id="24" dur="1000" fill="hold"/>
                                        <p:tgtEl>
                                          <p:spTgt spid="77"/>
                                        </p:tgtEl>
                                        <p:attrNameLst>
                                          <p:attrName>ppt_x</p:attrName>
                                        </p:attrNameLst>
                                      </p:cBhvr>
                                      <p:tavLst>
                                        <p:tav tm="0">
                                          <p:val>
                                            <p:strVal val="#ppt_x"/>
                                          </p:val>
                                        </p:tav>
                                        <p:tav tm="100000">
                                          <p:val>
                                            <p:strVal val="#ppt_x"/>
                                          </p:val>
                                        </p:tav>
                                      </p:tavLst>
                                    </p:anim>
                                    <p:anim calcmode="lin" valueType="num">
                                      <p:cBhvr>
                                        <p:cTn id="25" dur="1000" fill="hold"/>
                                        <p:tgtEl>
                                          <p:spTgt spid="77"/>
                                        </p:tgtEl>
                                        <p:attrNameLst>
                                          <p:attrName>ppt_y</p:attrName>
                                        </p:attrNameLst>
                                      </p:cBhvr>
                                      <p:tavLst>
                                        <p:tav tm="0">
                                          <p:val>
                                            <p:strVal val="#ppt_y+.1"/>
                                          </p:val>
                                        </p:tav>
                                        <p:tav tm="100000">
                                          <p:val>
                                            <p:strVal val="#ppt_y"/>
                                          </p:val>
                                        </p:tav>
                                      </p:tavLst>
                                    </p:anim>
                                  </p:childTnLst>
                                </p:cTn>
                              </p:par>
                            </p:childTnLst>
                          </p:cTn>
                        </p:par>
                        <p:par>
                          <p:cTn id="26" fill="hold" nodeType="withGroup">
                            <p:stCondLst>
                              <p:cond delay="3000"/>
                            </p:stCondLst>
                            <p:childTnLst>
                              <p:par>
                                <p:cTn id="27" presetID="22" presetClass="entr" presetSubtype="1" fill="hold" nodeType="after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wipe(up)">
                                      <p:cBhvr>
                                        <p:cTn id="29" dur="500"/>
                                        <p:tgtEl>
                                          <p:spTgt spid="69"/>
                                        </p:tgtEl>
                                      </p:cBhvr>
                                    </p:animEffect>
                                  </p:childTnLst>
                                </p:cTn>
                              </p:par>
                            </p:childTnLst>
                          </p:cTn>
                        </p:par>
                        <p:par>
                          <p:cTn id="30" fill="hold" nodeType="withGroup">
                            <p:stCondLst>
                              <p:cond delay="3500"/>
                            </p:stCondLst>
                            <p:childTnLst>
                              <p:par>
                                <p:cTn id="31" presetID="22" presetClass="entr" presetSubtype="8"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wipe(left)">
                                      <p:cBhvr>
                                        <p:cTn id="33" dur="500"/>
                                        <p:tgtEl>
                                          <p:spTgt spid="55"/>
                                        </p:tgtEl>
                                      </p:cBhvr>
                                    </p:animEffect>
                                  </p:childTnLst>
                                </p:cTn>
                              </p:par>
                            </p:childTnLst>
                          </p:cTn>
                        </p:par>
                        <p:par>
                          <p:cTn id="34" fill="hold">
                            <p:stCondLst>
                              <p:cond delay="4000"/>
                            </p:stCondLst>
                            <p:childTnLst>
                              <p:par>
                                <p:cTn id="35" presetID="22" presetClass="entr" presetSubtype="8"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left)">
                                      <p:cBhvr>
                                        <p:cTn id="37" dur="500"/>
                                        <p:tgtEl>
                                          <p:spTgt spid="52"/>
                                        </p:tgtEl>
                                      </p:cBhvr>
                                    </p:animEffect>
                                  </p:childTnLst>
                                </p:cTn>
                              </p:par>
                            </p:childTnLst>
                          </p:cTn>
                        </p:par>
                        <p:par>
                          <p:cTn id="38" fill="hold" nodeType="withGroup">
                            <p:stCondLst>
                              <p:cond delay="4500"/>
                            </p:stCondLst>
                            <p:childTnLst>
                              <p:par>
                                <p:cTn id="39" presetID="22" presetClass="entr" presetSubtype="8" fill="hold" grpId="0" nodeType="after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wipe(left)">
                                      <p:cBhvr>
                                        <p:cTn id="41" dur="500"/>
                                        <p:tgtEl>
                                          <p:spTgt spid="59"/>
                                        </p:tgtEl>
                                      </p:cBhvr>
                                    </p:animEffect>
                                  </p:childTnLst>
                                </p:cTn>
                              </p:par>
                            </p:childTnLst>
                          </p:cTn>
                        </p:par>
                        <p:par>
                          <p:cTn id="42" fill="hold">
                            <p:stCondLst>
                              <p:cond delay="5000"/>
                            </p:stCondLst>
                            <p:childTnLst>
                              <p:par>
                                <p:cTn id="43" presetID="12" presetClass="entr" presetSubtype="8" fill="hold" grpId="0" nodeType="afterEffect">
                                  <p:stCondLst>
                                    <p:cond delay="0"/>
                                  </p:stCondLst>
                                  <p:childTnLst>
                                    <p:set>
                                      <p:cBhvr>
                                        <p:cTn id="44" dur="1" fill="hold">
                                          <p:stCondLst>
                                            <p:cond delay="0"/>
                                          </p:stCondLst>
                                        </p:cTn>
                                        <p:tgtEl>
                                          <p:spTgt spid="60">
                                            <p:txEl>
                                              <p:pRg st="0" end="0"/>
                                            </p:txEl>
                                          </p:spTgt>
                                        </p:tgtEl>
                                        <p:attrNameLst>
                                          <p:attrName>style.visibility</p:attrName>
                                        </p:attrNameLst>
                                      </p:cBhvr>
                                      <p:to>
                                        <p:strVal val="visible"/>
                                      </p:to>
                                    </p:set>
                                    <p:anim calcmode="lin" valueType="num">
                                      <p:cBhvr additive="base">
                                        <p:cTn id="45" dur="500"/>
                                        <p:tgtEl>
                                          <p:spTgt spid="60">
                                            <p:txEl>
                                              <p:pRg st="0" end="0"/>
                                            </p:txEl>
                                          </p:spTgt>
                                        </p:tgtEl>
                                        <p:attrNameLst>
                                          <p:attrName>ppt_x</p:attrName>
                                        </p:attrNameLst>
                                      </p:cBhvr>
                                      <p:tavLst>
                                        <p:tav tm="0">
                                          <p:val>
                                            <p:strVal val="#ppt_x-#ppt_w*1.125000"/>
                                          </p:val>
                                        </p:tav>
                                        <p:tav tm="100000">
                                          <p:val>
                                            <p:strVal val="#ppt_x"/>
                                          </p:val>
                                        </p:tav>
                                      </p:tavLst>
                                    </p:anim>
                                    <p:animEffect transition="in" filter="wipe(right)">
                                      <p:cBhvr>
                                        <p:cTn id="46" dur="500"/>
                                        <p:tgtEl>
                                          <p:spTgt spid="60">
                                            <p:txEl>
                                              <p:pRg st="0" end="0"/>
                                            </p:txEl>
                                          </p:spTgt>
                                        </p:tgtEl>
                                      </p:cBhvr>
                                    </p:animEffect>
                                  </p:childTnLst>
                                </p:cTn>
                              </p:par>
                            </p:childTnLst>
                          </p:cTn>
                        </p:par>
                        <p:par>
                          <p:cTn id="47" fill="hold">
                            <p:stCondLst>
                              <p:cond delay="5500"/>
                            </p:stCondLst>
                            <p:childTnLst>
                              <p:par>
                                <p:cTn id="48" presetID="12" presetClass="entr" presetSubtype="8" fill="hold" grpId="0" nodeType="afterEffect">
                                  <p:stCondLst>
                                    <p:cond delay="0"/>
                                  </p:stCondLst>
                                  <p:childTnLst>
                                    <p:set>
                                      <p:cBhvr>
                                        <p:cTn id="49" dur="1" fill="hold">
                                          <p:stCondLst>
                                            <p:cond delay="0"/>
                                          </p:stCondLst>
                                        </p:cTn>
                                        <p:tgtEl>
                                          <p:spTgt spid="60">
                                            <p:txEl>
                                              <p:pRg st="1" end="1"/>
                                            </p:txEl>
                                          </p:spTgt>
                                        </p:tgtEl>
                                        <p:attrNameLst>
                                          <p:attrName>style.visibility</p:attrName>
                                        </p:attrNameLst>
                                      </p:cBhvr>
                                      <p:to>
                                        <p:strVal val="visible"/>
                                      </p:to>
                                    </p:set>
                                    <p:anim calcmode="lin" valueType="num">
                                      <p:cBhvr additive="base">
                                        <p:cTn id="50" dur="500"/>
                                        <p:tgtEl>
                                          <p:spTgt spid="60">
                                            <p:txEl>
                                              <p:pRg st="1" end="1"/>
                                            </p:txEl>
                                          </p:spTgt>
                                        </p:tgtEl>
                                        <p:attrNameLst>
                                          <p:attrName>ppt_x</p:attrName>
                                        </p:attrNameLst>
                                      </p:cBhvr>
                                      <p:tavLst>
                                        <p:tav tm="0">
                                          <p:val>
                                            <p:strVal val="#ppt_x-#ppt_w*1.125000"/>
                                          </p:val>
                                        </p:tav>
                                        <p:tav tm="100000">
                                          <p:val>
                                            <p:strVal val="#ppt_x"/>
                                          </p:val>
                                        </p:tav>
                                      </p:tavLst>
                                    </p:anim>
                                    <p:animEffect transition="in" filter="wipe(right)">
                                      <p:cBhvr>
                                        <p:cTn id="51" dur="500"/>
                                        <p:tgtEl>
                                          <p:spTgt spid="60">
                                            <p:txEl>
                                              <p:pRg st="1" end="1"/>
                                            </p:txEl>
                                          </p:spTgt>
                                        </p:tgtEl>
                                      </p:cBhvr>
                                    </p:animEffect>
                                  </p:childTnLst>
                                </p:cTn>
                              </p:par>
                            </p:childTnLst>
                          </p:cTn>
                        </p:par>
                        <p:par>
                          <p:cTn id="52" fill="hold">
                            <p:stCondLst>
                              <p:cond delay="6000"/>
                            </p:stCondLst>
                            <p:childTnLst>
                              <p:par>
                                <p:cTn id="53" presetID="12" presetClass="entr" presetSubtype="8" fill="hold" grpId="0" nodeType="afterEffect">
                                  <p:stCondLst>
                                    <p:cond delay="0"/>
                                  </p:stCondLst>
                                  <p:childTnLst>
                                    <p:set>
                                      <p:cBhvr>
                                        <p:cTn id="54" dur="1" fill="hold">
                                          <p:stCondLst>
                                            <p:cond delay="0"/>
                                          </p:stCondLst>
                                        </p:cTn>
                                        <p:tgtEl>
                                          <p:spTgt spid="60">
                                            <p:txEl>
                                              <p:pRg st="3" end="3"/>
                                            </p:txEl>
                                          </p:spTgt>
                                        </p:tgtEl>
                                        <p:attrNameLst>
                                          <p:attrName>style.visibility</p:attrName>
                                        </p:attrNameLst>
                                      </p:cBhvr>
                                      <p:to>
                                        <p:strVal val="visible"/>
                                      </p:to>
                                    </p:set>
                                    <p:anim calcmode="lin" valueType="num">
                                      <p:cBhvr additive="base">
                                        <p:cTn id="55" dur="500"/>
                                        <p:tgtEl>
                                          <p:spTgt spid="60">
                                            <p:txEl>
                                              <p:pRg st="3" end="3"/>
                                            </p:txEl>
                                          </p:spTgt>
                                        </p:tgtEl>
                                        <p:attrNameLst>
                                          <p:attrName>ppt_x</p:attrName>
                                        </p:attrNameLst>
                                      </p:cBhvr>
                                      <p:tavLst>
                                        <p:tav tm="0">
                                          <p:val>
                                            <p:strVal val="#ppt_x-#ppt_w*1.125000"/>
                                          </p:val>
                                        </p:tav>
                                        <p:tav tm="100000">
                                          <p:val>
                                            <p:strVal val="#ppt_x"/>
                                          </p:val>
                                        </p:tav>
                                      </p:tavLst>
                                    </p:anim>
                                    <p:animEffect transition="in" filter="wipe(right)">
                                      <p:cBhvr>
                                        <p:cTn id="56" dur="500"/>
                                        <p:tgtEl>
                                          <p:spTgt spid="60">
                                            <p:txEl>
                                              <p:pRg st="3" end="3"/>
                                            </p:txEl>
                                          </p:spTgt>
                                        </p:tgtEl>
                                      </p:cBhvr>
                                    </p:animEffect>
                                  </p:childTnLst>
                                </p:cTn>
                              </p:par>
                            </p:childTnLst>
                          </p:cTn>
                        </p:par>
                        <p:par>
                          <p:cTn id="57" fill="hold">
                            <p:stCondLst>
                              <p:cond delay="6500"/>
                            </p:stCondLst>
                            <p:childTnLst>
                              <p:par>
                                <p:cTn id="58" presetID="12" presetClass="entr" presetSubtype="8" fill="hold" grpId="0" nodeType="afterEffect">
                                  <p:stCondLst>
                                    <p:cond delay="0"/>
                                  </p:stCondLst>
                                  <p:childTnLst>
                                    <p:set>
                                      <p:cBhvr>
                                        <p:cTn id="59" dur="1" fill="hold">
                                          <p:stCondLst>
                                            <p:cond delay="0"/>
                                          </p:stCondLst>
                                        </p:cTn>
                                        <p:tgtEl>
                                          <p:spTgt spid="60">
                                            <p:txEl>
                                              <p:pRg st="4" end="4"/>
                                            </p:txEl>
                                          </p:spTgt>
                                        </p:tgtEl>
                                        <p:attrNameLst>
                                          <p:attrName>style.visibility</p:attrName>
                                        </p:attrNameLst>
                                      </p:cBhvr>
                                      <p:to>
                                        <p:strVal val="visible"/>
                                      </p:to>
                                    </p:set>
                                    <p:anim calcmode="lin" valueType="num">
                                      <p:cBhvr additive="base">
                                        <p:cTn id="60" dur="500"/>
                                        <p:tgtEl>
                                          <p:spTgt spid="60">
                                            <p:txEl>
                                              <p:pRg st="4" end="4"/>
                                            </p:txEl>
                                          </p:spTgt>
                                        </p:tgtEl>
                                        <p:attrNameLst>
                                          <p:attrName>ppt_x</p:attrName>
                                        </p:attrNameLst>
                                      </p:cBhvr>
                                      <p:tavLst>
                                        <p:tav tm="0">
                                          <p:val>
                                            <p:strVal val="#ppt_x-#ppt_w*1.125000"/>
                                          </p:val>
                                        </p:tav>
                                        <p:tav tm="100000">
                                          <p:val>
                                            <p:strVal val="#ppt_x"/>
                                          </p:val>
                                        </p:tav>
                                      </p:tavLst>
                                    </p:anim>
                                    <p:animEffect transition="in" filter="wipe(right)">
                                      <p:cBhvr>
                                        <p:cTn id="61" dur="500"/>
                                        <p:tgtEl>
                                          <p:spTgt spid="60">
                                            <p:txEl>
                                              <p:pRg st="4" end="4"/>
                                            </p:txEl>
                                          </p:spTgt>
                                        </p:tgtEl>
                                      </p:cBhvr>
                                    </p:animEffect>
                                  </p:childTnLst>
                                </p:cTn>
                              </p:par>
                            </p:childTnLst>
                          </p:cTn>
                        </p:par>
                        <p:par>
                          <p:cTn id="62" fill="hold">
                            <p:stCondLst>
                              <p:cond delay="7000"/>
                            </p:stCondLst>
                            <p:childTnLst>
                              <p:par>
                                <p:cTn id="63" presetID="12" presetClass="entr" presetSubtype="8" fill="hold" grpId="0" nodeType="afterEffect">
                                  <p:stCondLst>
                                    <p:cond delay="0"/>
                                  </p:stCondLst>
                                  <p:childTnLst>
                                    <p:set>
                                      <p:cBhvr>
                                        <p:cTn id="64" dur="1" fill="hold">
                                          <p:stCondLst>
                                            <p:cond delay="0"/>
                                          </p:stCondLst>
                                        </p:cTn>
                                        <p:tgtEl>
                                          <p:spTgt spid="60">
                                            <p:txEl>
                                              <p:pRg st="6" end="6"/>
                                            </p:txEl>
                                          </p:spTgt>
                                        </p:tgtEl>
                                        <p:attrNameLst>
                                          <p:attrName>style.visibility</p:attrName>
                                        </p:attrNameLst>
                                      </p:cBhvr>
                                      <p:to>
                                        <p:strVal val="visible"/>
                                      </p:to>
                                    </p:set>
                                    <p:anim calcmode="lin" valueType="num">
                                      <p:cBhvr additive="base">
                                        <p:cTn id="65" dur="500"/>
                                        <p:tgtEl>
                                          <p:spTgt spid="60">
                                            <p:txEl>
                                              <p:pRg st="6" end="6"/>
                                            </p:txEl>
                                          </p:spTgt>
                                        </p:tgtEl>
                                        <p:attrNameLst>
                                          <p:attrName>ppt_x</p:attrName>
                                        </p:attrNameLst>
                                      </p:cBhvr>
                                      <p:tavLst>
                                        <p:tav tm="0">
                                          <p:val>
                                            <p:strVal val="#ppt_x-#ppt_w*1.125000"/>
                                          </p:val>
                                        </p:tav>
                                        <p:tav tm="100000">
                                          <p:val>
                                            <p:strVal val="#ppt_x"/>
                                          </p:val>
                                        </p:tav>
                                      </p:tavLst>
                                    </p:anim>
                                    <p:animEffect transition="in" filter="wipe(right)">
                                      <p:cBhvr>
                                        <p:cTn id="66" dur="500"/>
                                        <p:tgtEl>
                                          <p:spTgt spid="60">
                                            <p:txEl>
                                              <p:pRg st="6" end="6"/>
                                            </p:txEl>
                                          </p:spTgt>
                                        </p:tgtEl>
                                      </p:cBhvr>
                                    </p:animEffect>
                                  </p:childTnLst>
                                </p:cTn>
                              </p:par>
                            </p:childTnLst>
                          </p:cTn>
                        </p:par>
                        <p:par>
                          <p:cTn id="67" fill="hold">
                            <p:stCondLst>
                              <p:cond delay="7500"/>
                            </p:stCondLst>
                            <p:childTnLst>
                              <p:par>
                                <p:cTn id="68" presetID="12" presetClass="entr" presetSubtype="8" fill="hold" grpId="0" nodeType="afterEffect">
                                  <p:stCondLst>
                                    <p:cond delay="0"/>
                                  </p:stCondLst>
                                  <p:childTnLst>
                                    <p:set>
                                      <p:cBhvr>
                                        <p:cTn id="69" dur="1" fill="hold">
                                          <p:stCondLst>
                                            <p:cond delay="0"/>
                                          </p:stCondLst>
                                        </p:cTn>
                                        <p:tgtEl>
                                          <p:spTgt spid="60">
                                            <p:txEl>
                                              <p:pRg st="7" end="7"/>
                                            </p:txEl>
                                          </p:spTgt>
                                        </p:tgtEl>
                                        <p:attrNameLst>
                                          <p:attrName>style.visibility</p:attrName>
                                        </p:attrNameLst>
                                      </p:cBhvr>
                                      <p:to>
                                        <p:strVal val="visible"/>
                                      </p:to>
                                    </p:set>
                                    <p:anim calcmode="lin" valueType="num">
                                      <p:cBhvr additive="base">
                                        <p:cTn id="70" dur="500"/>
                                        <p:tgtEl>
                                          <p:spTgt spid="60">
                                            <p:txEl>
                                              <p:pRg st="7" end="7"/>
                                            </p:txEl>
                                          </p:spTgt>
                                        </p:tgtEl>
                                        <p:attrNameLst>
                                          <p:attrName>ppt_x</p:attrName>
                                        </p:attrNameLst>
                                      </p:cBhvr>
                                      <p:tavLst>
                                        <p:tav tm="0">
                                          <p:val>
                                            <p:strVal val="#ppt_x-#ppt_w*1.125000"/>
                                          </p:val>
                                        </p:tav>
                                        <p:tav tm="100000">
                                          <p:val>
                                            <p:strVal val="#ppt_x"/>
                                          </p:val>
                                        </p:tav>
                                      </p:tavLst>
                                    </p:anim>
                                    <p:animEffect transition="in" filter="wipe(right)">
                                      <p:cBhvr>
                                        <p:cTn id="71" dur="500"/>
                                        <p:tgtEl>
                                          <p:spTgt spid="60">
                                            <p:txEl>
                                              <p:pRg st="7" end="7"/>
                                            </p:txEl>
                                          </p:spTgt>
                                        </p:tgtEl>
                                      </p:cBhvr>
                                    </p:animEffect>
                                  </p:childTnLst>
                                </p:cTn>
                              </p:par>
                            </p:childTnLst>
                          </p:cTn>
                        </p:par>
                        <p:par>
                          <p:cTn id="72" fill="hold" nodeType="withGroup">
                            <p:stCondLst>
                              <p:cond delay="8000"/>
                            </p:stCondLst>
                            <p:childTnLst>
                              <p:par>
                                <p:cTn id="73" presetID="10" presetClass="entr" presetSubtype="0" fill="hold" nodeType="after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fade">
                                      <p:cBhvr>
                                        <p:cTn id="75" dur="500"/>
                                        <p:tgtEl>
                                          <p:spTgt spid="74"/>
                                        </p:tgtEl>
                                      </p:cBhvr>
                                    </p:animEffect>
                                  </p:childTnLst>
                                </p:cTn>
                              </p:par>
                            </p:childTnLst>
                          </p:cTn>
                        </p:par>
                        <p:par>
                          <p:cTn id="76" fill="hold">
                            <p:stCondLst>
                              <p:cond delay="8500"/>
                            </p:stCondLst>
                            <p:childTnLst>
                              <p:par>
                                <p:cTn id="77" presetID="10" presetClass="entr" presetSubtype="0" fill="hold" nodeType="afterEffect">
                                  <p:stCondLst>
                                    <p:cond delay="0"/>
                                  </p:stCondLst>
                                  <p:childTnLst>
                                    <p:set>
                                      <p:cBhvr>
                                        <p:cTn id="78" dur="1" fill="hold">
                                          <p:stCondLst>
                                            <p:cond delay="0"/>
                                          </p:stCondLst>
                                        </p:cTn>
                                        <p:tgtEl>
                                          <p:spTgt spid="75"/>
                                        </p:tgtEl>
                                        <p:attrNameLst>
                                          <p:attrName>style.visibility</p:attrName>
                                        </p:attrNameLst>
                                      </p:cBhvr>
                                      <p:to>
                                        <p:strVal val="visible"/>
                                      </p:to>
                                    </p:set>
                                    <p:animEffect transition="in" filter="fade">
                                      <p:cBhvr>
                                        <p:cTn id="7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build="p" bldLvl="3"/>
      <p:bldP spid="2" grpId="0" animBg="1"/>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41712" cy="585788"/>
            <a:chOff x="551544" y="82976"/>
            <a:chExt cx="3540396" cy="584775"/>
          </a:xfrm>
        </p:grpSpPr>
        <p:sp>
          <p:nvSpPr>
            <p:cNvPr id="7251" name="文本框 3"/>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选题意义及目的</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6" name="矩形 15"/>
          <p:cNvSpPr/>
          <p:nvPr/>
        </p:nvSpPr>
        <p:spPr>
          <a:xfrm>
            <a:off x="0" y="6621463"/>
            <a:ext cx="12192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 name="组合 8"/>
          <p:cNvGrpSpPr>
            <a:grpSpLocks/>
          </p:cNvGrpSpPr>
          <p:nvPr/>
        </p:nvGrpSpPr>
        <p:grpSpPr bwMode="auto">
          <a:xfrm>
            <a:off x="6907213" y="2155825"/>
            <a:ext cx="1041400" cy="1041400"/>
            <a:chOff x="6907679" y="2155364"/>
            <a:chExt cx="1041578" cy="1041578"/>
          </a:xfrm>
        </p:grpSpPr>
        <p:sp>
          <p:nvSpPr>
            <p:cNvPr id="10" name="任意多边形 9"/>
            <p:cNvSpPr/>
            <p:nvPr/>
          </p:nvSpPr>
          <p:spPr>
            <a:xfrm>
              <a:off x="6907679"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416" tIns="208416" rIns="208416" bIns="208416" spcCol="1270" anchor="ctr"/>
            <a:lstStyle/>
            <a:p>
              <a:pPr algn="ctr" defTabSz="1955800" eaLnBrk="1" fontAlgn="auto" hangingPunct="1">
                <a:lnSpc>
                  <a:spcPct val="90000"/>
                </a:lnSpc>
                <a:spcAft>
                  <a:spcPct val="35000"/>
                </a:spcAft>
                <a:defRPr/>
              </a:pPr>
              <a:endParaRPr lang="zh-CN" altLang="en-US" sz="4400"/>
            </a:p>
          </p:txBody>
        </p:sp>
        <p:sp>
          <p:nvSpPr>
            <p:cNvPr id="7250" name="Freeform 59"/>
            <p:cNvSpPr>
              <a:spLocks noEditPoints="1"/>
            </p:cNvSpPr>
            <p:nvPr/>
          </p:nvSpPr>
          <p:spPr bwMode="auto">
            <a:xfrm>
              <a:off x="7172480" y="2487626"/>
              <a:ext cx="511976" cy="387388"/>
            </a:xfrm>
            <a:custGeom>
              <a:avLst/>
              <a:gdLst>
                <a:gd name="T0" fmla="*/ 361662614 w 111"/>
                <a:gd name="T1" fmla="*/ 42538892 h 84"/>
                <a:gd name="T2" fmla="*/ 616949530 w 111"/>
                <a:gd name="T3" fmla="*/ 85073172 h 84"/>
                <a:gd name="T4" fmla="*/ 425484343 w 111"/>
                <a:gd name="T5" fmla="*/ 1084686400 h 84"/>
                <a:gd name="T6" fmla="*/ 106371086 w 111"/>
                <a:gd name="T7" fmla="*/ 1020882674 h 84"/>
                <a:gd name="T8" fmla="*/ 361662614 w 111"/>
                <a:gd name="T9" fmla="*/ 42538892 h 84"/>
                <a:gd name="T10" fmla="*/ 425484343 w 111"/>
                <a:gd name="T11" fmla="*/ 1446248533 h 84"/>
                <a:gd name="T12" fmla="*/ 361662614 w 111"/>
                <a:gd name="T13" fmla="*/ 1616394877 h 84"/>
                <a:gd name="T14" fmla="*/ 2147483646 w 111"/>
                <a:gd name="T15" fmla="*/ 1616394877 h 84"/>
                <a:gd name="T16" fmla="*/ 2147483646 w 111"/>
                <a:gd name="T17" fmla="*/ 1616394877 h 84"/>
                <a:gd name="T18" fmla="*/ 2147483646 w 111"/>
                <a:gd name="T19" fmla="*/ 1531321705 h 84"/>
                <a:gd name="T20" fmla="*/ 2147483646 w 111"/>
                <a:gd name="T21" fmla="*/ 574247369 h 84"/>
                <a:gd name="T22" fmla="*/ 2147483646 w 111"/>
                <a:gd name="T23" fmla="*/ 552977923 h 84"/>
                <a:gd name="T24" fmla="*/ 2147483646 w 111"/>
                <a:gd name="T25" fmla="*/ 510439031 h 84"/>
                <a:gd name="T26" fmla="*/ 2042323000 w 111"/>
                <a:gd name="T27" fmla="*/ 233950070 h 84"/>
                <a:gd name="T28" fmla="*/ 2021050628 w 111"/>
                <a:gd name="T29" fmla="*/ 212685236 h 84"/>
                <a:gd name="T30" fmla="*/ 1978501271 w 111"/>
                <a:gd name="T31" fmla="*/ 212685236 h 84"/>
                <a:gd name="T32" fmla="*/ 702048243 w 111"/>
                <a:gd name="T33" fmla="*/ 212685236 h 84"/>
                <a:gd name="T34" fmla="*/ 702048243 w 111"/>
                <a:gd name="T35" fmla="*/ 361562133 h 84"/>
                <a:gd name="T36" fmla="*/ 1893402558 w 111"/>
                <a:gd name="T37" fmla="*/ 361562133 h 84"/>
                <a:gd name="T38" fmla="*/ 1872130186 w 111"/>
                <a:gd name="T39" fmla="*/ 616781649 h 84"/>
                <a:gd name="T40" fmla="*/ 1872130186 w 111"/>
                <a:gd name="T41" fmla="*/ 659320541 h 84"/>
                <a:gd name="T42" fmla="*/ 1914679542 w 111"/>
                <a:gd name="T43" fmla="*/ 659320541 h 84"/>
                <a:gd name="T44" fmla="*/ 2147483646 w 111"/>
                <a:gd name="T45" fmla="*/ 659320541 h 84"/>
                <a:gd name="T46" fmla="*/ 2147483646 w 111"/>
                <a:gd name="T47" fmla="*/ 1446248533 h 84"/>
                <a:gd name="T48" fmla="*/ 425484343 w 111"/>
                <a:gd name="T49" fmla="*/ 1446248533 h 84"/>
                <a:gd name="T50" fmla="*/ 2147483646 w 111"/>
                <a:gd name="T51" fmla="*/ 574247369 h 84"/>
                <a:gd name="T52" fmla="*/ 1957224287 w 111"/>
                <a:gd name="T53" fmla="*/ 574247369 h 84"/>
                <a:gd name="T54" fmla="*/ 1978501271 w 111"/>
                <a:gd name="T55" fmla="*/ 404096413 h 84"/>
                <a:gd name="T56" fmla="*/ 2147483646 w 111"/>
                <a:gd name="T57" fmla="*/ 574247369 h 84"/>
                <a:gd name="T58" fmla="*/ 723320615 w 111"/>
                <a:gd name="T59" fmla="*/ 957074336 h 84"/>
                <a:gd name="T60" fmla="*/ 1680660387 w 111"/>
                <a:gd name="T61" fmla="*/ 957074336 h 84"/>
                <a:gd name="T62" fmla="*/ 1680660387 w 111"/>
                <a:gd name="T63" fmla="*/ 1020882674 h 84"/>
                <a:gd name="T64" fmla="*/ 723320615 w 111"/>
                <a:gd name="T65" fmla="*/ 1020882674 h 84"/>
                <a:gd name="T66" fmla="*/ 723320615 w 111"/>
                <a:gd name="T67" fmla="*/ 957074336 h 84"/>
                <a:gd name="T68" fmla="*/ 723320615 w 111"/>
                <a:gd name="T69" fmla="*/ 723124267 h 84"/>
                <a:gd name="T70" fmla="*/ 1595566285 w 111"/>
                <a:gd name="T71" fmla="*/ 723124267 h 84"/>
                <a:gd name="T72" fmla="*/ 1595566285 w 111"/>
                <a:gd name="T73" fmla="*/ 786927993 h 84"/>
                <a:gd name="T74" fmla="*/ 723320615 w 111"/>
                <a:gd name="T75" fmla="*/ 786927993 h 84"/>
                <a:gd name="T76" fmla="*/ 723320615 w 111"/>
                <a:gd name="T77" fmla="*/ 723124267 h 84"/>
                <a:gd name="T78" fmla="*/ 723320615 w 111"/>
                <a:gd name="T79" fmla="*/ 489174197 h 84"/>
                <a:gd name="T80" fmla="*/ 1595566285 w 111"/>
                <a:gd name="T81" fmla="*/ 489174197 h 84"/>
                <a:gd name="T82" fmla="*/ 1595566285 w 111"/>
                <a:gd name="T83" fmla="*/ 552977923 h 84"/>
                <a:gd name="T84" fmla="*/ 723320615 w 111"/>
                <a:gd name="T85" fmla="*/ 552977923 h 84"/>
                <a:gd name="T86" fmla="*/ 723320615 w 111"/>
                <a:gd name="T87" fmla="*/ 489174197 h 84"/>
                <a:gd name="T88" fmla="*/ 85098714 w 111"/>
                <a:gd name="T89" fmla="*/ 1488782813 h 84"/>
                <a:gd name="T90" fmla="*/ 212742171 w 111"/>
                <a:gd name="T91" fmla="*/ 1531321705 h 84"/>
                <a:gd name="T92" fmla="*/ 212742171 w 111"/>
                <a:gd name="T93" fmla="*/ 1680198603 h 84"/>
                <a:gd name="T94" fmla="*/ 106371086 w 111"/>
                <a:gd name="T95" fmla="*/ 1786541221 h 84"/>
                <a:gd name="T96" fmla="*/ 42549357 w 111"/>
                <a:gd name="T97" fmla="*/ 1765271775 h 84"/>
                <a:gd name="T98" fmla="*/ 0 w 111"/>
                <a:gd name="T99" fmla="*/ 1616394877 h 84"/>
                <a:gd name="T100" fmla="*/ 85098714 w 111"/>
                <a:gd name="T101" fmla="*/ 1488782813 h 84"/>
                <a:gd name="T102" fmla="*/ 85098714 w 111"/>
                <a:gd name="T103" fmla="*/ 1084686400 h 84"/>
                <a:gd name="T104" fmla="*/ 42549357 w 111"/>
                <a:gd name="T105" fmla="*/ 1446248533 h 84"/>
                <a:gd name="T106" fmla="*/ 276563900 w 111"/>
                <a:gd name="T107" fmla="*/ 1510052259 h 84"/>
                <a:gd name="T108" fmla="*/ 382934986 w 111"/>
                <a:gd name="T109" fmla="*/ 1148490126 h 84"/>
                <a:gd name="T110" fmla="*/ 85098714 w 111"/>
                <a:gd name="T111" fmla="*/ 1084686400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 name="组合 4"/>
          <p:cNvGrpSpPr>
            <a:grpSpLocks/>
          </p:cNvGrpSpPr>
          <p:nvPr/>
        </p:nvGrpSpPr>
        <p:grpSpPr bwMode="auto">
          <a:xfrm>
            <a:off x="4198938" y="2155825"/>
            <a:ext cx="1041400" cy="1041400"/>
            <a:chOff x="4199225" y="2155364"/>
            <a:chExt cx="1041578" cy="1041578"/>
          </a:xfrm>
        </p:grpSpPr>
        <p:sp>
          <p:nvSpPr>
            <p:cNvPr id="22" name="任意多边形 21"/>
            <p:cNvSpPr/>
            <p:nvPr/>
          </p:nvSpPr>
          <p:spPr>
            <a:xfrm>
              <a:off x="4199225"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7248" name="Freeform 74"/>
            <p:cNvSpPr>
              <a:spLocks noEditPoints="1"/>
            </p:cNvSpPr>
            <p:nvPr/>
          </p:nvSpPr>
          <p:spPr bwMode="auto">
            <a:xfrm>
              <a:off x="4492253" y="2527232"/>
              <a:ext cx="455523" cy="297842"/>
            </a:xfrm>
            <a:custGeom>
              <a:avLst/>
              <a:gdLst>
                <a:gd name="T0" fmla="*/ 381084100 w 99"/>
                <a:gd name="T1" fmla="*/ 1217793459 h 65"/>
                <a:gd name="T2" fmla="*/ 1122086585 w 99"/>
                <a:gd name="T3" fmla="*/ 1364767030 h 65"/>
                <a:gd name="T4" fmla="*/ 1841914152 w 99"/>
                <a:gd name="T5" fmla="*/ 1196797889 h 65"/>
                <a:gd name="T6" fmla="*/ 1841914152 w 99"/>
                <a:gd name="T7" fmla="*/ 482916437 h 65"/>
                <a:gd name="T8" fmla="*/ 1122086585 w 99"/>
                <a:gd name="T9" fmla="*/ 587898868 h 65"/>
                <a:gd name="T10" fmla="*/ 381084100 w 99"/>
                <a:gd name="T11" fmla="*/ 482916437 h 65"/>
                <a:gd name="T12" fmla="*/ 381084100 w 99"/>
                <a:gd name="T13" fmla="*/ 1217793459 h 65"/>
                <a:gd name="T14" fmla="*/ 2095971753 w 99"/>
                <a:gd name="T15" fmla="*/ 167969141 h 65"/>
                <a:gd name="T16" fmla="*/ 2095971753 w 99"/>
                <a:gd name="T17" fmla="*/ 356938435 h 65"/>
                <a:gd name="T18" fmla="*/ 1122086585 w 99"/>
                <a:gd name="T19" fmla="*/ 503912007 h 65"/>
                <a:gd name="T20" fmla="*/ 148201417 w 99"/>
                <a:gd name="T21" fmla="*/ 356938435 h 65"/>
                <a:gd name="T22" fmla="*/ 148201417 w 99"/>
                <a:gd name="T23" fmla="*/ 713876870 h 65"/>
                <a:gd name="T24" fmla="*/ 190542050 w 99"/>
                <a:gd name="T25" fmla="*/ 776868162 h 65"/>
                <a:gd name="T26" fmla="*/ 105856183 w 99"/>
                <a:gd name="T27" fmla="*/ 860855024 h 65"/>
                <a:gd name="T28" fmla="*/ 42340633 w 99"/>
                <a:gd name="T29" fmla="*/ 776868162 h 65"/>
                <a:gd name="T30" fmla="*/ 84685867 w 99"/>
                <a:gd name="T31" fmla="*/ 713876870 h 65"/>
                <a:gd name="T32" fmla="*/ 84685867 w 99"/>
                <a:gd name="T33" fmla="*/ 167969141 h 65"/>
                <a:gd name="T34" fmla="*/ 1122086585 w 99"/>
                <a:gd name="T35" fmla="*/ 0 h 65"/>
                <a:gd name="T36" fmla="*/ 2095971753 w 99"/>
                <a:gd name="T37" fmla="*/ 167969141 h 65"/>
                <a:gd name="T38" fmla="*/ 169371734 w 99"/>
                <a:gd name="T39" fmla="*/ 881850594 h 65"/>
                <a:gd name="T40" fmla="*/ 63515550 w 99"/>
                <a:gd name="T41" fmla="*/ 881850594 h 65"/>
                <a:gd name="T42" fmla="*/ 0 w 99"/>
                <a:gd name="T43" fmla="*/ 1217793459 h 65"/>
                <a:gd name="T44" fmla="*/ 42340633 w 99"/>
                <a:gd name="T45" fmla="*/ 1217793459 h 65"/>
                <a:gd name="T46" fmla="*/ 63515550 w 99"/>
                <a:gd name="T47" fmla="*/ 1175797737 h 65"/>
                <a:gd name="T48" fmla="*/ 63515550 w 99"/>
                <a:gd name="T49" fmla="*/ 1217793459 h 65"/>
                <a:gd name="T50" fmla="*/ 127026500 w 99"/>
                <a:gd name="T51" fmla="*/ 1238789029 h 65"/>
                <a:gd name="T52" fmla="*/ 148201417 w 99"/>
                <a:gd name="T53" fmla="*/ 1196797889 h 65"/>
                <a:gd name="T54" fmla="*/ 148201417 w 99"/>
                <a:gd name="T55" fmla="*/ 1238789029 h 65"/>
                <a:gd name="T56" fmla="*/ 169371734 w 99"/>
                <a:gd name="T57" fmla="*/ 1238789029 h 65"/>
                <a:gd name="T58" fmla="*/ 169371734 w 99"/>
                <a:gd name="T59" fmla="*/ 1070815305 h 65"/>
                <a:gd name="T60" fmla="*/ 190542050 w 99"/>
                <a:gd name="T61" fmla="*/ 1217793459 h 65"/>
                <a:gd name="T62" fmla="*/ 232887284 w 99"/>
                <a:gd name="T63" fmla="*/ 1217793459 h 65"/>
                <a:gd name="T64" fmla="*/ 169371734 w 99"/>
                <a:gd name="T65" fmla="*/ 881850594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 name="组合 10"/>
          <p:cNvGrpSpPr>
            <a:grpSpLocks/>
          </p:cNvGrpSpPr>
          <p:nvPr/>
        </p:nvGrpSpPr>
        <p:grpSpPr bwMode="auto">
          <a:xfrm>
            <a:off x="6907213" y="3719513"/>
            <a:ext cx="1041400" cy="1041400"/>
            <a:chOff x="6907679" y="3719090"/>
            <a:chExt cx="1041578" cy="1041578"/>
          </a:xfrm>
        </p:grpSpPr>
        <p:sp>
          <p:nvSpPr>
            <p:cNvPr id="12" name="任意多边形 11"/>
            <p:cNvSpPr/>
            <p:nvPr/>
          </p:nvSpPr>
          <p:spPr>
            <a:xfrm>
              <a:off x="6907679"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4" name="Freeform 30"/>
            <p:cNvSpPr>
              <a:spLocks noEditPoints="1"/>
            </p:cNvSpPr>
            <p:nvPr/>
          </p:nvSpPr>
          <p:spPr bwMode="auto">
            <a:xfrm>
              <a:off x="7258576" y="4016003"/>
              <a:ext cx="339783" cy="447752"/>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7" name="组合 16"/>
          <p:cNvGrpSpPr>
            <a:grpSpLocks/>
          </p:cNvGrpSpPr>
          <p:nvPr/>
        </p:nvGrpSpPr>
        <p:grpSpPr bwMode="auto">
          <a:xfrm>
            <a:off x="4198938" y="3719513"/>
            <a:ext cx="1041400" cy="1041400"/>
            <a:chOff x="4199225" y="3719090"/>
            <a:chExt cx="1041578" cy="1041578"/>
          </a:xfrm>
        </p:grpSpPr>
        <p:sp>
          <p:nvSpPr>
            <p:cNvPr id="18" name="任意多边形 17"/>
            <p:cNvSpPr/>
            <p:nvPr/>
          </p:nvSpPr>
          <p:spPr>
            <a:xfrm>
              <a:off x="4199225"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5" name="Freeform 71"/>
            <p:cNvSpPr>
              <a:spLocks noEditPoints="1"/>
            </p:cNvSpPr>
            <p:nvPr/>
          </p:nvSpPr>
          <p:spPr bwMode="auto">
            <a:xfrm>
              <a:off x="4504077" y="3989011"/>
              <a:ext cx="431874" cy="457278"/>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3" name="组合 12"/>
          <p:cNvGrpSpPr>
            <a:grpSpLocks/>
          </p:cNvGrpSpPr>
          <p:nvPr/>
        </p:nvGrpSpPr>
        <p:grpSpPr bwMode="auto">
          <a:xfrm>
            <a:off x="5553075" y="4500563"/>
            <a:ext cx="1041400" cy="1041400"/>
            <a:chOff x="5553452" y="4500954"/>
            <a:chExt cx="1041578" cy="1041578"/>
          </a:xfrm>
        </p:grpSpPr>
        <p:sp>
          <p:nvSpPr>
            <p:cNvPr id="14" name="任意多边形 13"/>
            <p:cNvSpPr/>
            <p:nvPr/>
          </p:nvSpPr>
          <p:spPr>
            <a:xfrm>
              <a:off x="5553452" y="450095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7242" name="Freeform 306"/>
            <p:cNvSpPr>
              <a:spLocks noEditPoints="1"/>
            </p:cNvSpPr>
            <p:nvPr/>
          </p:nvSpPr>
          <p:spPr bwMode="auto">
            <a:xfrm>
              <a:off x="5845528" y="4819420"/>
              <a:ext cx="457426" cy="455348"/>
            </a:xfrm>
            <a:custGeom>
              <a:avLst/>
              <a:gdLst>
                <a:gd name="T0" fmla="*/ 1280922173 w 99"/>
                <a:gd name="T1" fmla="*/ 190395257 h 99"/>
                <a:gd name="T2" fmla="*/ 1729245858 w 99"/>
                <a:gd name="T3" fmla="*/ 211552841 h 99"/>
                <a:gd name="T4" fmla="*/ 1686548144 w 99"/>
                <a:gd name="T5" fmla="*/ 423101083 h 99"/>
                <a:gd name="T6" fmla="*/ 2049476401 w 99"/>
                <a:gd name="T7" fmla="*/ 655811507 h 99"/>
                <a:gd name="T8" fmla="*/ 1921383260 w 99"/>
                <a:gd name="T9" fmla="*/ 803896196 h 99"/>
                <a:gd name="T10" fmla="*/ 2113520661 w 99"/>
                <a:gd name="T11" fmla="*/ 1205844295 h 99"/>
                <a:gd name="T12" fmla="*/ 1921383260 w 99"/>
                <a:gd name="T13" fmla="*/ 1269307847 h 99"/>
                <a:gd name="T14" fmla="*/ 1900032092 w 99"/>
                <a:gd name="T15" fmla="*/ 1713566513 h 99"/>
                <a:gd name="T16" fmla="*/ 1707894691 w 99"/>
                <a:gd name="T17" fmla="*/ 1671260545 h 99"/>
                <a:gd name="T18" fmla="*/ 1451713028 w 99"/>
                <a:gd name="T19" fmla="*/ 2052051059 h 99"/>
                <a:gd name="T20" fmla="*/ 1302268720 w 99"/>
                <a:gd name="T21" fmla="*/ 1903966370 h 99"/>
                <a:gd name="T22" fmla="*/ 896647369 w 99"/>
                <a:gd name="T23" fmla="*/ 2094361627 h 99"/>
                <a:gd name="T24" fmla="*/ 832598488 w 99"/>
                <a:gd name="T25" fmla="*/ 1925119355 h 99"/>
                <a:gd name="T26" fmla="*/ 384274804 w 99"/>
                <a:gd name="T27" fmla="*/ 1882808786 h 99"/>
                <a:gd name="T28" fmla="*/ 426972518 w 99"/>
                <a:gd name="T29" fmla="*/ 1692413529 h 99"/>
                <a:gd name="T30" fmla="*/ 64044260 w 99"/>
                <a:gd name="T31" fmla="*/ 1438550120 h 99"/>
                <a:gd name="T32" fmla="*/ 192137402 w 99"/>
                <a:gd name="T33" fmla="*/ 1290465431 h 99"/>
                <a:gd name="T34" fmla="*/ 0 w 99"/>
                <a:gd name="T35" fmla="*/ 888517333 h 99"/>
                <a:gd name="T36" fmla="*/ 192137402 w 99"/>
                <a:gd name="T37" fmla="*/ 825053780 h 99"/>
                <a:gd name="T38" fmla="*/ 213488569 w 99"/>
                <a:gd name="T39" fmla="*/ 380795114 h 99"/>
                <a:gd name="T40" fmla="*/ 405625971 w 99"/>
                <a:gd name="T41" fmla="*/ 423101083 h 99"/>
                <a:gd name="T42" fmla="*/ 661807633 w 99"/>
                <a:gd name="T43" fmla="*/ 63463553 h 99"/>
                <a:gd name="T44" fmla="*/ 811251942 w 99"/>
                <a:gd name="T45" fmla="*/ 190395257 h 99"/>
                <a:gd name="T46" fmla="*/ 1216873292 w 99"/>
                <a:gd name="T47" fmla="*/ 0 h 99"/>
                <a:gd name="T48" fmla="*/ 768554228 w 99"/>
                <a:gd name="T49" fmla="*/ 1227001878 h 99"/>
                <a:gd name="T50" fmla="*/ 960691630 w 99"/>
                <a:gd name="T51" fmla="*/ 994291454 h 99"/>
                <a:gd name="T52" fmla="*/ 1238224459 w 99"/>
                <a:gd name="T53" fmla="*/ 1163533726 h 99"/>
                <a:gd name="T54" fmla="*/ 1366317601 w 99"/>
                <a:gd name="T55" fmla="*/ 1184691310 h 99"/>
                <a:gd name="T56" fmla="*/ 1152829032 w 99"/>
                <a:gd name="T57" fmla="*/ 1142380742 h 99"/>
                <a:gd name="T58" fmla="*/ 1238224459 w 99"/>
                <a:gd name="T59" fmla="*/ 1459707704 h 99"/>
                <a:gd name="T60" fmla="*/ 1515757289 w 99"/>
                <a:gd name="T61" fmla="*/ 1502018272 h 99"/>
                <a:gd name="T62" fmla="*/ 1515757289 w 99"/>
                <a:gd name="T63" fmla="*/ 592343355 h 99"/>
                <a:gd name="T64" fmla="*/ 597763373 w 99"/>
                <a:gd name="T65" fmla="*/ 592343355 h 99"/>
                <a:gd name="T66" fmla="*/ 597763373 w 99"/>
                <a:gd name="T67" fmla="*/ 1502018272 h 99"/>
                <a:gd name="T68" fmla="*/ 1174180199 w 99"/>
                <a:gd name="T69" fmla="*/ 1671260545 h 99"/>
                <a:gd name="T70" fmla="*/ 1024735890 w 99"/>
                <a:gd name="T71" fmla="*/ 1396239552 h 99"/>
                <a:gd name="T72" fmla="*/ 747203061 w 99"/>
                <a:gd name="T73" fmla="*/ 1586639408 h 99"/>
                <a:gd name="T74" fmla="*/ 896647369 w 99"/>
                <a:gd name="T75" fmla="*/ 1502018272 h 99"/>
                <a:gd name="T76" fmla="*/ 960691630 w 99"/>
                <a:gd name="T77" fmla="*/ 1100070174 h 99"/>
                <a:gd name="T78" fmla="*/ 811251942 w 99"/>
                <a:gd name="T79" fmla="*/ 1248154863 h 99"/>
                <a:gd name="T80" fmla="*/ 1088784771 w 99"/>
                <a:gd name="T81" fmla="*/ 782743212 h 99"/>
                <a:gd name="T82" fmla="*/ 1088784771 w 99"/>
                <a:gd name="T83" fmla="*/ 973138469 h 99"/>
                <a:gd name="T84" fmla="*/ 1088784771 w 99"/>
                <a:gd name="T85" fmla="*/ 782743212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 name="组合 22"/>
          <p:cNvGrpSpPr>
            <a:grpSpLocks/>
          </p:cNvGrpSpPr>
          <p:nvPr/>
        </p:nvGrpSpPr>
        <p:grpSpPr bwMode="auto">
          <a:xfrm>
            <a:off x="4610100" y="2152650"/>
            <a:ext cx="2914650" cy="2640013"/>
            <a:chOff x="4609333" y="2151997"/>
            <a:chExt cx="2915626" cy="2641183"/>
          </a:xfrm>
        </p:grpSpPr>
        <p:cxnSp>
          <p:nvCxnSpPr>
            <p:cNvPr id="26" name="直接箭头连接符 25"/>
            <p:cNvCxnSpPr/>
            <p:nvPr/>
          </p:nvCxnSpPr>
          <p:spPr>
            <a:xfrm rot="4020000" flipV="1">
              <a:off x="6591975" y="2200448"/>
              <a:ext cx="289053" cy="192151"/>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4020000" flipH="1">
              <a:off x="5275496" y="4552578"/>
              <a:ext cx="289053" cy="192152"/>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619781" y="4531126"/>
              <a:ext cx="287434" cy="192173"/>
            </a:xfrm>
            <a:prstGeom prst="straightConnector1">
              <a:avLst/>
            </a:prstGeom>
            <a:ln w="38100">
              <a:solidFill>
                <a:schemeClr val="bg2">
                  <a:lumMod val="2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7560000" flipH="1">
              <a:off x="4561676" y="3347925"/>
              <a:ext cx="289053" cy="193740"/>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4160000" flipH="1" flipV="1">
              <a:off x="7284357" y="3355071"/>
              <a:ext cx="287465" cy="193740"/>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266778" y="2199643"/>
              <a:ext cx="289022" cy="193761"/>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9" name="组合 18"/>
          <p:cNvGrpSpPr>
            <a:grpSpLocks/>
          </p:cNvGrpSpPr>
          <p:nvPr/>
        </p:nvGrpSpPr>
        <p:grpSpPr bwMode="auto">
          <a:xfrm>
            <a:off x="5553075" y="1373188"/>
            <a:ext cx="1041400" cy="1041400"/>
            <a:chOff x="5553452" y="1373500"/>
            <a:chExt cx="1041578" cy="1041578"/>
          </a:xfrm>
        </p:grpSpPr>
        <p:sp>
          <p:nvSpPr>
            <p:cNvPr id="8" name="任意多边形 7"/>
            <p:cNvSpPr/>
            <p:nvPr/>
          </p:nvSpPr>
          <p:spPr>
            <a:xfrm>
              <a:off x="5553452" y="137350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48" name="Freeform 48"/>
            <p:cNvSpPr>
              <a:spLocks noEditPoints="1"/>
            </p:cNvSpPr>
            <p:nvPr/>
          </p:nvSpPr>
          <p:spPr bwMode="auto">
            <a:xfrm>
              <a:off x="5913877" y="1649772"/>
              <a:ext cx="320730" cy="509674"/>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a:grpSpLocks/>
          </p:cNvGrpSpPr>
          <p:nvPr/>
        </p:nvGrpSpPr>
        <p:grpSpPr bwMode="auto">
          <a:xfrm>
            <a:off x="5224463" y="2457450"/>
            <a:ext cx="1687512" cy="1954213"/>
            <a:chOff x="5225107" y="2457523"/>
            <a:chExt cx="1687472" cy="1954095"/>
          </a:xfrm>
        </p:grpSpPr>
        <p:sp>
          <p:nvSpPr>
            <p:cNvPr id="50" name="等腰三角形 49"/>
            <p:cNvSpPr/>
            <p:nvPr/>
          </p:nvSpPr>
          <p:spPr>
            <a:xfrm>
              <a:off x="5266381" y="2457523"/>
              <a:ext cx="1614449" cy="406375"/>
            </a:xfrm>
            <a:prstGeom prst="triangle">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任意多边形 52"/>
            <p:cNvSpPr/>
            <p:nvPr/>
          </p:nvSpPr>
          <p:spPr>
            <a:xfrm>
              <a:off x="5225107" y="2911521"/>
              <a:ext cx="765157" cy="1500097"/>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任意多边形 53"/>
            <p:cNvSpPr/>
            <p:nvPr/>
          </p:nvSpPr>
          <p:spPr>
            <a:xfrm flipH="1">
              <a:off x="6074399" y="2903584"/>
              <a:ext cx="838180" cy="1508034"/>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3" name="文本框 92"/>
          <p:cNvSpPr txBox="1">
            <a:spLocks noChangeArrowheads="1"/>
          </p:cNvSpPr>
          <p:nvPr/>
        </p:nvSpPr>
        <p:spPr bwMode="auto">
          <a:xfrm>
            <a:off x="5459413" y="3046413"/>
            <a:ext cx="1169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300" b="1" dirty="0" smtClean="0">
                <a:solidFill>
                  <a:srgbClr val="044875"/>
                </a:solidFill>
                <a:latin typeface="微软雅黑" panose="020B0503020204020204" pitchFamily="34" charset="-122"/>
                <a:ea typeface="微软雅黑" panose="020B0503020204020204" pitchFamily="34" charset="-122"/>
              </a:rPr>
              <a:t>添加</a:t>
            </a:r>
            <a:endParaRPr lang="en-US" altLang="zh-CN" sz="2300" b="1" dirty="0" smtClean="0">
              <a:solidFill>
                <a:srgbClr val="044875"/>
              </a:solidFill>
              <a:latin typeface="微软雅黑" panose="020B0503020204020204" pitchFamily="34" charset="-122"/>
              <a:ea typeface="微软雅黑" panose="020B0503020204020204" pitchFamily="34" charset="-122"/>
            </a:endParaRPr>
          </a:p>
          <a:p>
            <a:pPr algn="ctr" eaLnBrk="1" hangingPunct="1"/>
            <a:r>
              <a:rPr lang="zh-CN" altLang="en-US" sz="2300" b="1" dirty="0" smtClean="0">
                <a:solidFill>
                  <a:srgbClr val="044875"/>
                </a:solidFill>
                <a:latin typeface="微软雅黑" panose="020B0503020204020204" pitchFamily="34" charset="-122"/>
                <a:ea typeface="微软雅黑" panose="020B0503020204020204" pitchFamily="34" charset="-122"/>
              </a:rPr>
              <a:t>标题</a:t>
            </a:r>
            <a:endParaRPr lang="zh-CN" altLang="en-US" sz="2300" b="1" dirty="0">
              <a:solidFill>
                <a:srgbClr val="044875"/>
              </a:solidFill>
              <a:latin typeface="微软雅黑" panose="020B0503020204020204" pitchFamily="34" charset="-122"/>
              <a:ea typeface="微软雅黑" panose="020B0503020204020204" pitchFamily="34" charset="-122"/>
            </a:endParaRPr>
          </a:p>
        </p:txBody>
      </p:sp>
      <p:grpSp>
        <p:nvGrpSpPr>
          <p:cNvPr id="94" name="组合 93"/>
          <p:cNvGrpSpPr>
            <a:grpSpLocks/>
          </p:cNvGrpSpPr>
          <p:nvPr/>
        </p:nvGrpSpPr>
        <p:grpSpPr bwMode="auto">
          <a:xfrm>
            <a:off x="7800975" y="1430338"/>
            <a:ext cx="4114218" cy="1182921"/>
            <a:chOff x="7713778" y="1200595"/>
            <a:chExt cx="4113892" cy="1182767"/>
          </a:xfrm>
        </p:grpSpPr>
        <p:grpSp>
          <p:nvGrpSpPr>
            <p:cNvPr id="7224" name="组合 56"/>
            <p:cNvGrpSpPr>
              <a:grpSpLocks/>
            </p:cNvGrpSpPr>
            <p:nvPr/>
          </p:nvGrpSpPr>
          <p:grpSpPr bwMode="auto">
            <a:xfrm>
              <a:off x="8893198" y="1200595"/>
              <a:ext cx="2934472" cy="1182767"/>
              <a:chOff x="6833481" y="934388"/>
              <a:chExt cx="2934472" cy="1182767"/>
            </a:xfrm>
          </p:grpSpPr>
          <p:sp>
            <p:nvSpPr>
              <p:cNvPr id="59" name="文本框 58"/>
              <p:cNvSpPr txBox="1"/>
              <p:nvPr/>
            </p:nvSpPr>
            <p:spPr>
              <a:xfrm>
                <a:off x="6833481" y="934388"/>
                <a:ext cx="2425508" cy="415444"/>
              </a:xfrm>
              <a:prstGeom prst="rect">
                <a:avLst/>
              </a:prstGeom>
              <a:noFill/>
            </p:spPr>
            <p:txBody>
              <a:bodyPr>
                <a:spAutoFit/>
              </a:bodyPr>
              <a:lstStyle/>
              <a:p>
                <a:pPr eaLnBrk="1" fontAlgn="auto" hangingPunct="1">
                  <a:spcBef>
                    <a:spcPts val="0"/>
                  </a:spcBef>
                  <a:spcAft>
                    <a:spcPts val="0"/>
                  </a:spcAft>
                  <a:defRPr/>
                </a:pPr>
                <a:r>
                  <a:rPr lang="zh-CN" altLang="en-US" sz="2100" b="1"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60" name="文本框 59"/>
              <p:cNvSpPr txBox="1"/>
              <p:nvPr/>
            </p:nvSpPr>
            <p:spPr bwMode="auto">
              <a:xfrm>
                <a:off x="6833481" y="1370894"/>
                <a:ext cx="2934472" cy="746261"/>
              </a:xfrm>
              <a:prstGeom prst="rect">
                <a:avLst/>
              </a:prstGeom>
              <a:noFill/>
            </p:spPr>
            <p:txBody>
              <a:bodyPr wrap="square">
                <a:spAutoFit/>
              </a:bodyPr>
              <a:lstStyle/>
              <a:p>
                <a:pPr eaLnBrk="1" fontAlgn="auto" hangingPunct="1">
                  <a:lnSpc>
                    <a:spcPts val="1700"/>
                  </a:lnSpc>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在这里输入内容详情在这里输入内容详情在这里输入内容详情在</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1700"/>
                  </a:lnSpc>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这里输入内容详情</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1" name="直接连接符 60"/>
              <p:cNvCxnSpPr/>
              <p:nvPr/>
            </p:nvCxnSpPr>
            <p:spPr>
              <a:xfrm>
                <a:off x="6922374" y="1370894"/>
                <a:ext cx="1777859"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7713778" y="1427578"/>
              <a:ext cx="1500069" cy="646030"/>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04</a:t>
              </a:r>
              <a:endParaRPr lang="zh-CN" altLang="en-US" sz="3600" dirty="0">
                <a:solidFill>
                  <a:schemeClr val="bg2">
                    <a:lumMod val="25000"/>
                  </a:schemeClr>
                </a:solidFill>
                <a:latin typeface="Impact" panose="020B0806030902050204" pitchFamily="34" charset="0"/>
                <a:ea typeface="+mn-ea"/>
              </a:endParaRPr>
            </a:p>
          </p:txBody>
        </p:sp>
        <p:sp>
          <p:nvSpPr>
            <p:cNvPr id="92" name="椭圆 91"/>
            <p:cNvSpPr/>
            <p:nvPr/>
          </p:nvSpPr>
          <p:spPr>
            <a:xfrm>
              <a:off x="8050301" y="1316467"/>
              <a:ext cx="825435" cy="825393"/>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95" name="组合 94"/>
          <p:cNvGrpSpPr>
            <a:grpSpLocks/>
          </p:cNvGrpSpPr>
          <p:nvPr/>
        </p:nvGrpSpPr>
        <p:grpSpPr bwMode="auto">
          <a:xfrm>
            <a:off x="7800975" y="2959100"/>
            <a:ext cx="4114218" cy="1182921"/>
            <a:chOff x="7713778" y="1200595"/>
            <a:chExt cx="4113892" cy="1182767"/>
          </a:xfrm>
        </p:grpSpPr>
        <p:grpSp>
          <p:nvGrpSpPr>
            <p:cNvPr id="7218" name="组合 95"/>
            <p:cNvGrpSpPr>
              <a:grpSpLocks/>
            </p:cNvGrpSpPr>
            <p:nvPr/>
          </p:nvGrpSpPr>
          <p:grpSpPr bwMode="auto">
            <a:xfrm>
              <a:off x="8893198" y="1200595"/>
              <a:ext cx="2934472" cy="1182767"/>
              <a:chOff x="6833481" y="934388"/>
              <a:chExt cx="2934472" cy="1182767"/>
            </a:xfrm>
          </p:grpSpPr>
          <p:sp>
            <p:nvSpPr>
              <p:cNvPr id="99" name="文本框 98"/>
              <p:cNvSpPr txBox="1"/>
              <p:nvPr/>
            </p:nvSpPr>
            <p:spPr>
              <a:xfrm>
                <a:off x="6833481" y="934388"/>
                <a:ext cx="2425508" cy="415444"/>
              </a:xfrm>
              <a:prstGeom prst="rect">
                <a:avLst/>
              </a:prstGeom>
              <a:noFill/>
            </p:spPr>
            <p:txBody>
              <a:bodyPr>
                <a:spAutoFit/>
              </a:bodyPr>
              <a:lstStyle/>
              <a:p>
                <a:pPr eaLnBrk="1" fontAlgn="auto" hangingPunct="1">
                  <a:spcBef>
                    <a:spcPts val="0"/>
                  </a:spcBef>
                  <a:spcAft>
                    <a:spcPts val="0"/>
                  </a:spcAft>
                  <a:defRPr/>
                </a:pPr>
                <a:r>
                  <a:rPr lang="zh-CN" altLang="en-US" sz="21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100" name="文本框 99"/>
              <p:cNvSpPr txBox="1"/>
              <p:nvPr/>
            </p:nvSpPr>
            <p:spPr bwMode="auto">
              <a:xfrm>
                <a:off x="6833481" y="1370894"/>
                <a:ext cx="2934472" cy="746261"/>
              </a:xfrm>
              <a:prstGeom prst="rect">
                <a:avLst/>
              </a:prstGeom>
              <a:noFill/>
            </p:spPr>
            <p:txBody>
              <a:bodyPr wrap="square">
                <a:spAutoFit/>
              </a:bodyPr>
              <a:lstStyle/>
              <a:p>
                <a:pPr eaLnBrk="1" fontAlgn="auto" hangingPunct="1">
                  <a:lnSpc>
                    <a:spcPts val="1700"/>
                  </a:lnSpc>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在这里输入内容详情在这里输入内容详情在这里输入内容详情在</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1700"/>
                  </a:lnSpc>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这里输入内容详情</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01" name="直接连接符 100"/>
              <p:cNvCxnSpPr/>
              <p:nvPr/>
            </p:nvCxnSpPr>
            <p:spPr>
              <a:xfrm>
                <a:off x="6922374" y="1370894"/>
                <a:ext cx="1777859"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sp>
          <p:nvSpPr>
            <p:cNvPr id="7219" name="文本框 96"/>
            <p:cNvSpPr txBox="1">
              <a:spLocks noChangeArrowheads="1"/>
            </p:cNvSpPr>
            <p:nvPr/>
          </p:nvSpPr>
          <p:spPr bwMode="auto">
            <a:xfrm>
              <a:off x="7713778" y="1427098"/>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sp>
          <p:nvSpPr>
            <p:cNvPr id="98" name="椭圆 97"/>
            <p:cNvSpPr/>
            <p:nvPr/>
          </p:nvSpPr>
          <p:spPr>
            <a:xfrm>
              <a:off x="8050301" y="1316468"/>
              <a:ext cx="825435" cy="825393"/>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2" name="组合 101"/>
          <p:cNvGrpSpPr>
            <a:grpSpLocks/>
          </p:cNvGrpSpPr>
          <p:nvPr/>
        </p:nvGrpSpPr>
        <p:grpSpPr bwMode="auto">
          <a:xfrm>
            <a:off x="7800975" y="4486275"/>
            <a:ext cx="4114218" cy="1182921"/>
            <a:chOff x="7713778" y="1200595"/>
            <a:chExt cx="4113892" cy="1182767"/>
          </a:xfrm>
        </p:grpSpPr>
        <p:grpSp>
          <p:nvGrpSpPr>
            <p:cNvPr id="7212" name="组合 102"/>
            <p:cNvGrpSpPr>
              <a:grpSpLocks/>
            </p:cNvGrpSpPr>
            <p:nvPr/>
          </p:nvGrpSpPr>
          <p:grpSpPr bwMode="auto">
            <a:xfrm>
              <a:off x="8893198" y="1200595"/>
              <a:ext cx="2934472" cy="1182767"/>
              <a:chOff x="6833481" y="934388"/>
              <a:chExt cx="2934472" cy="1182767"/>
            </a:xfrm>
          </p:grpSpPr>
          <p:sp>
            <p:nvSpPr>
              <p:cNvPr id="106" name="文本框 105"/>
              <p:cNvSpPr txBox="1"/>
              <p:nvPr/>
            </p:nvSpPr>
            <p:spPr>
              <a:xfrm>
                <a:off x="6833481" y="934388"/>
                <a:ext cx="2425508" cy="415444"/>
              </a:xfrm>
              <a:prstGeom prst="rect">
                <a:avLst/>
              </a:prstGeom>
              <a:noFill/>
            </p:spPr>
            <p:txBody>
              <a:bodyPr>
                <a:spAutoFit/>
              </a:bodyPr>
              <a:lstStyle/>
              <a:p>
                <a:pPr eaLnBrk="1" fontAlgn="auto" hangingPunct="1">
                  <a:spcBef>
                    <a:spcPts val="0"/>
                  </a:spcBef>
                  <a:spcAft>
                    <a:spcPts val="0"/>
                  </a:spcAft>
                  <a:defRPr/>
                </a:pPr>
                <a:r>
                  <a:rPr lang="zh-CN" altLang="en-US" sz="2100" b="1"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107" name="文本框 106"/>
              <p:cNvSpPr txBox="1"/>
              <p:nvPr/>
            </p:nvSpPr>
            <p:spPr bwMode="auto">
              <a:xfrm>
                <a:off x="6833482" y="1370894"/>
                <a:ext cx="2934471" cy="746261"/>
              </a:xfrm>
              <a:prstGeom prst="rect">
                <a:avLst/>
              </a:prstGeom>
              <a:noFill/>
            </p:spPr>
            <p:txBody>
              <a:bodyPr wrap="square">
                <a:spAutoFit/>
              </a:bodyPr>
              <a:lstStyle/>
              <a:p>
                <a:pPr eaLnBrk="1" fontAlgn="auto" hangingPunct="1">
                  <a:lnSpc>
                    <a:spcPts val="1700"/>
                  </a:lnSpc>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在这里输入内容详情在这里输入内容详情在这里输入内容详情在</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1700"/>
                  </a:lnSpc>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这里输入内容详情</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08" name="直接连接符 107"/>
              <p:cNvCxnSpPr/>
              <p:nvPr/>
            </p:nvCxnSpPr>
            <p:spPr>
              <a:xfrm>
                <a:off x="6922374" y="1370894"/>
                <a:ext cx="1777859"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04" name="文本框 103"/>
            <p:cNvSpPr txBox="1"/>
            <p:nvPr/>
          </p:nvSpPr>
          <p:spPr>
            <a:xfrm>
              <a:off x="7713778" y="1427579"/>
              <a:ext cx="1500069" cy="646028"/>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06</a:t>
              </a:r>
              <a:endParaRPr lang="zh-CN" altLang="en-US" sz="3600" dirty="0">
                <a:solidFill>
                  <a:schemeClr val="bg2">
                    <a:lumMod val="25000"/>
                  </a:schemeClr>
                </a:solidFill>
                <a:latin typeface="Impact" panose="020B0806030902050204" pitchFamily="34" charset="0"/>
                <a:ea typeface="+mn-ea"/>
              </a:endParaRPr>
            </a:p>
          </p:txBody>
        </p:sp>
        <p:sp>
          <p:nvSpPr>
            <p:cNvPr id="105" name="椭圆 104"/>
            <p:cNvSpPr/>
            <p:nvPr/>
          </p:nvSpPr>
          <p:spPr>
            <a:xfrm>
              <a:off x="8050301" y="1316468"/>
              <a:ext cx="825435" cy="825393"/>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12" name="组合 111"/>
          <p:cNvGrpSpPr>
            <a:grpSpLocks/>
          </p:cNvGrpSpPr>
          <p:nvPr/>
        </p:nvGrpSpPr>
        <p:grpSpPr bwMode="auto">
          <a:xfrm>
            <a:off x="214603" y="1430338"/>
            <a:ext cx="4131972" cy="1178158"/>
            <a:chOff x="436871" y="1417223"/>
            <a:chExt cx="4132544" cy="1178115"/>
          </a:xfrm>
        </p:grpSpPr>
        <p:grpSp>
          <p:nvGrpSpPr>
            <p:cNvPr id="7205" name="组合 86"/>
            <p:cNvGrpSpPr>
              <a:grpSpLocks/>
            </p:cNvGrpSpPr>
            <p:nvPr/>
          </p:nvGrpSpPr>
          <p:grpSpPr bwMode="auto">
            <a:xfrm>
              <a:off x="436871" y="1417223"/>
              <a:ext cx="2997324" cy="1178115"/>
              <a:chOff x="528843" y="2108125"/>
              <a:chExt cx="2997324" cy="1178115"/>
            </a:xfrm>
          </p:grpSpPr>
          <p:sp>
            <p:nvSpPr>
              <p:cNvPr id="89" name="文本框 88"/>
              <p:cNvSpPr txBox="1"/>
              <p:nvPr/>
            </p:nvSpPr>
            <p:spPr>
              <a:xfrm>
                <a:off x="1089017" y="2108125"/>
                <a:ext cx="2426036" cy="415483"/>
              </a:xfrm>
              <a:prstGeom prst="rect">
                <a:avLst/>
              </a:prstGeom>
              <a:noFill/>
            </p:spPr>
            <p:txBody>
              <a:bodyPr>
                <a:spAutoFit/>
              </a:bodyPr>
              <a:lstStyle/>
              <a:p>
                <a:pPr algn="r" eaLnBrk="1" fontAlgn="auto" hangingPunct="1">
                  <a:spcBef>
                    <a:spcPts val="0"/>
                  </a:spcBef>
                  <a:spcAft>
                    <a:spcPts val="0"/>
                  </a:spcAft>
                  <a:defRPr/>
                </a:pPr>
                <a:r>
                  <a:rPr lang="zh-CN" altLang="en-US" sz="2100" b="1" dirty="0" smtClean="0">
                    <a:solidFill>
                      <a:srgbClr val="044875"/>
                    </a:solidFill>
                    <a:latin typeface="微软雅黑" panose="020B0503020204020204" pitchFamily="34" charset="-122"/>
                    <a:ea typeface="微软雅黑" panose="020B0503020204020204" pitchFamily="34" charset="-122"/>
                    <a:cs typeface="Arial" panose="020B0604020202020204" pitchFamily="34" charset="0"/>
                  </a:rPr>
                  <a:t>点击输入标题</a:t>
                </a:r>
                <a:endParaRPr lang="zh-CN" altLang="en-US" sz="21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0" name="文本框 89"/>
              <p:cNvSpPr txBox="1"/>
              <p:nvPr/>
            </p:nvSpPr>
            <p:spPr bwMode="auto">
              <a:xfrm>
                <a:off x="528843" y="2539909"/>
                <a:ext cx="2997324" cy="746331"/>
              </a:xfrm>
              <a:prstGeom prst="rect">
                <a:avLst/>
              </a:prstGeom>
              <a:noFill/>
            </p:spPr>
            <p:txBody>
              <a:bodyPr wrap="square">
                <a:spAutoFit/>
              </a:bodyPr>
              <a:lstStyle/>
              <a:p>
                <a:pPr algn="r" eaLnBrk="1" fontAlgn="auto" hangingPunct="1">
                  <a:lnSpc>
                    <a:spcPts val="1700"/>
                  </a:lnSpc>
                  <a:spcBef>
                    <a:spcPts val="0"/>
                  </a:spcBef>
                  <a:spcAft>
                    <a:spcPts val="0"/>
                  </a:spcAft>
                  <a:defRPr/>
                </a:pP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在这里输入内容详情</a:t>
                </a: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详情在</a:t>
                </a:r>
                <a:endParaRPr lang="en-US" altLang="zh-CN"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r" eaLnBrk="1" fontAlgn="auto" hangingPunct="1">
                  <a:lnSpc>
                    <a:spcPts val="1700"/>
                  </a:lnSpc>
                  <a:spcBef>
                    <a:spcPts val="0"/>
                  </a:spcBef>
                  <a:spcAft>
                    <a:spcPts val="0"/>
                  </a:spcAft>
                  <a:defRPr/>
                </a:pP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a:t>
                </a: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输入内容</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91" name="直接连接符 90"/>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7206" name="组合 110"/>
            <p:cNvGrpSpPr>
              <a:grpSpLocks/>
            </p:cNvGrpSpPr>
            <p:nvPr/>
          </p:nvGrpSpPr>
          <p:grpSpPr bwMode="auto">
            <a:xfrm>
              <a:off x="3069992" y="1556048"/>
              <a:ext cx="1499423" cy="825201"/>
              <a:chOff x="3011936" y="1294791"/>
              <a:chExt cx="1499423" cy="825201"/>
            </a:xfrm>
          </p:grpSpPr>
          <p:sp>
            <p:nvSpPr>
              <p:cNvPr id="7207" name="文本框 87"/>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sp>
            <p:nvSpPr>
              <p:cNvPr id="110" name="椭圆 109"/>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13" name="组合 112"/>
          <p:cNvGrpSpPr>
            <a:grpSpLocks/>
          </p:cNvGrpSpPr>
          <p:nvPr/>
        </p:nvGrpSpPr>
        <p:grpSpPr bwMode="auto">
          <a:xfrm>
            <a:off x="214603" y="4481513"/>
            <a:ext cx="4131972" cy="1178158"/>
            <a:chOff x="436871" y="1417223"/>
            <a:chExt cx="4132544" cy="1178115"/>
          </a:xfrm>
        </p:grpSpPr>
        <p:grpSp>
          <p:nvGrpSpPr>
            <p:cNvPr id="7198" name="组合 113"/>
            <p:cNvGrpSpPr>
              <a:grpSpLocks/>
            </p:cNvGrpSpPr>
            <p:nvPr/>
          </p:nvGrpSpPr>
          <p:grpSpPr bwMode="auto">
            <a:xfrm>
              <a:off x="436871" y="1417223"/>
              <a:ext cx="2997325" cy="1178115"/>
              <a:chOff x="528843" y="2108125"/>
              <a:chExt cx="2997325" cy="1178115"/>
            </a:xfrm>
          </p:grpSpPr>
          <p:sp>
            <p:nvSpPr>
              <p:cNvPr id="118" name="文本框 117"/>
              <p:cNvSpPr txBox="1"/>
              <p:nvPr/>
            </p:nvSpPr>
            <p:spPr>
              <a:xfrm>
                <a:off x="1089017" y="2108125"/>
                <a:ext cx="2426036" cy="415483"/>
              </a:xfrm>
              <a:prstGeom prst="rect">
                <a:avLst/>
              </a:prstGeom>
              <a:noFill/>
            </p:spPr>
            <p:txBody>
              <a:bodyPr>
                <a:spAutoFit/>
              </a:bodyPr>
              <a:lstStyle/>
              <a:p>
                <a:pPr algn="r" eaLnBrk="1" fontAlgn="auto" hangingPunct="1">
                  <a:spcBef>
                    <a:spcPts val="0"/>
                  </a:spcBef>
                  <a:spcAft>
                    <a:spcPts val="0"/>
                  </a:spcAft>
                  <a:defRPr/>
                </a:pPr>
                <a:r>
                  <a:rPr lang="zh-CN" altLang="en-US" sz="21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119" name="文本框 118"/>
              <p:cNvSpPr txBox="1"/>
              <p:nvPr/>
            </p:nvSpPr>
            <p:spPr bwMode="auto">
              <a:xfrm>
                <a:off x="528843" y="2539909"/>
                <a:ext cx="2997325" cy="746331"/>
              </a:xfrm>
              <a:prstGeom prst="rect">
                <a:avLst/>
              </a:prstGeom>
              <a:noFill/>
            </p:spPr>
            <p:txBody>
              <a:bodyPr wrap="square">
                <a:spAutoFit/>
              </a:bodyPr>
              <a:lstStyle/>
              <a:p>
                <a:pPr algn="r" eaLnBrk="1" fontAlgn="auto" hangingPunct="1">
                  <a:lnSpc>
                    <a:spcPts val="1700"/>
                  </a:lnSpc>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在这里输入内容详情在这里输入内容详情在这里输入内容详情在</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r" eaLnBrk="1" fontAlgn="auto" hangingPunct="1">
                  <a:lnSpc>
                    <a:spcPts val="1700"/>
                  </a:lnSpc>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这里输入内容详情</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20" name="直接连接符 119"/>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7199" name="组合 114"/>
            <p:cNvGrpSpPr>
              <a:grpSpLocks/>
            </p:cNvGrpSpPr>
            <p:nvPr/>
          </p:nvGrpSpPr>
          <p:grpSpPr bwMode="auto">
            <a:xfrm>
              <a:off x="3069992" y="1556048"/>
              <a:ext cx="1499423" cy="825201"/>
              <a:chOff x="3011936" y="1294791"/>
              <a:chExt cx="1499423" cy="825201"/>
            </a:xfrm>
          </p:grpSpPr>
          <p:sp>
            <p:nvSpPr>
              <p:cNvPr id="7200" name="文本框 115"/>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sp>
            <p:nvSpPr>
              <p:cNvPr id="117" name="椭圆 116"/>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21" name="组合 120"/>
          <p:cNvGrpSpPr>
            <a:grpSpLocks/>
          </p:cNvGrpSpPr>
          <p:nvPr/>
        </p:nvGrpSpPr>
        <p:grpSpPr bwMode="auto">
          <a:xfrm>
            <a:off x="214603" y="2955925"/>
            <a:ext cx="4131972" cy="1178158"/>
            <a:chOff x="436871" y="1417223"/>
            <a:chExt cx="4132544" cy="1178114"/>
          </a:xfrm>
        </p:grpSpPr>
        <p:grpSp>
          <p:nvGrpSpPr>
            <p:cNvPr id="7191" name="组合 121"/>
            <p:cNvGrpSpPr>
              <a:grpSpLocks/>
            </p:cNvGrpSpPr>
            <p:nvPr/>
          </p:nvGrpSpPr>
          <p:grpSpPr bwMode="auto">
            <a:xfrm>
              <a:off x="436871" y="1417223"/>
              <a:ext cx="2997325" cy="1178114"/>
              <a:chOff x="528843" y="2108125"/>
              <a:chExt cx="2997325" cy="1178114"/>
            </a:xfrm>
          </p:grpSpPr>
          <p:sp>
            <p:nvSpPr>
              <p:cNvPr id="126" name="文本框 125"/>
              <p:cNvSpPr txBox="1"/>
              <p:nvPr/>
            </p:nvSpPr>
            <p:spPr>
              <a:xfrm>
                <a:off x="1089017" y="2108125"/>
                <a:ext cx="2426036" cy="415482"/>
              </a:xfrm>
              <a:prstGeom prst="rect">
                <a:avLst/>
              </a:prstGeom>
              <a:noFill/>
            </p:spPr>
            <p:txBody>
              <a:bodyPr>
                <a:spAutoFit/>
              </a:bodyPr>
              <a:lstStyle/>
              <a:p>
                <a:pPr algn="r" eaLnBrk="1" fontAlgn="auto" hangingPunct="1">
                  <a:spcBef>
                    <a:spcPts val="0"/>
                  </a:spcBef>
                  <a:spcAft>
                    <a:spcPts val="0"/>
                  </a:spcAft>
                  <a:defRPr/>
                </a:pPr>
                <a:r>
                  <a:rPr lang="zh-CN" altLang="en-US" sz="2100" b="1"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点击输入标题</a:t>
                </a:r>
              </a:p>
            </p:txBody>
          </p:sp>
          <p:sp>
            <p:nvSpPr>
              <p:cNvPr id="127" name="文本框 126"/>
              <p:cNvSpPr txBox="1"/>
              <p:nvPr/>
            </p:nvSpPr>
            <p:spPr bwMode="auto">
              <a:xfrm>
                <a:off x="528843" y="2539909"/>
                <a:ext cx="2997325" cy="746330"/>
              </a:xfrm>
              <a:prstGeom prst="rect">
                <a:avLst/>
              </a:prstGeom>
              <a:noFill/>
            </p:spPr>
            <p:txBody>
              <a:bodyPr wrap="square">
                <a:spAutoFit/>
              </a:bodyPr>
              <a:lstStyle/>
              <a:p>
                <a:pPr algn="r" eaLnBrk="1" fontAlgn="auto" hangingPunct="1">
                  <a:lnSpc>
                    <a:spcPts val="1700"/>
                  </a:lnSpc>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在这里输入内容详情在这里输入内容详情在这里输入内容详情在</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r" eaLnBrk="1" fontAlgn="auto" hangingPunct="1">
                  <a:lnSpc>
                    <a:spcPts val="1700"/>
                  </a:lnSpc>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这里输入内容详情</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28" name="直接连接符 127"/>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7192" name="组合 122"/>
            <p:cNvGrpSpPr>
              <a:grpSpLocks/>
            </p:cNvGrpSpPr>
            <p:nvPr/>
          </p:nvGrpSpPr>
          <p:grpSpPr bwMode="auto">
            <a:xfrm>
              <a:off x="3069992" y="1556048"/>
              <a:ext cx="1499423" cy="825201"/>
              <a:chOff x="3011936" y="1294791"/>
              <a:chExt cx="1499423" cy="825201"/>
            </a:xfrm>
          </p:grpSpPr>
          <p:sp>
            <p:nvSpPr>
              <p:cNvPr id="124" name="文本框 123"/>
              <p:cNvSpPr txBox="1"/>
              <p:nvPr/>
            </p:nvSpPr>
            <p:spPr>
              <a:xfrm>
                <a:off x="3012551" y="1397257"/>
                <a:ext cx="1498808" cy="646089"/>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02</a:t>
                </a:r>
                <a:endParaRPr lang="zh-CN" altLang="en-US" sz="3600" dirty="0">
                  <a:solidFill>
                    <a:schemeClr val="bg2">
                      <a:lumMod val="25000"/>
                    </a:schemeClr>
                  </a:solidFill>
                  <a:latin typeface="Impact" panose="020B0806030902050204" pitchFamily="34" charset="0"/>
                  <a:ea typeface="+mn-ea"/>
                </a:endParaRPr>
              </a:p>
            </p:txBody>
          </p:sp>
          <p:sp>
            <p:nvSpPr>
              <p:cNvPr id="125" name="椭圆 124"/>
              <p:cNvSpPr/>
              <p:nvPr/>
            </p:nvSpPr>
            <p:spPr>
              <a:xfrm>
                <a:off x="3349148" y="1294074"/>
                <a:ext cx="825615" cy="825469"/>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par>
                          <p:cTn id="12" fill="hold" nodeType="with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nodeType="withGroup">
                            <p:stCondLst>
                              <p:cond delay="2000"/>
                            </p:stCondLst>
                            <p:childTnLst>
                              <p:par>
                                <p:cTn id="21" presetID="53" presetClass="entr" presetSubtype="16"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Effect transition="in" filter="fade">
                                      <p:cBhvr>
                                        <p:cTn id="49" dur="500"/>
                                        <p:tgtEl>
                                          <p:spTgt spid="17"/>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fltVal val="0"/>
                                          </p:val>
                                        </p:tav>
                                        <p:tav tm="100000">
                                          <p:val>
                                            <p:strVal val="#ppt_w"/>
                                          </p:val>
                                        </p:tav>
                                      </p:tavLst>
                                    </p:anim>
                                    <p:anim calcmode="lin" valueType="num">
                                      <p:cBhvr>
                                        <p:cTn id="54" dur="500" fill="hold"/>
                                        <p:tgtEl>
                                          <p:spTgt spid="5"/>
                                        </p:tgtEl>
                                        <p:attrNameLst>
                                          <p:attrName>ppt_h</p:attrName>
                                        </p:attrNameLst>
                                      </p:cBhvr>
                                      <p:tavLst>
                                        <p:tav tm="0">
                                          <p:val>
                                            <p:fltVal val="0"/>
                                          </p:val>
                                        </p:tav>
                                        <p:tav tm="100000">
                                          <p:val>
                                            <p:strVal val="#ppt_h"/>
                                          </p:val>
                                        </p:tav>
                                      </p:tavLst>
                                    </p:anim>
                                    <p:animEffect transition="in" filter="fade">
                                      <p:cBhvr>
                                        <p:cTn id="55" dur="500"/>
                                        <p:tgtEl>
                                          <p:spTgt spid="5"/>
                                        </p:tgtEl>
                                      </p:cBhvr>
                                    </p:animEffect>
                                  </p:childTnLst>
                                </p:cTn>
                              </p:par>
                            </p:childTnLst>
                          </p:cTn>
                        </p:par>
                        <p:par>
                          <p:cTn id="56" fill="hold" nodeType="withGroup">
                            <p:stCondLst>
                              <p:cond delay="5000"/>
                            </p:stCondLst>
                            <p:childTnLst>
                              <p:par>
                                <p:cTn id="57" presetID="49" presetClass="entr" presetSubtype="0" decel="10000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ppt_w</p:attrName>
                                        </p:attrNameLst>
                                      </p:cBhvr>
                                      <p:tavLst>
                                        <p:tav tm="0">
                                          <p:val>
                                            <p:fltVal val="0"/>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anim calcmode="lin" valueType="num">
                                      <p:cBhvr>
                                        <p:cTn id="61" dur="500" fill="hold"/>
                                        <p:tgtEl>
                                          <p:spTgt spid="23"/>
                                        </p:tgtEl>
                                        <p:attrNameLst>
                                          <p:attrName>style.rotation</p:attrName>
                                        </p:attrNameLst>
                                      </p:cBhvr>
                                      <p:tavLst>
                                        <p:tav tm="0">
                                          <p:val>
                                            <p:fltVal val="360"/>
                                          </p:val>
                                        </p:tav>
                                        <p:tav tm="100000">
                                          <p:val>
                                            <p:fltVal val="0"/>
                                          </p:val>
                                        </p:tav>
                                      </p:tavLst>
                                    </p:anim>
                                    <p:animEffect transition="in" filter="fade">
                                      <p:cBhvr>
                                        <p:cTn id="62" dur="500"/>
                                        <p:tgtEl>
                                          <p:spTgt spid="23"/>
                                        </p:tgtEl>
                                      </p:cBhvr>
                                    </p:animEffect>
                                  </p:childTnLst>
                                </p:cTn>
                              </p:par>
                            </p:childTnLst>
                          </p:cTn>
                        </p:par>
                        <p:par>
                          <p:cTn id="63" fill="hold" nodeType="withGroup">
                            <p:stCondLst>
                              <p:cond delay="5500"/>
                            </p:stCondLst>
                            <p:childTnLst>
                              <p:par>
                                <p:cTn id="64" presetID="53" presetClass="entr" presetSubtype="16" fill="hold" nodeType="after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p:cTn id="66" dur="500" fill="hold"/>
                                        <p:tgtEl>
                                          <p:spTgt spid="24"/>
                                        </p:tgtEl>
                                        <p:attrNameLst>
                                          <p:attrName>ppt_w</p:attrName>
                                        </p:attrNameLst>
                                      </p:cBhvr>
                                      <p:tavLst>
                                        <p:tav tm="0">
                                          <p:val>
                                            <p:fltVal val="0"/>
                                          </p:val>
                                        </p:tav>
                                        <p:tav tm="100000">
                                          <p:val>
                                            <p:strVal val="#ppt_w"/>
                                          </p:val>
                                        </p:tav>
                                      </p:tavLst>
                                    </p:anim>
                                    <p:anim calcmode="lin" valueType="num">
                                      <p:cBhvr>
                                        <p:cTn id="67" dur="500" fill="hold"/>
                                        <p:tgtEl>
                                          <p:spTgt spid="24"/>
                                        </p:tgtEl>
                                        <p:attrNameLst>
                                          <p:attrName>ppt_h</p:attrName>
                                        </p:attrNameLst>
                                      </p:cBhvr>
                                      <p:tavLst>
                                        <p:tav tm="0">
                                          <p:val>
                                            <p:fltVal val="0"/>
                                          </p:val>
                                        </p:tav>
                                        <p:tav tm="100000">
                                          <p:val>
                                            <p:strVal val="#ppt_h"/>
                                          </p:val>
                                        </p:tav>
                                      </p:tavLst>
                                    </p:anim>
                                    <p:animEffect transition="in" filter="fade">
                                      <p:cBhvr>
                                        <p:cTn id="68" dur="500"/>
                                        <p:tgtEl>
                                          <p:spTgt spid="24"/>
                                        </p:tgtEl>
                                      </p:cBhvr>
                                    </p:animEffect>
                                  </p:childTnLst>
                                </p:cTn>
                              </p:par>
                            </p:childTnLst>
                          </p:cTn>
                        </p:par>
                        <p:par>
                          <p:cTn id="69" fill="hold" nodeType="withGroup">
                            <p:stCondLst>
                              <p:cond delay="6000"/>
                            </p:stCondLst>
                            <p:childTnLst>
                              <p:par>
                                <p:cTn id="70" presetID="52" presetClass="entr" presetSubtype="0" fill="hold" grpId="0" nodeType="afterEffect">
                                  <p:stCondLst>
                                    <p:cond delay="0"/>
                                  </p:stCondLst>
                                  <p:iterate type="lt">
                                    <p:tmPct val="10000"/>
                                  </p:iterate>
                                  <p:childTnLst>
                                    <p:set>
                                      <p:cBhvr>
                                        <p:cTn id="71" dur="1" fill="hold">
                                          <p:stCondLst>
                                            <p:cond delay="0"/>
                                          </p:stCondLst>
                                        </p:cTn>
                                        <p:tgtEl>
                                          <p:spTgt spid="93"/>
                                        </p:tgtEl>
                                        <p:attrNameLst>
                                          <p:attrName>style.visibility</p:attrName>
                                        </p:attrNameLst>
                                      </p:cBhvr>
                                      <p:to>
                                        <p:strVal val="visible"/>
                                      </p:to>
                                    </p:set>
                                    <p:animScale>
                                      <p:cBhvr>
                                        <p:cTn id="72" dur="1000" decel="50000" fill="hold">
                                          <p:stCondLst>
                                            <p:cond delay="0"/>
                                          </p:stCondLst>
                                        </p:cTn>
                                        <p:tgtEl>
                                          <p:spTgt spid="9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3" dur="1000" decel="50000" fill="hold">
                                          <p:stCondLst>
                                            <p:cond delay="0"/>
                                          </p:stCondLst>
                                        </p:cTn>
                                        <p:tgtEl>
                                          <p:spTgt spid="93"/>
                                        </p:tgtEl>
                                        <p:attrNameLst>
                                          <p:attrName>ppt_x</p:attrName>
                                          <p:attrName>ppt_y</p:attrName>
                                        </p:attrNameLst>
                                      </p:cBhvr>
                                    </p:animMotion>
                                    <p:animEffect transition="in" filter="fade">
                                      <p:cBhvr>
                                        <p:cTn id="74" dur="1000"/>
                                        <p:tgtEl>
                                          <p:spTgt spid="93"/>
                                        </p:tgtEl>
                                      </p:cBhvr>
                                    </p:animEffect>
                                  </p:childTnLst>
                                </p:cTn>
                              </p:par>
                            </p:childTnLst>
                          </p:cTn>
                        </p:par>
                        <p:par>
                          <p:cTn id="75" fill="hold" nodeType="afterGroup">
                            <p:stCondLst>
                              <p:cond delay="7300"/>
                            </p:stCondLst>
                            <p:childTnLst>
                              <p:par>
                                <p:cTn id="76" presetID="12" presetClass="entr" presetSubtype="8" fill="hold" nodeType="afterEffect">
                                  <p:stCondLst>
                                    <p:cond delay="0"/>
                                  </p:stCondLst>
                                  <p:childTnLst>
                                    <p:set>
                                      <p:cBhvr>
                                        <p:cTn id="77" dur="1" fill="hold">
                                          <p:stCondLst>
                                            <p:cond delay="0"/>
                                          </p:stCondLst>
                                        </p:cTn>
                                        <p:tgtEl>
                                          <p:spTgt spid="112"/>
                                        </p:tgtEl>
                                        <p:attrNameLst>
                                          <p:attrName>style.visibility</p:attrName>
                                        </p:attrNameLst>
                                      </p:cBhvr>
                                      <p:to>
                                        <p:strVal val="visible"/>
                                      </p:to>
                                    </p:set>
                                    <p:anim calcmode="lin" valueType="num">
                                      <p:cBhvr additive="base">
                                        <p:cTn id="78" dur="500"/>
                                        <p:tgtEl>
                                          <p:spTgt spid="112"/>
                                        </p:tgtEl>
                                        <p:attrNameLst>
                                          <p:attrName>ppt_x</p:attrName>
                                        </p:attrNameLst>
                                      </p:cBhvr>
                                      <p:tavLst>
                                        <p:tav tm="0">
                                          <p:val>
                                            <p:strVal val="#ppt_x-#ppt_w*1.125000"/>
                                          </p:val>
                                        </p:tav>
                                        <p:tav tm="100000">
                                          <p:val>
                                            <p:strVal val="#ppt_x"/>
                                          </p:val>
                                        </p:tav>
                                      </p:tavLst>
                                    </p:anim>
                                    <p:animEffect transition="in" filter="wipe(right)">
                                      <p:cBhvr>
                                        <p:cTn id="79" dur="500"/>
                                        <p:tgtEl>
                                          <p:spTgt spid="112"/>
                                        </p:tgtEl>
                                      </p:cBhvr>
                                    </p:animEffect>
                                  </p:childTnLst>
                                </p:cTn>
                              </p:par>
                            </p:childTnLst>
                          </p:cTn>
                        </p:par>
                        <p:par>
                          <p:cTn id="80" fill="hold">
                            <p:stCondLst>
                              <p:cond delay="7800"/>
                            </p:stCondLst>
                            <p:childTnLst>
                              <p:par>
                                <p:cTn id="81" presetID="12" presetClass="entr" presetSubtype="8" fill="hold" nodeType="afterEffect">
                                  <p:stCondLst>
                                    <p:cond delay="0"/>
                                  </p:stCondLst>
                                  <p:childTnLst>
                                    <p:set>
                                      <p:cBhvr>
                                        <p:cTn id="82" dur="1" fill="hold">
                                          <p:stCondLst>
                                            <p:cond delay="0"/>
                                          </p:stCondLst>
                                        </p:cTn>
                                        <p:tgtEl>
                                          <p:spTgt spid="121"/>
                                        </p:tgtEl>
                                        <p:attrNameLst>
                                          <p:attrName>style.visibility</p:attrName>
                                        </p:attrNameLst>
                                      </p:cBhvr>
                                      <p:to>
                                        <p:strVal val="visible"/>
                                      </p:to>
                                    </p:set>
                                    <p:anim calcmode="lin" valueType="num">
                                      <p:cBhvr additive="base">
                                        <p:cTn id="83" dur="500"/>
                                        <p:tgtEl>
                                          <p:spTgt spid="121"/>
                                        </p:tgtEl>
                                        <p:attrNameLst>
                                          <p:attrName>ppt_x</p:attrName>
                                        </p:attrNameLst>
                                      </p:cBhvr>
                                      <p:tavLst>
                                        <p:tav tm="0">
                                          <p:val>
                                            <p:strVal val="#ppt_x-#ppt_w*1.125000"/>
                                          </p:val>
                                        </p:tav>
                                        <p:tav tm="100000">
                                          <p:val>
                                            <p:strVal val="#ppt_x"/>
                                          </p:val>
                                        </p:tav>
                                      </p:tavLst>
                                    </p:anim>
                                    <p:animEffect transition="in" filter="wipe(right)">
                                      <p:cBhvr>
                                        <p:cTn id="84" dur="500"/>
                                        <p:tgtEl>
                                          <p:spTgt spid="121"/>
                                        </p:tgtEl>
                                      </p:cBhvr>
                                    </p:animEffect>
                                  </p:childTnLst>
                                </p:cTn>
                              </p:par>
                            </p:childTnLst>
                          </p:cTn>
                        </p:par>
                        <p:par>
                          <p:cTn id="85" fill="hold">
                            <p:stCondLst>
                              <p:cond delay="8300"/>
                            </p:stCondLst>
                            <p:childTnLst>
                              <p:par>
                                <p:cTn id="86" presetID="12" presetClass="entr" presetSubtype="8" fill="hold" nodeType="afterEffect">
                                  <p:stCondLst>
                                    <p:cond delay="0"/>
                                  </p:stCondLst>
                                  <p:childTnLst>
                                    <p:set>
                                      <p:cBhvr>
                                        <p:cTn id="87" dur="1" fill="hold">
                                          <p:stCondLst>
                                            <p:cond delay="0"/>
                                          </p:stCondLst>
                                        </p:cTn>
                                        <p:tgtEl>
                                          <p:spTgt spid="113"/>
                                        </p:tgtEl>
                                        <p:attrNameLst>
                                          <p:attrName>style.visibility</p:attrName>
                                        </p:attrNameLst>
                                      </p:cBhvr>
                                      <p:to>
                                        <p:strVal val="visible"/>
                                      </p:to>
                                    </p:set>
                                    <p:anim calcmode="lin" valueType="num">
                                      <p:cBhvr additive="base">
                                        <p:cTn id="88" dur="500"/>
                                        <p:tgtEl>
                                          <p:spTgt spid="113"/>
                                        </p:tgtEl>
                                        <p:attrNameLst>
                                          <p:attrName>ppt_x</p:attrName>
                                        </p:attrNameLst>
                                      </p:cBhvr>
                                      <p:tavLst>
                                        <p:tav tm="0">
                                          <p:val>
                                            <p:strVal val="#ppt_x-#ppt_w*1.125000"/>
                                          </p:val>
                                        </p:tav>
                                        <p:tav tm="100000">
                                          <p:val>
                                            <p:strVal val="#ppt_x"/>
                                          </p:val>
                                        </p:tav>
                                      </p:tavLst>
                                    </p:anim>
                                    <p:animEffect transition="in" filter="wipe(right)">
                                      <p:cBhvr>
                                        <p:cTn id="89" dur="500"/>
                                        <p:tgtEl>
                                          <p:spTgt spid="113"/>
                                        </p:tgtEl>
                                      </p:cBhvr>
                                    </p:animEffect>
                                  </p:childTnLst>
                                </p:cTn>
                              </p:par>
                            </p:childTnLst>
                          </p:cTn>
                        </p:par>
                        <p:par>
                          <p:cTn id="90" fill="hold" nodeType="afterGroup">
                            <p:stCondLst>
                              <p:cond delay="8800"/>
                            </p:stCondLst>
                            <p:childTnLst>
                              <p:par>
                                <p:cTn id="91" presetID="12" presetClass="entr" presetSubtype="2" fill="hold" nodeType="afterEffect">
                                  <p:stCondLst>
                                    <p:cond delay="0"/>
                                  </p:stCondLst>
                                  <p:childTnLst>
                                    <p:set>
                                      <p:cBhvr>
                                        <p:cTn id="92" dur="1" fill="hold">
                                          <p:stCondLst>
                                            <p:cond delay="0"/>
                                          </p:stCondLst>
                                        </p:cTn>
                                        <p:tgtEl>
                                          <p:spTgt spid="94"/>
                                        </p:tgtEl>
                                        <p:attrNameLst>
                                          <p:attrName>style.visibility</p:attrName>
                                        </p:attrNameLst>
                                      </p:cBhvr>
                                      <p:to>
                                        <p:strVal val="visible"/>
                                      </p:to>
                                    </p:set>
                                    <p:anim calcmode="lin" valueType="num">
                                      <p:cBhvr additive="base">
                                        <p:cTn id="93" dur="500"/>
                                        <p:tgtEl>
                                          <p:spTgt spid="94"/>
                                        </p:tgtEl>
                                        <p:attrNameLst>
                                          <p:attrName>ppt_x</p:attrName>
                                        </p:attrNameLst>
                                      </p:cBhvr>
                                      <p:tavLst>
                                        <p:tav tm="0">
                                          <p:val>
                                            <p:strVal val="#ppt_x+#ppt_w*1.125000"/>
                                          </p:val>
                                        </p:tav>
                                        <p:tav tm="100000">
                                          <p:val>
                                            <p:strVal val="#ppt_x"/>
                                          </p:val>
                                        </p:tav>
                                      </p:tavLst>
                                    </p:anim>
                                    <p:animEffect transition="in" filter="wipe(left)">
                                      <p:cBhvr>
                                        <p:cTn id="94" dur="500"/>
                                        <p:tgtEl>
                                          <p:spTgt spid="94"/>
                                        </p:tgtEl>
                                      </p:cBhvr>
                                    </p:animEffect>
                                  </p:childTnLst>
                                </p:cTn>
                              </p:par>
                            </p:childTnLst>
                          </p:cTn>
                        </p:par>
                        <p:par>
                          <p:cTn id="95" fill="hold">
                            <p:stCondLst>
                              <p:cond delay="9300"/>
                            </p:stCondLst>
                            <p:childTnLst>
                              <p:par>
                                <p:cTn id="96" presetID="12" presetClass="entr" presetSubtype="2" fill="hold" nodeType="afterEffect">
                                  <p:stCondLst>
                                    <p:cond delay="0"/>
                                  </p:stCondLst>
                                  <p:childTnLst>
                                    <p:set>
                                      <p:cBhvr>
                                        <p:cTn id="97" dur="1" fill="hold">
                                          <p:stCondLst>
                                            <p:cond delay="0"/>
                                          </p:stCondLst>
                                        </p:cTn>
                                        <p:tgtEl>
                                          <p:spTgt spid="95"/>
                                        </p:tgtEl>
                                        <p:attrNameLst>
                                          <p:attrName>style.visibility</p:attrName>
                                        </p:attrNameLst>
                                      </p:cBhvr>
                                      <p:to>
                                        <p:strVal val="visible"/>
                                      </p:to>
                                    </p:set>
                                    <p:anim calcmode="lin" valueType="num">
                                      <p:cBhvr additive="base">
                                        <p:cTn id="98" dur="500"/>
                                        <p:tgtEl>
                                          <p:spTgt spid="95"/>
                                        </p:tgtEl>
                                        <p:attrNameLst>
                                          <p:attrName>ppt_x</p:attrName>
                                        </p:attrNameLst>
                                      </p:cBhvr>
                                      <p:tavLst>
                                        <p:tav tm="0">
                                          <p:val>
                                            <p:strVal val="#ppt_x+#ppt_w*1.125000"/>
                                          </p:val>
                                        </p:tav>
                                        <p:tav tm="100000">
                                          <p:val>
                                            <p:strVal val="#ppt_x"/>
                                          </p:val>
                                        </p:tav>
                                      </p:tavLst>
                                    </p:anim>
                                    <p:animEffect transition="in" filter="wipe(left)">
                                      <p:cBhvr>
                                        <p:cTn id="99" dur="500"/>
                                        <p:tgtEl>
                                          <p:spTgt spid="95"/>
                                        </p:tgtEl>
                                      </p:cBhvr>
                                    </p:animEffect>
                                  </p:childTnLst>
                                </p:cTn>
                              </p:par>
                            </p:childTnLst>
                          </p:cTn>
                        </p:par>
                        <p:par>
                          <p:cTn id="100" fill="hold">
                            <p:stCondLst>
                              <p:cond delay="9800"/>
                            </p:stCondLst>
                            <p:childTnLst>
                              <p:par>
                                <p:cTn id="101" presetID="12" presetClass="entr" presetSubtype="2" fill="hold" nodeType="afterEffect">
                                  <p:stCondLst>
                                    <p:cond delay="0"/>
                                  </p:stCondLst>
                                  <p:childTnLst>
                                    <p:set>
                                      <p:cBhvr>
                                        <p:cTn id="102" dur="1" fill="hold">
                                          <p:stCondLst>
                                            <p:cond delay="0"/>
                                          </p:stCondLst>
                                        </p:cTn>
                                        <p:tgtEl>
                                          <p:spTgt spid="102"/>
                                        </p:tgtEl>
                                        <p:attrNameLst>
                                          <p:attrName>style.visibility</p:attrName>
                                        </p:attrNameLst>
                                      </p:cBhvr>
                                      <p:to>
                                        <p:strVal val="visible"/>
                                      </p:to>
                                    </p:set>
                                    <p:anim calcmode="lin" valueType="num">
                                      <p:cBhvr additive="base">
                                        <p:cTn id="103" dur="500"/>
                                        <p:tgtEl>
                                          <p:spTgt spid="102"/>
                                        </p:tgtEl>
                                        <p:attrNameLst>
                                          <p:attrName>ppt_x</p:attrName>
                                        </p:attrNameLst>
                                      </p:cBhvr>
                                      <p:tavLst>
                                        <p:tav tm="0">
                                          <p:val>
                                            <p:strVal val="#ppt_x+#ppt_w*1.125000"/>
                                          </p:val>
                                        </p:tav>
                                        <p:tav tm="100000">
                                          <p:val>
                                            <p:strVal val="#ppt_x"/>
                                          </p:val>
                                        </p:tav>
                                      </p:tavLst>
                                    </p:anim>
                                    <p:animEffect transition="in" filter="wipe(left)">
                                      <p:cBhvr>
                                        <p:cTn id="10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6" grpId="0" animBg="1"/>
      <p:bldP spid="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2</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主要研究内容</a:t>
            </a:r>
          </a:p>
        </p:txBody>
      </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par>
                          <p:cTn id="16" fill="hold" nodeType="with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nodeType="withGroup">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par>
                          <p:cTn id="30" fill="hold" nodeType="withGroup">
                            <p:stCondLst>
                              <p:cond delay="35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2" cy="585788"/>
            <a:chOff x="551544" y="82976"/>
            <a:chExt cx="3395256" cy="584775"/>
          </a:xfrm>
        </p:grpSpPr>
        <p:sp>
          <p:nvSpPr>
            <p:cNvPr id="9293"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主要研究内容</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6" name="矩形 15"/>
          <p:cNvSpPr/>
          <p:nvPr/>
        </p:nvSpPr>
        <p:spPr>
          <a:xfrm>
            <a:off x="0" y="6621463"/>
            <a:ext cx="12192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文本框 62"/>
          <p:cNvSpPr txBox="1"/>
          <p:nvPr/>
        </p:nvSpPr>
        <p:spPr bwMode="auto">
          <a:xfrm>
            <a:off x="873072" y="1320800"/>
            <a:ext cx="4967522" cy="964367"/>
          </a:xfrm>
          <a:prstGeom prst="rect">
            <a:avLst/>
          </a:prstGeom>
          <a:noFill/>
        </p:spPr>
        <p:txBody>
          <a:bodyPr>
            <a:spAutoFit/>
          </a:bodyPr>
          <a:lstStyle/>
          <a:p>
            <a:pPr eaLnBrk="1" fontAlgn="auto" hangingPunct="1">
              <a:lnSpc>
                <a:spcPts val="1700"/>
              </a:lnSpc>
              <a:spcBef>
                <a:spcPts val="0"/>
              </a:spcBef>
              <a:spcAft>
                <a:spcPts val="0"/>
              </a:spcAft>
              <a:defRPr/>
            </a:pP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点击输入内容详情</a:t>
            </a: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点击输入内容</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点击输入内容</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点击输入内容</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点击输入内容</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点击输入内容</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点击输入内容</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点击输入内容</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点击输入内容</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点击输入内容</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点击输入内容</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详情</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 name="组合 1"/>
          <p:cNvGrpSpPr>
            <a:grpSpLocks/>
          </p:cNvGrpSpPr>
          <p:nvPr/>
        </p:nvGrpSpPr>
        <p:grpSpPr bwMode="auto">
          <a:xfrm>
            <a:off x="332581" y="766763"/>
            <a:ext cx="5637669" cy="1941512"/>
            <a:chOff x="238407" y="766950"/>
            <a:chExt cx="5728511" cy="1940706"/>
          </a:xfrm>
        </p:grpSpPr>
        <p:grpSp>
          <p:nvGrpSpPr>
            <p:cNvPr id="9283" name="组合 3"/>
            <p:cNvGrpSpPr>
              <a:grpSpLocks/>
            </p:cNvGrpSpPr>
            <p:nvPr/>
          </p:nvGrpSpPr>
          <p:grpSpPr bwMode="auto">
            <a:xfrm>
              <a:off x="238407" y="766950"/>
              <a:ext cx="5724700" cy="1940706"/>
              <a:chOff x="238407" y="766950"/>
              <a:chExt cx="5724700" cy="194070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382055" y="766950"/>
                <a:ext cx="3081998" cy="461665"/>
              </a:xfrm>
              <a:prstGeom prst="rect">
                <a:avLst/>
              </a:prstGeom>
              <a:blipFill>
                <a:blip r:embed="rId3"/>
                <a:stretch>
                  <a:fillRect t="-45000"/>
                </a:stretch>
              </a:blipFill>
            </p:spPr>
            <p:txBody>
              <a:bodyPr>
                <a:spAutoFit/>
              </a:bodyPr>
              <a:lstStyle/>
              <a:p>
                <a:pPr algn="ctr" eaLnBrk="1" fontAlgn="auto" hangingPunct="1">
                  <a:spcBef>
                    <a:spcPts val="0"/>
                  </a:spcBef>
                  <a:spcAft>
                    <a:spcPts val="0"/>
                  </a:spcAft>
                  <a:defRPr/>
                </a:pPr>
                <a:r>
                  <a:rPr lang="zh-CN" altLang="en-US" sz="2300" dirty="0" smtClean="0">
                    <a:solidFill>
                      <a:schemeClr val="bg2">
                        <a:lumMod val="25000"/>
                      </a:schemeClr>
                    </a:solidFill>
                    <a:latin typeface="微软雅黑" panose="020B0503020204020204" pitchFamily="34" charset="-122"/>
                    <a:ea typeface="微软雅黑" panose="020B0503020204020204" pitchFamily="34" charset="-122"/>
                  </a:rPr>
                  <a:t>输入标题内容</a:t>
                </a:r>
                <a:endParaRPr lang="zh-CN" altLang="en-US" sz="23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64" name="矩形 63"/>
              <p:cNvSpPr/>
              <p:nvPr/>
            </p:nvSpPr>
            <p:spPr>
              <a:xfrm>
                <a:off x="586023" y="766950"/>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90" name="组合 78"/>
              <p:cNvGrpSpPr>
                <a:grpSpLocks/>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84"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01</a:t>
              </a:r>
              <a:endParaRPr lang="zh-CN" altLang="en-US" sz="2000">
                <a:solidFill>
                  <a:schemeClr val="bg1"/>
                </a:solidFill>
                <a:latin typeface="Impact" pitchFamily="34" charset="0"/>
              </a:endParaRPr>
            </a:p>
          </p:txBody>
        </p:sp>
      </p:grpSp>
      <p:sp>
        <p:nvSpPr>
          <p:cNvPr id="68" name="文本框 67"/>
          <p:cNvSpPr txBox="1"/>
          <p:nvPr/>
        </p:nvSpPr>
        <p:spPr bwMode="auto">
          <a:xfrm>
            <a:off x="873072" y="3154363"/>
            <a:ext cx="4967522" cy="964367"/>
          </a:xfrm>
          <a:prstGeom prst="rect">
            <a:avLst/>
          </a:prstGeom>
          <a:noFill/>
        </p:spPr>
        <p:txBody>
          <a:bodyPr>
            <a:spAutoFit/>
          </a:bodyPr>
          <a:lstStyle/>
          <a:p>
            <a:pPr eaLnBrk="1" fontAlgn="auto" hangingPunct="1">
              <a:lnSpc>
                <a:spcPts val="1700"/>
              </a:lnSpc>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点击输入内容详情点击输入内容详情点击输入内容详情点击输入内容详情点击输入内容详情点击输入内容详情点击输入内容详情点击输入内容详情点击输入内容详情点击输入内容详情点击输入内容详情</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 name="组合 2"/>
          <p:cNvGrpSpPr>
            <a:grpSpLocks/>
          </p:cNvGrpSpPr>
          <p:nvPr/>
        </p:nvGrpSpPr>
        <p:grpSpPr bwMode="auto">
          <a:xfrm>
            <a:off x="332581" y="2600325"/>
            <a:ext cx="5637669" cy="1941513"/>
            <a:chOff x="238407" y="2600596"/>
            <a:chExt cx="5728511" cy="1940544"/>
          </a:xfrm>
        </p:grpSpPr>
        <p:grpSp>
          <p:nvGrpSpPr>
            <p:cNvPr id="9273" name="组合 4"/>
            <p:cNvGrpSpPr>
              <a:grpSpLocks/>
            </p:cNvGrpSpPr>
            <p:nvPr/>
          </p:nvGrpSpPr>
          <p:grpSpPr bwMode="auto">
            <a:xfrm>
              <a:off x="238407" y="2600596"/>
              <a:ext cx="5724700" cy="1940544"/>
              <a:chOff x="238407" y="2600596"/>
              <a:chExt cx="5724700" cy="1940544"/>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文本框 66"/>
              <p:cNvSpPr txBox="1"/>
              <p:nvPr/>
            </p:nvSpPr>
            <p:spPr>
              <a:xfrm>
                <a:off x="382055" y="2600596"/>
                <a:ext cx="3081998" cy="461665"/>
              </a:xfrm>
              <a:prstGeom prst="rect">
                <a:avLst/>
              </a:prstGeom>
              <a:blipFill>
                <a:blip r:embed="rId3"/>
                <a:stretch>
                  <a:fillRect t="-45000"/>
                </a:stretch>
              </a:blipFill>
            </p:spPr>
            <p:txBody>
              <a:bodyPr>
                <a:spAutoFit/>
              </a:bodyPr>
              <a:lstStyle/>
              <a:p>
                <a:pPr algn="ctr" eaLnBrk="1" fontAlgn="auto" hangingPunct="1">
                  <a:spcBef>
                    <a:spcPts val="0"/>
                  </a:spcBef>
                  <a:spcAft>
                    <a:spcPts val="0"/>
                  </a:spcAft>
                  <a:defRPr/>
                </a:pPr>
                <a:r>
                  <a:rPr lang="zh-CN" altLang="en-US" sz="2300" dirty="0">
                    <a:solidFill>
                      <a:srgbClr val="044875"/>
                    </a:solidFill>
                    <a:latin typeface="微软雅黑" panose="020B0503020204020204" pitchFamily="34" charset="-122"/>
                    <a:ea typeface="微软雅黑" panose="020B0503020204020204" pitchFamily="34" charset="-122"/>
                  </a:rPr>
                  <a:t>输入标题内容</a:t>
                </a:r>
              </a:p>
            </p:txBody>
          </p:sp>
          <p:sp>
            <p:nvSpPr>
              <p:cNvPr id="69" name="矩形 68"/>
              <p:cNvSpPr/>
              <p:nvPr/>
            </p:nvSpPr>
            <p:spPr>
              <a:xfrm>
                <a:off x="586023" y="2600596"/>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80" name="组合 82"/>
              <p:cNvGrpSpPr>
                <a:grpSpLocks/>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74" name="文本框 83"/>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02</a:t>
              </a:r>
              <a:endParaRPr lang="zh-CN" altLang="en-US" sz="2000">
                <a:solidFill>
                  <a:schemeClr val="bg1"/>
                </a:solidFill>
                <a:latin typeface="Impact" pitchFamily="34" charset="0"/>
              </a:endParaRPr>
            </a:p>
          </p:txBody>
        </p:sp>
      </p:grpSp>
      <p:sp>
        <p:nvSpPr>
          <p:cNvPr id="73" name="文本框 72"/>
          <p:cNvSpPr txBox="1"/>
          <p:nvPr/>
        </p:nvSpPr>
        <p:spPr bwMode="auto">
          <a:xfrm>
            <a:off x="873072" y="4987925"/>
            <a:ext cx="4967522" cy="963613"/>
          </a:xfrm>
          <a:prstGeom prst="rect">
            <a:avLst/>
          </a:prstGeom>
          <a:noFill/>
        </p:spPr>
        <p:txBody>
          <a:bodyPr>
            <a:spAutoFit/>
          </a:bodyPr>
          <a:lstStyle/>
          <a:p>
            <a:pPr eaLnBrk="1" fontAlgn="auto" hangingPunct="1">
              <a:lnSpc>
                <a:spcPts val="1700"/>
              </a:lnSpc>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点击输入内容详情点击输入内容详情点击输入内容详情点击输入内容详情点击输入内容详情点击输入内容详情点击输入内容详情点击输入内容详情点击输入内容详情点击输入内容详情点击输入内容详情</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8" name="组合 17"/>
          <p:cNvGrpSpPr>
            <a:grpSpLocks/>
          </p:cNvGrpSpPr>
          <p:nvPr/>
        </p:nvGrpSpPr>
        <p:grpSpPr bwMode="auto">
          <a:xfrm>
            <a:off x="332581" y="4433888"/>
            <a:ext cx="5637669" cy="1938337"/>
            <a:chOff x="238407" y="4434080"/>
            <a:chExt cx="5728511" cy="1937907"/>
          </a:xfrm>
        </p:grpSpPr>
        <p:grpSp>
          <p:nvGrpSpPr>
            <p:cNvPr id="9263" name="组合 5"/>
            <p:cNvGrpSpPr>
              <a:grpSpLocks/>
            </p:cNvGrpSpPr>
            <p:nvPr/>
          </p:nvGrpSpPr>
          <p:grpSpPr bwMode="auto">
            <a:xfrm>
              <a:off x="238407" y="4434080"/>
              <a:ext cx="5724700" cy="1937907"/>
              <a:chOff x="238407" y="4434080"/>
              <a:chExt cx="5724700" cy="1937907"/>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文本框 71"/>
              <p:cNvSpPr txBox="1"/>
              <p:nvPr/>
            </p:nvSpPr>
            <p:spPr>
              <a:xfrm>
                <a:off x="382055" y="4434080"/>
                <a:ext cx="3081998" cy="461665"/>
              </a:xfrm>
              <a:prstGeom prst="rect">
                <a:avLst/>
              </a:prstGeom>
              <a:blipFill>
                <a:blip r:embed="rId3"/>
                <a:stretch>
                  <a:fillRect t="-45000"/>
                </a:stretch>
              </a:blipFill>
            </p:spPr>
            <p:txBody>
              <a:bodyPr>
                <a:spAutoFit/>
              </a:bodyPr>
              <a:lstStyle/>
              <a:p>
                <a:pPr algn="ctr" eaLnBrk="1" fontAlgn="auto" hangingPunct="1">
                  <a:spcBef>
                    <a:spcPts val="0"/>
                  </a:spcBef>
                  <a:spcAft>
                    <a:spcPts val="0"/>
                  </a:spcAft>
                  <a:defRPr/>
                </a:pPr>
                <a:r>
                  <a:rPr lang="zh-CN" altLang="en-US" sz="2300" dirty="0">
                    <a:solidFill>
                      <a:schemeClr val="bg2">
                        <a:lumMod val="25000"/>
                      </a:schemeClr>
                    </a:solidFill>
                    <a:latin typeface="微软雅黑" panose="020B0503020204020204" pitchFamily="34" charset="-122"/>
                    <a:ea typeface="微软雅黑" panose="020B0503020204020204" pitchFamily="34" charset="-122"/>
                  </a:rPr>
                  <a:t>输入标题内容</a:t>
                </a:r>
              </a:p>
            </p:txBody>
          </p:sp>
          <p:sp>
            <p:nvSpPr>
              <p:cNvPr id="74" name="矩形 73"/>
              <p:cNvSpPr/>
              <p:nvPr/>
            </p:nvSpPr>
            <p:spPr>
              <a:xfrm>
                <a:off x="586023" y="4434080"/>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70" name="组合 87"/>
              <p:cNvGrpSpPr>
                <a:grpSpLocks/>
              </p:cNvGrpSpPr>
              <p:nvPr/>
            </p:nvGrpSpPr>
            <p:grpSpPr bwMode="auto">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64" name="文本框 88"/>
            <p:cNvSpPr txBox="1">
              <a:spLocks noChangeArrowheads="1"/>
            </p:cNvSpPr>
            <p:nvPr/>
          </p:nvSpPr>
          <p:spPr bwMode="auto">
            <a:xfrm>
              <a:off x="5488594"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03</a:t>
              </a:r>
              <a:endParaRPr lang="zh-CN" altLang="en-US" sz="2000">
                <a:solidFill>
                  <a:schemeClr val="bg1"/>
                </a:solidFill>
                <a:latin typeface="Impact" pitchFamily="34" charset="0"/>
              </a:endParaRPr>
            </a:p>
          </p:txBody>
        </p:sp>
      </p:grpSp>
      <p:sp>
        <p:nvSpPr>
          <p:cNvPr id="42" name="文本框 41"/>
          <p:cNvSpPr txBox="1"/>
          <p:nvPr/>
        </p:nvSpPr>
        <p:spPr bwMode="auto">
          <a:xfrm>
            <a:off x="6763804" y="1320800"/>
            <a:ext cx="4967522" cy="963613"/>
          </a:xfrm>
          <a:prstGeom prst="rect">
            <a:avLst/>
          </a:prstGeom>
          <a:noFill/>
        </p:spPr>
        <p:txBody>
          <a:bodyPr>
            <a:spAutoFit/>
          </a:bodyPr>
          <a:lstStyle/>
          <a:p>
            <a:pPr eaLnBrk="1" fontAlgn="auto" hangingPunct="1">
              <a:lnSpc>
                <a:spcPts val="1700"/>
              </a:lnSpc>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点击输入内容详情点击输入内容详情点击输入内容详情点击输入内容详情点击输入内容详情点击输入内容详情点击输入内容详情点击输入内容详情点击输入内容详情点击输入内容详情点击输入内容详情</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7" name="组合 6"/>
          <p:cNvGrpSpPr>
            <a:grpSpLocks/>
          </p:cNvGrpSpPr>
          <p:nvPr/>
        </p:nvGrpSpPr>
        <p:grpSpPr bwMode="auto">
          <a:xfrm>
            <a:off x="6223313" y="766763"/>
            <a:ext cx="5636106" cy="1941512"/>
            <a:chOff x="6224731" y="766950"/>
            <a:chExt cx="5727203" cy="1940706"/>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框 40"/>
            <p:cNvSpPr txBox="1"/>
            <p:nvPr/>
          </p:nvSpPr>
          <p:spPr>
            <a:xfrm>
              <a:off x="6368379" y="766950"/>
              <a:ext cx="3081998" cy="461665"/>
            </a:xfrm>
            <a:prstGeom prst="rect">
              <a:avLst/>
            </a:prstGeom>
            <a:blipFill>
              <a:blip r:embed="rId3"/>
              <a:stretch>
                <a:fillRect t="-45000"/>
              </a:stretch>
            </a:blipFill>
          </p:spPr>
          <p:txBody>
            <a:bodyPr>
              <a:spAutoFit/>
            </a:bodyPr>
            <a:lstStyle/>
            <a:p>
              <a:pPr algn="ctr" eaLnBrk="1" fontAlgn="auto" hangingPunct="1">
                <a:spcBef>
                  <a:spcPts val="0"/>
                </a:spcBef>
                <a:spcAft>
                  <a:spcPts val="0"/>
                </a:spcAft>
                <a:defRPr/>
              </a:pPr>
              <a:r>
                <a:rPr lang="zh-CN" altLang="en-US" sz="2300" dirty="0">
                  <a:solidFill>
                    <a:schemeClr val="bg2">
                      <a:lumMod val="25000"/>
                    </a:schemeClr>
                  </a:solidFill>
                  <a:latin typeface="微软雅黑" panose="020B0503020204020204" pitchFamily="34" charset="-122"/>
                  <a:ea typeface="微软雅黑" panose="020B0503020204020204" pitchFamily="34" charset="-122"/>
                </a:rPr>
                <a:t>输入标题内容</a:t>
              </a:r>
            </a:p>
          </p:txBody>
        </p:sp>
        <p:sp>
          <p:nvSpPr>
            <p:cNvPr id="45" name="矩形 44"/>
            <p:cNvSpPr/>
            <p:nvPr/>
          </p:nvSpPr>
          <p:spPr>
            <a:xfrm>
              <a:off x="6572363" y="766950"/>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59" name="组合 104"/>
            <p:cNvGrpSpPr>
              <a:grpSpLocks/>
            </p:cNvGrpSpPr>
            <p:nvPr/>
          </p:nvGrpSpPr>
          <p:grpSpPr bwMode="auto">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60" name="文本框 105"/>
            <p:cNvSpPr txBox="1">
              <a:spLocks noChangeArrowheads="1"/>
            </p:cNvSpPr>
            <p:nvPr/>
          </p:nvSpPr>
          <p:spPr bwMode="auto">
            <a:xfrm>
              <a:off x="11473610"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04</a:t>
              </a:r>
              <a:endParaRPr lang="zh-CN" altLang="en-US" sz="2000">
                <a:solidFill>
                  <a:schemeClr val="bg1"/>
                </a:solidFill>
                <a:latin typeface="Impact" pitchFamily="34" charset="0"/>
              </a:endParaRPr>
            </a:p>
          </p:txBody>
        </p:sp>
      </p:grpSp>
      <p:sp>
        <p:nvSpPr>
          <p:cNvPr id="50" name="文本框 49"/>
          <p:cNvSpPr txBox="1"/>
          <p:nvPr/>
        </p:nvSpPr>
        <p:spPr bwMode="auto">
          <a:xfrm>
            <a:off x="6763804" y="3154363"/>
            <a:ext cx="4967522" cy="965200"/>
          </a:xfrm>
          <a:prstGeom prst="rect">
            <a:avLst/>
          </a:prstGeom>
          <a:noFill/>
        </p:spPr>
        <p:txBody>
          <a:bodyPr>
            <a:spAutoFit/>
          </a:bodyPr>
          <a:lstStyle/>
          <a:p>
            <a:pPr eaLnBrk="1" fontAlgn="auto" hangingPunct="1">
              <a:lnSpc>
                <a:spcPts val="1700"/>
              </a:lnSpc>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点击输入内容详情点击输入内容详情点击输入内容详情点击输入内容详情点击输入内容详情点击输入内容详情点击输入内容详情点击输入内容详情点击输入内容详情点击输入内容详情点击输入内容详情</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8" name="组合 7"/>
          <p:cNvGrpSpPr>
            <a:grpSpLocks/>
          </p:cNvGrpSpPr>
          <p:nvPr/>
        </p:nvGrpSpPr>
        <p:grpSpPr bwMode="auto">
          <a:xfrm>
            <a:off x="6223313" y="2600325"/>
            <a:ext cx="5636106" cy="1941513"/>
            <a:chOff x="6224731" y="2600596"/>
            <a:chExt cx="5727203" cy="1940544"/>
          </a:xfrm>
        </p:grpSpPr>
        <p:sp>
          <p:nvSpPr>
            <p:cNvPr id="48" name="矩形 47"/>
            <p:cNvSpPr/>
            <p:nvPr/>
          </p:nvSpPr>
          <p:spPr>
            <a:xfrm>
              <a:off x="6224731" y="2830669"/>
              <a:ext cx="571132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文本框 48"/>
            <p:cNvSpPr txBox="1"/>
            <p:nvPr/>
          </p:nvSpPr>
          <p:spPr>
            <a:xfrm>
              <a:off x="6368379" y="2600596"/>
              <a:ext cx="3081998" cy="461665"/>
            </a:xfrm>
            <a:prstGeom prst="rect">
              <a:avLst/>
            </a:prstGeom>
            <a:blipFill>
              <a:blip r:embed="rId3"/>
              <a:stretch>
                <a:fillRect t="-45000"/>
              </a:stretch>
            </a:blipFill>
          </p:spPr>
          <p:txBody>
            <a:bodyPr>
              <a:spAutoFit/>
            </a:bodyPr>
            <a:lstStyle/>
            <a:p>
              <a:pPr algn="ctr" eaLnBrk="1" fontAlgn="auto" hangingPunct="1">
                <a:spcBef>
                  <a:spcPts val="0"/>
                </a:spcBef>
                <a:spcAft>
                  <a:spcPts val="0"/>
                </a:spcAft>
                <a:defRPr/>
              </a:pPr>
              <a:r>
                <a:rPr lang="zh-CN" altLang="en-US" sz="2300" dirty="0">
                  <a:solidFill>
                    <a:srgbClr val="044875"/>
                  </a:solidFill>
                  <a:latin typeface="微软雅黑" panose="020B0503020204020204" pitchFamily="34" charset="-122"/>
                  <a:ea typeface="微软雅黑" panose="020B0503020204020204" pitchFamily="34" charset="-122"/>
                </a:rPr>
                <a:t>输入标题内容</a:t>
              </a:r>
            </a:p>
          </p:txBody>
        </p:sp>
        <p:sp>
          <p:nvSpPr>
            <p:cNvPr id="51" name="矩形 50"/>
            <p:cNvSpPr/>
            <p:nvPr/>
          </p:nvSpPr>
          <p:spPr>
            <a:xfrm>
              <a:off x="6572363" y="2600596"/>
              <a:ext cx="171435"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50" name="组合 100"/>
            <p:cNvGrpSpPr>
              <a:grpSpLocks/>
            </p:cNvGrpSpPr>
            <p:nvPr/>
          </p:nvGrpSpPr>
          <p:grpSpPr bwMode="auto">
            <a:xfrm>
              <a:off x="11334256" y="3935602"/>
              <a:ext cx="613867" cy="605538"/>
              <a:chOff x="5502097" y="2295716"/>
              <a:chExt cx="461010" cy="454755"/>
            </a:xfrm>
          </p:grpSpPr>
          <p:sp>
            <p:nvSpPr>
              <p:cNvPr id="103" name="矩形 102"/>
              <p:cNvSpPr/>
              <p:nvPr/>
            </p:nvSpPr>
            <p:spPr>
              <a:xfrm>
                <a:off x="5594035" y="2381073"/>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矩形 103"/>
              <p:cNvSpPr/>
              <p:nvPr/>
            </p:nvSpPr>
            <p:spPr>
              <a:xfrm>
                <a:off x="5502243" y="2295277"/>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51" name="文本框 101"/>
            <p:cNvSpPr txBox="1">
              <a:spLocks noChangeArrowheads="1"/>
            </p:cNvSpPr>
            <p:nvPr/>
          </p:nvSpPr>
          <p:spPr bwMode="auto">
            <a:xfrm>
              <a:off x="11473610"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05</a:t>
              </a:r>
              <a:endParaRPr lang="zh-CN" altLang="en-US" sz="2000">
                <a:solidFill>
                  <a:schemeClr val="bg1"/>
                </a:solidFill>
                <a:latin typeface="Impact" pitchFamily="34" charset="0"/>
              </a:endParaRPr>
            </a:p>
          </p:txBody>
        </p:sp>
      </p:grpSp>
      <p:sp>
        <p:nvSpPr>
          <p:cNvPr id="55" name="文本框 54"/>
          <p:cNvSpPr txBox="1"/>
          <p:nvPr/>
        </p:nvSpPr>
        <p:spPr bwMode="auto">
          <a:xfrm>
            <a:off x="6763804" y="4987925"/>
            <a:ext cx="4967522" cy="963613"/>
          </a:xfrm>
          <a:prstGeom prst="rect">
            <a:avLst/>
          </a:prstGeom>
          <a:noFill/>
        </p:spPr>
        <p:txBody>
          <a:bodyPr>
            <a:spAutoFit/>
          </a:bodyPr>
          <a:lstStyle/>
          <a:p>
            <a:pPr eaLnBrk="1" fontAlgn="auto" hangingPunct="1">
              <a:lnSpc>
                <a:spcPts val="1700"/>
              </a:lnSpc>
              <a:spcBef>
                <a:spcPts val="0"/>
              </a:spcBef>
              <a:spcAft>
                <a:spcPts val="0"/>
              </a:spcAft>
              <a:defRPr/>
            </a:pPr>
            <a:r>
              <a:rPr lang="zh-CN" altLang="en-US"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点击输入内容详情点击输入内容详情点击输入内容详情点击输入内容详情点击输入内容详情点击输入内容详情点击输入内容详情点击输入内容详情点击输入内容详情点击输入内容详情点击输入内容详情</a:t>
            </a:r>
            <a:endParaRPr lang="en-US" altLang="zh-CN" sz="15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9" name="组合 8"/>
          <p:cNvGrpSpPr>
            <a:grpSpLocks/>
          </p:cNvGrpSpPr>
          <p:nvPr/>
        </p:nvGrpSpPr>
        <p:grpSpPr bwMode="auto">
          <a:xfrm>
            <a:off x="6223313" y="4433888"/>
            <a:ext cx="5636106" cy="1938337"/>
            <a:chOff x="6224731" y="4434080"/>
            <a:chExt cx="5727203" cy="1937907"/>
          </a:xfrm>
        </p:grpSpPr>
        <p:sp>
          <p:nvSpPr>
            <p:cNvPr id="53" name="矩形 52"/>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文本框 53"/>
            <p:cNvSpPr txBox="1"/>
            <p:nvPr/>
          </p:nvSpPr>
          <p:spPr>
            <a:xfrm>
              <a:off x="6368379" y="4434080"/>
              <a:ext cx="3081998" cy="461665"/>
            </a:xfrm>
            <a:prstGeom prst="rect">
              <a:avLst/>
            </a:prstGeom>
            <a:blipFill>
              <a:blip r:embed="rId3"/>
              <a:stretch>
                <a:fillRect t="-45000"/>
              </a:stretch>
            </a:blipFill>
          </p:spPr>
          <p:txBody>
            <a:bodyPr>
              <a:spAutoFit/>
            </a:bodyPr>
            <a:lstStyle/>
            <a:p>
              <a:pPr algn="ctr" eaLnBrk="1" fontAlgn="auto" hangingPunct="1">
                <a:spcBef>
                  <a:spcPts val="0"/>
                </a:spcBef>
                <a:spcAft>
                  <a:spcPts val="0"/>
                </a:spcAft>
                <a:defRPr/>
              </a:pPr>
              <a:r>
                <a:rPr lang="zh-CN" altLang="en-US" sz="2300" dirty="0">
                  <a:solidFill>
                    <a:schemeClr val="bg2">
                      <a:lumMod val="25000"/>
                    </a:schemeClr>
                  </a:solidFill>
                  <a:latin typeface="微软雅黑" panose="020B0503020204020204" pitchFamily="34" charset="-122"/>
                  <a:ea typeface="微软雅黑" panose="020B0503020204020204" pitchFamily="34" charset="-122"/>
                </a:rPr>
                <a:t>输入标题内容</a:t>
              </a:r>
            </a:p>
          </p:txBody>
        </p:sp>
        <p:sp>
          <p:nvSpPr>
            <p:cNvPr id="56" name="矩形 55"/>
            <p:cNvSpPr/>
            <p:nvPr/>
          </p:nvSpPr>
          <p:spPr>
            <a:xfrm>
              <a:off x="6572364" y="4434080"/>
              <a:ext cx="171435"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41" name="组合 96"/>
            <p:cNvGrpSpPr>
              <a:grpSpLocks/>
            </p:cNvGrpSpPr>
            <p:nvPr/>
          </p:nvGrpSpPr>
          <p:grpSpPr bwMode="auto">
            <a:xfrm>
              <a:off x="11334256" y="5766449"/>
              <a:ext cx="613867" cy="605538"/>
              <a:chOff x="5502097" y="2295716"/>
              <a:chExt cx="461010" cy="454755"/>
            </a:xfrm>
          </p:grpSpPr>
          <p:sp>
            <p:nvSpPr>
              <p:cNvPr id="99" name="矩形 98"/>
              <p:cNvSpPr/>
              <p:nvPr/>
            </p:nvSpPr>
            <p:spPr>
              <a:xfrm>
                <a:off x="5594035" y="2380970"/>
                <a:ext cx="369551"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矩形 99"/>
              <p:cNvSpPr/>
              <p:nvPr/>
            </p:nvSpPr>
            <p:spPr>
              <a:xfrm>
                <a:off x="5502243" y="2295151"/>
                <a:ext cx="255109"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42" name="文本框 97"/>
            <p:cNvSpPr txBox="1">
              <a:spLocks noChangeArrowheads="1"/>
            </p:cNvSpPr>
            <p:nvPr/>
          </p:nvSpPr>
          <p:spPr bwMode="auto">
            <a:xfrm>
              <a:off x="11473610"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06</a:t>
              </a:r>
              <a:endParaRPr lang="zh-CN" altLang="en-US" sz="2000">
                <a:solidFill>
                  <a:schemeClr val="bg1"/>
                </a:solidFill>
                <a:latin typeface="Impact" pitchFamily="34" charset="0"/>
              </a:endParaRPr>
            </a:p>
          </p:txBody>
        </p:sp>
      </p:gr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par>
                          <p:cTn id="12" fill="hold" nodeType="with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500"/>
                                        <p:tgtEl>
                                          <p:spTgt spid="68"/>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fade">
                                      <p:cBhvr>
                                        <p:cTn id="43" dur="500"/>
                                        <p:tgtEl>
                                          <p:spTgt spid="73"/>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500"/>
                                        <p:tgtEl>
                                          <p:spTgt spid="42"/>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500"/>
                                        <p:tgtEl>
                                          <p:spTgt spid="50"/>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63" grpId="0"/>
      <p:bldP spid="68" grpId="0"/>
      <p:bldP spid="73" grpId="0"/>
      <p:bldP spid="42" grpId="0"/>
      <p:bldP spid="50" grpId="0"/>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3</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项目原理分析</a:t>
            </a:r>
          </a:p>
        </p:txBody>
      </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par>
                          <p:cTn id="16" fill="hold" nodeType="with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nodeType="withGroup">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par>
                          <p:cTn id="30" fill="hold" nodeType="withGroup">
                            <p:stCondLst>
                              <p:cond delay="35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项目原理分析</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6" name="矩形 15"/>
          <p:cNvSpPr/>
          <p:nvPr/>
        </p:nvSpPr>
        <p:spPr>
          <a:xfrm>
            <a:off x="0" y="6621463"/>
            <a:ext cx="12192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 name="组合 4"/>
          <p:cNvGrpSpPr>
            <a:grpSpLocks/>
          </p:cNvGrpSpPr>
          <p:nvPr/>
        </p:nvGrpSpPr>
        <p:grpSpPr bwMode="auto">
          <a:xfrm>
            <a:off x="146050" y="1195388"/>
            <a:ext cx="2957513" cy="4838700"/>
            <a:chOff x="146663" y="1194708"/>
            <a:chExt cx="2956560" cy="4838700"/>
          </a:xfrm>
        </p:grpSpPr>
        <p:grpSp>
          <p:nvGrpSpPr>
            <p:cNvPr id="11332" name="组合 8"/>
            <p:cNvGrpSpPr>
              <a:grpSpLocks/>
            </p:cNvGrpSpPr>
            <p:nvPr/>
          </p:nvGrpSpPr>
          <p:grpSpPr bwMode="auto">
            <a:xfrm>
              <a:off x="146663" y="1194708"/>
              <a:ext cx="2956560" cy="4838700"/>
              <a:chOff x="146663" y="1194708"/>
              <a:chExt cx="2956560" cy="4838700"/>
            </a:xfrm>
          </p:grpSpPr>
          <p:grpSp>
            <p:nvGrpSpPr>
              <p:cNvPr id="11334" name="组合 3"/>
              <p:cNvGrpSpPr>
                <a:grpSpLocks/>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在这里输入标题</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23" name="矩形 22"/>
          <p:cNvSpPr/>
          <p:nvPr/>
        </p:nvSpPr>
        <p:spPr>
          <a:xfrm>
            <a:off x="82550" y="2124075"/>
            <a:ext cx="2944813" cy="3554819"/>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在这里输入内容详情在这里输入内容详情在这里输入内容详情在这里输入内容详情在这里输入内容详情在这里输入内容详情在这里输入内容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在这里输入内容详情在这里输入内容详情在这里输入内容详情在这里输入内容详情在这里输入内容详情在这里输入内容详情在这里输入内容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2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在这里输入内容详情在这里输入内容详情在这里输入内容详情在这里输入内容详情在这里输入内容详情在这里输入内容详情在这里输入内容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组合 5"/>
          <p:cNvGrpSpPr>
            <a:grpSpLocks/>
          </p:cNvGrpSpPr>
          <p:nvPr/>
        </p:nvGrpSpPr>
        <p:grpSpPr bwMode="auto">
          <a:xfrm>
            <a:off x="3179763" y="1195388"/>
            <a:ext cx="2955925" cy="4838700"/>
            <a:chOff x="3179561" y="1194708"/>
            <a:chExt cx="2956560" cy="4838700"/>
          </a:xfrm>
        </p:grpSpPr>
        <p:grpSp>
          <p:nvGrpSpPr>
            <p:cNvPr id="11326" name="组合 19"/>
            <p:cNvGrpSpPr>
              <a:grpSpLocks/>
            </p:cNvGrpSpPr>
            <p:nvPr/>
          </p:nvGrpSpPr>
          <p:grpSpPr bwMode="auto">
            <a:xfrm>
              <a:off x="3179561" y="1194708"/>
              <a:ext cx="2956560" cy="4838700"/>
              <a:chOff x="3179561" y="1194708"/>
              <a:chExt cx="2956560" cy="4838700"/>
            </a:xfrm>
          </p:grpSpPr>
          <p:grpSp>
            <p:nvGrpSpPr>
              <p:cNvPr id="11328" name="组合 27"/>
              <p:cNvGrpSpPr>
                <a:grpSpLocks/>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27" name="文本框 25"/>
            <p:cNvSpPr txBox="1">
              <a:spLocks noChangeArrowheads="1"/>
            </p:cNvSpPr>
            <p:nvPr/>
          </p:nvSpPr>
          <p:spPr bwMode="auto">
            <a:xfrm>
              <a:off x="3305291"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在这里输入标题</a:t>
              </a:r>
            </a:p>
          </p:txBody>
        </p:sp>
      </p:grpSp>
      <p:sp>
        <p:nvSpPr>
          <p:cNvPr id="27" name="矩形 26"/>
          <p:cNvSpPr/>
          <p:nvPr/>
        </p:nvSpPr>
        <p:spPr>
          <a:xfrm>
            <a:off x="3128963" y="2124075"/>
            <a:ext cx="2944812" cy="3533724"/>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在这里输入内容详情在这里输入内容详情在这里输入内容详情在这里输入内容详情在这里输入内容详情在这里输入内容详情在这里输入内容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在这里输入内容详情在这里输入内容详情在这里输入内容详情在这里输入内容详情在这里输入内容详情在这里输入内容详情在这里输入内容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在这里输入内容详情在这里输入内容详情在这里输入内容详情在这里输入内容详情在这里输入内容详情在这里输入内容详情在这里输入内容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4" name="组合 23"/>
          <p:cNvGrpSpPr>
            <a:grpSpLocks/>
          </p:cNvGrpSpPr>
          <p:nvPr/>
        </p:nvGrpSpPr>
        <p:grpSpPr bwMode="auto">
          <a:xfrm>
            <a:off x="6211888" y="1195388"/>
            <a:ext cx="2957512" cy="4838700"/>
            <a:chOff x="6212458" y="1194708"/>
            <a:chExt cx="2956560" cy="4838700"/>
          </a:xfrm>
        </p:grpSpPr>
        <p:grpSp>
          <p:nvGrpSpPr>
            <p:cNvPr id="11320" name="组合 20"/>
            <p:cNvGrpSpPr>
              <a:grpSpLocks/>
            </p:cNvGrpSpPr>
            <p:nvPr/>
          </p:nvGrpSpPr>
          <p:grpSpPr bwMode="auto">
            <a:xfrm>
              <a:off x="6212458" y="1194708"/>
              <a:ext cx="2956560" cy="4838700"/>
              <a:chOff x="6212458" y="1194708"/>
              <a:chExt cx="2956560" cy="4838700"/>
            </a:xfrm>
          </p:grpSpPr>
          <p:grpSp>
            <p:nvGrpSpPr>
              <p:cNvPr id="11322" name="组合 35"/>
              <p:cNvGrpSpPr>
                <a:grpSpLocks/>
              </p:cNvGrpSpPr>
              <p:nvPr/>
            </p:nvGrpSpPr>
            <p:grpSpPr bwMode="auto">
              <a:xfrm>
                <a:off x="6212458" y="1194708"/>
                <a:ext cx="2956560" cy="4838700"/>
                <a:chOff x="304800" y="1466850"/>
                <a:chExt cx="2705100" cy="4838700"/>
              </a:xfrm>
            </p:grpSpPr>
            <p:sp>
              <p:nvSpPr>
                <p:cNvPr id="38" name="矩形 37"/>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矩形 36"/>
              <p:cNvSpPr/>
              <p:nvPr/>
            </p:nvSpPr>
            <p:spPr>
              <a:xfrm>
                <a:off x="6212458"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21" name="文本框 33"/>
            <p:cNvSpPr txBox="1">
              <a:spLocks noChangeArrowheads="1"/>
            </p:cNvSpPr>
            <p:nvPr/>
          </p:nvSpPr>
          <p:spPr bwMode="auto">
            <a:xfrm>
              <a:off x="6338188" y="1316300"/>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在这里输入标题</a:t>
              </a:r>
            </a:p>
          </p:txBody>
        </p:sp>
      </p:grpSp>
      <p:sp>
        <p:nvSpPr>
          <p:cNvPr id="35" name="矩形 34"/>
          <p:cNvSpPr/>
          <p:nvPr/>
        </p:nvSpPr>
        <p:spPr>
          <a:xfrm>
            <a:off x="6162675" y="2124075"/>
            <a:ext cx="2944813" cy="3533724"/>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在这里输入内容详情在这里输入内容详情在这里输入内容详情在这里输入内容详情在这里输入内容详情在这里输入内容详情在这里输入内容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在这里输入内容详情在这里输入内容详情在这里输入内容详情在这里输入内容详情在这里输入内容详情在这里输入内容详情在这里输入内容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zh-CN" altLang="en-US"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在这里输入内容详情在这里输入内容详情在这里输入内容详情在这里输入内容详情在这里输入内容详情在这里输入内容详情在这里输入内容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2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45" name="组合 44"/>
          <p:cNvGrpSpPr>
            <a:grpSpLocks/>
          </p:cNvGrpSpPr>
          <p:nvPr/>
        </p:nvGrpSpPr>
        <p:grpSpPr bwMode="auto">
          <a:xfrm>
            <a:off x="9296400" y="1195388"/>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15" name="组合 21"/>
            <p:cNvGrpSpPr>
              <a:grpSpLocks/>
            </p:cNvGrpSpPr>
            <p:nvPr/>
          </p:nvGrpSpPr>
          <p:grpSpPr bwMode="auto">
            <a:xfrm>
              <a:off x="9562793" y="1568061"/>
              <a:ext cx="803146" cy="966327"/>
              <a:chOff x="9562793" y="1568061"/>
              <a:chExt cx="803146" cy="966327"/>
            </a:xfrm>
          </p:grpSpPr>
          <p:sp>
            <p:nvSpPr>
              <p:cNvPr id="11316" name="Freeform 74"/>
              <p:cNvSpPr>
                <a:spLocks noEditPoints="1"/>
              </p:cNvSpPr>
              <p:nvPr/>
            </p:nvSpPr>
            <p:spPr bwMode="auto">
              <a:xfrm>
                <a:off x="9695239" y="1568061"/>
                <a:ext cx="538255" cy="351936"/>
              </a:xfrm>
              <a:custGeom>
                <a:avLst/>
                <a:gdLst>
                  <a:gd name="T0" fmla="*/ 532084097 w 99"/>
                  <a:gd name="T1" fmla="*/ 1700311104 h 65"/>
                  <a:gd name="T2" fmla="*/ 1566686324 w 99"/>
                  <a:gd name="T3" fmla="*/ 1905522278 h 65"/>
                  <a:gd name="T4" fmla="*/ 2147483646 w 99"/>
                  <a:gd name="T5" fmla="*/ 1670997542 h 65"/>
                  <a:gd name="T6" fmla="*/ 2147483646 w 99"/>
                  <a:gd name="T7" fmla="*/ 674260646 h 65"/>
                  <a:gd name="T8" fmla="*/ 1566686324 w 99"/>
                  <a:gd name="T9" fmla="*/ 820839283 h 65"/>
                  <a:gd name="T10" fmla="*/ 532084097 w 99"/>
                  <a:gd name="T11" fmla="*/ 674260646 h 65"/>
                  <a:gd name="T12" fmla="*/ 532084097 w 99"/>
                  <a:gd name="T13" fmla="*/ 1700311104 h 65"/>
                  <a:gd name="T14" fmla="*/ 2147483646 w 99"/>
                  <a:gd name="T15" fmla="*/ 234524736 h 65"/>
                  <a:gd name="T16" fmla="*/ 2147483646 w 99"/>
                  <a:gd name="T17" fmla="*/ 498368448 h 65"/>
                  <a:gd name="T18" fmla="*/ 1566686324 w 99"/>
                  <a:gd name="T19" fmla="*/ 703579622 h 65"/>
                  <a:gd name="T20" fmla="*/ 206918271 w 99"/>
                  <a:gd name="T21" fmla="*/ 498368448 h 65"/>
                  <a:gd name="T22" fmla="*/ 206918271 w 99"/>
                  <a:gd name="T23" fmla="*/ 996736896 h 65"/>
                  <a:gd name="T24" fmla="*/ 266039330 w 99"/>
                  <a:gd name="T25" fmla="*/ 1084682995 h 65"/>
                  <a:gd name="T26" fmla="*/ 147802648 w 99"/>
                  <a:gd name="T27" fmla="*/ 1201942656 h 65"/>
                  <a:gd name="T28" fmla="*/ 59121059 w 99"/>
                  <a:gd name="T29" fmla="*/ 1084682995 h 65"/>
                  <a:gd name="T30" fmla="*/ 118242119 w 99"/>
                  <a:gd name="T31" fmla="*/ 996736896 h 65"/>
                  <a:gd name="T32" fmla="*/ 118242119 w 99"/>
                  <a:gd name="T33" fmla="*/ 234524736 h 65"/>
                  <a:gd name="T34" fmla="*/ 1566686324 w 99"/>
                  <a:gd name="T35" fmla="*/ 0 h 65"/>
                  <a:gd name="T36" fmla="*/ 2147483646 w 99"/>
                  <a:gd name="T37" fmla="*/ 234524736 h 65"/>
                  <a:gd name="T38" fmla="*/ 236478800 w 99"/>
                  <a:gd name="T39" fmla="*/ 1231261632 h 65"/>
                  <a:gd name="T40" fmla="*/ 88681589 w 99"/>
                  <a:gd name="T41" fmla="*/ 1231261632 h 65"/>
                  <a:gd name="T42" fmla="*/ 0 w 99"/>
                  <a:gd name="T43" fmla="*/ 1700311104 h 65"/>
                  <a:gd name="T44" fmla="*/ 59121059 w 99"/>
                  <a:gd name="T45" fmla="*/ 1700311104 h 65"/>
                  <a:gd name="T46" fmla="*/ 88681589 w 99"/>
                  <a:gd name="T47" fmla="*/ 1641678566 h 65"/>
                  <a:gd name="T48" fmla="*/ 88681589 w 99"/>
                  <a:gd name="T49" fmla="*/ 1700311104 h 65"/>
                  <a:gd name="T50" fmla="*/ 177363178 w 99"/>
                  <a:gd name="T51" fmla="*/ 1729630080 h 65"/>
                  <a:gd name="T52" fmla="*/ 206918271 w 99"/>
                  <a:gd name="T53" fmla="*/ 1670997542 h 65"/>
                  <a:gd name="T54" fmla="*/ 206918271 w 99"/>
                  <a:gd name="T55" fmla="*/ 1729630080 h 65"/>
                  <a:gd name="T56" fmla="*/ 236478800 w 99"/>
                  <a:gd name="T57" fmla="*/ 1729630080 h 65"/>
                  <a:gd name="T58" fmla="*/ 236478800 w 99"/>
                  <a:gd name="T59" fmla="*/ 1495099930 h 65"/>
                  <a:gd name="T60" fmla="*/ 266039330 w 99"/>
                  <a:gd name="T61" fmla="*/ 1700311104 h 65"/>
                  <a:gd name="T62" fmla="*/ 325160389 w 99"/>
                  <a:gd name="T63" fmla="*/ 1700311104 h 65"/>
                  <a:gd name="T64" fmla="*/ 236478800 w 99"/>
                  <a:gd name="T65" fmla="*/ 1231261632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317" name="组合 70"/>
              <p:cNvGrpSpPr>
                <a:grpSpLocks/>
              </p:cNvGrpSpPr>
              <p:nvPr/>
            </p:nvGrpSpPr>
            <p:grpSpPr bwMode="auto">
              <a:xfrm>
                <a:off x="9562793" y="2088558"/>
                <a:ext cx="803146" cy="445830"/>
                <a:chOff x="9503808" y="2106700"/>
                <a:chExt cx="803146" cy="445830"/>
              </a:xfrm>
            </p:grpSpPr>
            <p:sp>
              <p:nvSpPr>
                <p:cNvPr id="11318" name="文本框 7"/>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000" dirty="0" smtClean="0">
                      <a:solidFill>
                        <a:schemeClr val="bg1"/>
                      </a:solidFill>
                      <a:latin typeface="微软雅黑" panose="020B0503020204020204" pitchFamily="34" charset="-122"/>
                      <a:ea typeface="微软雅黑" panose="020B0503020204020204" pitchFamily="34" charset="-122"/>
                    </a:rPr>
                    <a:t>标题</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69" name="直接连接符 68"/>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6" name="组合 45"/>
          <p:cNvGrpSpPr>
            <a:grpSpLocks/>
          </p:cNvGrpSpPr>
          <p:nvPr/>
        </p:nvGrpSpPr>
        <p:grpSpPr bwMode="auto">
          <a:xfrm>
            <a:off x="10709275" y="1195388"/>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0975553" y="1504766"/>
              <a:ext cx="803146" cy="1029622"/>
              <a:chOff x="10975553" y="1504766"/>
              <a:chExt cx="803146" cy="1029622"/>
            </a:xfrm>
          </p:grpSpPr>
          <p:sp>
            <p:nvSpPr>
              <p:cNvPr id="11310" name="Freeform 48"/>
              <p:cNvSpPr>
                <a:spLocks noEditPoints="1"/>
              </p:cNvSpPr>
              <p:nvPr/>
            </p:nvSpPr>
            <p:spPr bwMode="auto">
              <a:xfrm>
                <a:off x="11227025" y="1504766"/>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311" name="组合 71"/>
              <p:cNvGrpSpPr>
                <a:grpSpLocks/>
              </p:cNvGrpSpPr>
              <p:nvPr/>
            </p:nvGrpSpPr>
            <p:grpSpPr bwMode="auto">
              <a:xfrm>
                <a:off x="10975553" y="2088558"/>
                <a:ext cx="803146" cy="445830"/>
                <a:chOff x="9503808" y="2106700"/>
                <a:chExt cx="803146" cy="445830"/>
              </a:xfrm>
            </p:grpSpPr>
            <p:sp>
              <p:nvSpPr>
                <p:cNvPr id="11312" name="文本框 72"/>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标题</a:t>
                  </a:r>
                </a:p>
              </p:txBody>
            </p:sp>
            <p:cxnSp>
              <p:nvCxnSpPr>
                <p:cNvPr id="74" name="直接连接符 73"/>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7" name="组合 46"/>
          <p:cNvGrpSpPr>
            <a:grpSpLocks/>
          </p:cNvGrpSpPr>
          <p:nvPr/>
        </p:nvGrpSpPr>
        <p:grpSpPr bwMode="auto">
          <a:xfrm>
            <a:off x="9296400" y="2846388"/>
            <a:ext cx="1336675" cy="1527175"/>
            <a:chOff x="9296155" y="2846424"/>
            <a:chExt cx="1336423" cy="1527514"/>
          </a:xfrm>
        </p:grpSpPr>
        <p:sp>
          <p:nvSpPr>
            <p:cNvPr id="59" name="矩形 58"/>
            <p:cNvSpPr/>
            <p:nvPr/>
          </p:nvSpPr>
          <p:spPr>
            <a:xfrm>
              <a:off x="9296155" y="2846424"/>
              <a:ext cx="1336423"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3" name="组合 40"/>
            <p:cNvGrpSpPr>
              <a:grpSpLocks/>
            </p:cNvGrpSpPr>
            <p:nvPr/>
          </p:nvGrpSpPr>
          <p:grpSpPr bwMode="auto">
            <a:xfrm>
              <a:off x="9562793" y="3085967"/>
              <a:ext cx="803146" cy="1140708"/>
              <a:chOff x="9562793" y="3085967"/>
              <a:chExt cx="803146" cy="1140708"/>
            </a:xfrm>
          </p:grpSpPr>
          <p:sp>
            <p:nvSpPr>
              <p:cNvPr id="11304" name="Freeform 71"/>
              <p:cNvSpPr>
                <a:spLocks noEditPoints="1"/>
              </p:cNvSpPr>
              <p:nvPr/>
            </p:nvSpPr>
            <p:spPr bwMode="auto">
              <a:xfrm>
                <a:off x="9709040" y="3085967"/>
                <a:ext cx="510652" cy="540555"/>
              </a:xfrm>
              <a:custGeom>
                <a:avLst/>
                <a:gdLst>
                  <a:gd name="T0" fmla="*/ 899483595 w 222"/>
                  <a:gd name="T1" fmla="*/ 153441712 h 235"/>
                  <a:gd name="T2" fmla="*/ 962976961 w 222"/>
                  <a:gd name="T3" fmla="*/ 37038369 h 235"/>
                  <a:gd name="T4" fmla="*/ 798951858 w 222"/>
                  <a:gd name="T5" fmla="*/ 100529429 h 235"/>
                  <a:gd name="T6" fmla="*/ 37038372 w 222"/>
                  <a:gd name="T7" fmla="*/ 841280698 h 235"/>
                  <a:gd name="T8" fmla="*/ 164022803 w 222"/>
                  <a:gd name="T9" fmla="*/ 1179909653 h 235"/>
                  <a:gd name="T10" fmla="*/ 164022803 w 222"/>
                  <a:gd name="T11" fmla="*/ 904774058 h 235"/>
                  <a:gd name="T12" fmla="*/ 576728529 w 222"/>
                  <a:gd name="T13" fmla="*/ 603183472 h 235"/>
                  <a:gd name="T14" fmla="*/ 613764600 w 222"/>
                  <a:gd name="T15" fmla="*/ 492070667 h 235"/>
                  <a:gd name="T16" fmla="*/ 460322875 w 222"/>
                  <a:gd name="T17" fmla="*/ 550271189 h 235"/>
                  <a:gd name="T18" fmla="*/ 402122348 w 222"/>
                  <a:gd name="T19" fmla="*/ 529106735 h 235"/>
                  <a:gd name="T20" fmla="*/ 613764600 w 222"/>
                  <a:gd name="T21" fmla="*/ 439158383 h 235"/>
                  <a:gd name="T22" fmla="*/ 698422421 w 222"/>
                  <a:gd name="T23" fmla="*/ 476196752 h 235"/>
                  <a:gd name="T24" fmla="*/ 698422421 w 222"/>
                  <a:gd name="T25" fmla="*/ 100529429 h 235"/>
                  <a:gd name="T26" fmla="*/ 952393583 w 222"/>
                  <a:gd name="T27" fmla="*/ 0 h 235"/>
                  <a:gd name="T28" fmla="*/ 962976961 w 222"/>
                  <a:gd name="T29" fmla="*/ 0 h 235"/>
                  <a:gd name="T30" fmla="*/ 1174619212 w 222"/>
                  <a:gd name="T31" fmla="*/ 100529429 h 235"/>
                  <a:gd name="T32" fmla="*/ 915357511 w 222"/>
                  <a:gd name="T33" fmla="*/ 989431872 h 235"/>
                  <a:gd name="T34" fmla="*/ 835990229 w 222"/>
                  <a:gd name="T35" fmla="*/ 952393503 h 235"/>
                  <a:gd name="T36" fmla="*/ 560854612 w 222"/>
                  <a:gd name="T37" fmla="*/ 1116416292 h 235"/>
                  <a:gd name="T38" fmla="*/ 476196791 w 222"/>
                  <a:gd name="T39" fmla="*/ 1063506309 h 235"/>
                  <a:gd name="T40" fmla="*/ 201061174 w 222"/>
                  <a:gd name="T41" fmla="*/ 1243403013 h 235"/>
                  <a:gd name="T42" fmla="*/ 10581077 w 222"/>
                  <a:gd name="T43" fmla="*/ 1153454661 h 235"/>
                  <a:gd name="T44" fmla="*/ 0 w 222"/>
                  <a:gd name="T45" fmla="*/ 1126999669 h 235"/>
                  <a:gd name="T46" fmla="*/ 0 w 222"/>
                  <a:gd name="T47" fmla="*/ 777787338 h 235"/>
                  <a:gd name="T48" fmla="*/ 248680623 w 222"/>
                  <a:gd name="T49" fmla="*/ 677257909 h 235"/>
                  <a:gd name="T50" fmla="*/ 264554540 w 222"/>
                  <a:gd name="T51" fmla="*/ 677257909 h 235"/>
                  <a:gd name="T52" fmla="*/ 476196791 w 222"/>
                  <a:gd name="T53" fmla="*/ 777787338 h 235"/>
                  <a:gd name="T54" fmla="*/ 523816241 w 222"/>
                  <a:gd name="T55" fmla="*/ 1052925232 h 235"/>
                  <a:gd name="T56" fmla="*/ 402122348 w 222"/>
                  <a:gd name="T57" fmla="*/ 603183472 h 235"/>
                  <a:gd name="T58" fmla="*/ 359793438 w 222"/>
                  <a:gd name="T59" fmla="*/ 730167893 h 235"/>
                  <a:gd name="T60" fmla="*/ 359793438 w 222"/>
                  <a:gd name="T61" fmla="*/ 539690112 h 235"/>
                  <a:gd name="T62" fmla="*/ 735460792 w 222"/>
                  <a:gd name="T63" fmla="*/ 502651743 h 235"/>
                  <a:gd name="T64" fmla="*/ 835990229 w 222"/>
                  <a:gd name="T65" fmla="*/ 539690112 h 235"/>
                  <a:gd name="T66" fmla="*/ 873028601 w 222"/>
                  <a:gd name="T67" fmla="*/ 925938512 h 235"/>
                  <a:gd name="T68" fmla="*/ 735460792 w 222"/>
                  <a:gd name="T69" fmla="*/ 164022789 h 235"/>
                  <a:gd name="T70" fmla="*/ 735460792 w 222"/>
                  <a:gd name="T71" fmla="*/ 502651743 h 235"/>
                  <a:gd name="T72" fmla="*/ 201061174 w 222"/>
                  <a:gd name="T73" fmla="*/ 841280698 h 235"/>
                  <a:gd name="T74" fmla="*/ 248680623 w 222"/>
                  <a:gd name="T75" fmla="*/ 730167893 h 235"/>
                  <a:gd name="T76" fmla="*/ 100529437 w 222"/>
                  <a:gd name="T77" fmla="*/ 788370715 h 235"/>
                  <a:gd name="T78" fmla="*/ 915357511 w 222"/>
                  <a:gd name="T79" fmla="*/ 190477781 h 235"/>
                  <a:gd name="T80" fmla="*/ 915357511 w 222"/>
                  <a:gd name="T81" fmla="*/ 20106115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305" name="组合 76"/>
              <p:cNvGrpSpPr>
                <a:grpSpLocks/>
              </p:cNvGrpSpPr>
              <p:nvPr/>
            </p:nvGrpSpPr>
            <p:grpSpPr bwMode="auto">
              <a:xfrm>
                <a:off x="9562793" y="3780845"/>
                <a:ext cx="803146" cy="445830"/>
                <a:chOff x="9503808" y="2106700"/>
                <a:chExt cx="803146" cy="445830"/>
              </a:xfrm>
            </p:grpSpPr>
            <p:sp>
              <p:nvSpPr>
                <p:cNvPr id="11306" name="文本框 80"/>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标题</a:t>
                  </a:r>
                </a:p>
              </p:txBody>
            </p:sp>
            <p:cxnSp>
              <p:nvCxnSpPr>
                <p:cNvPr id="82" name="直接连接符 81"/>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9" name="组合 48"/>
          <p:cNvGrpSpPr>
            <a:grpSpLocks/>
          </p:cNvGrpSpPr>
          <p:nvPr/>
        </p:nvGrpSpPr>
        <p:grpSpPr bwMode="auto">
          <a:xfrm>
            <a:off x="10709275" y="2846388"/>
            <a:ext cx="1336675" cy="1527175"/>
            <a:chOff x="10708915" y="2846424"/>
            <a:chExt cx="1336423" cy="1527514"/>
          </a:xfrm>
        </p:grpSpPr>
        <p:sp>
          <p:nvSpPr>
            <p:cNvPr id="60" name="矩形 59"/>
            <p:cNvSpPr/>
            <p:nvPr/>
          </p:nvSpPr>
          <p:spPr>
            <a:xfrm>
              <a:off x="10708915" y="2846424"/>
              <a:ext cx="1336423" cy="15275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297" name="组合 41"/>
            <p:cNvGrpSpPr>
              <a:grpSpLocks/>
            </p:cNvGrpSpPr>
            <p:nvPr/>
          </p:nvGrpSpPr>
          <p:grpSpPr bwMode="auto">
            <a:xfrm>
              <a:off x="10975553" y="3186220"/>
              <a:ext cx="803146" cy="1040455"/>
              <a:chOff x="10975553" y="3186220"/>
              <a:chExt cx="803146" cy="1040455"/>
            </a:xfrm>
          </p:grpSpPr>
          <p:sp>
            <p:nvSpPr>
              <p:cNvPr id="11298" name="Freeform 59"/>
              <p:cNvSpPr>
                <a:spLocks noEditPoints="1"/>
              </p:cNvSpPr>
              <p:nvPr/>
            </p:nvSpPr>
            <p:spPr bwMode="auto">
              <a:xfrm>
                <a:off x="11101376" y="3186220"/>
                <a:ext cx="551500" cy="417294"/>
              </a:xfrm>
              <a:custGeom>
                <a:avLst/>
                <a:gdLst>
                  <a:gd name="T0" fmla="*/ 419656721 w 111"/>
                  <a:gd name="T1" fmla="*/ 49359919 h 84"/>
                  <a:gd name="T2" fmla="*/ 715886748 w 111"/>
                  <a:gd name="T3" fmla="*/ 98714870 h 84"/>
                  <a:gd name="T4" fmla="*/ 493711743 w 111"/>
                  <a:gd name="T5" fmla="*/ 1258623285 h 84"/>
                  <a:gd name="T6" fmla="*/ 123426694 w 111"/>
                  <a:gd name="T7" fmla="*/ 1184588375 h 84"/>
                  <a:gd name="T8" fmla="*/ 419656721 w 111"/>
                  <a:gd name="T9" fmla="*/ 49359919 h 84"/>
                  <a:gd name="T10" fmla="*/ 493711743 w 111"/>
                  <a:gd name="T11" fmla="*/ 1678162724 h 84"/>
                  <a:gd name="T12" fmla="*/ 419656721 w 111"/>
                  <a:gd name="T13" fmla="*/ 1875597432 h 84"/>
                  <a:gd name="T14" fmla="*/ 2147483646 w 111"/>
                  <a:gd name="T15" fmla="*/ 1875597432 h 84"/>
                  <a:gd name="T16" fmla="*/ 2147483646 w 111"/>
                  <a:gd name="T17" fmla="*/ 1875597432 h 84"/>
                  <a:gd name="T18" fmla="*/ 2147483646 w 111"/>
                  <a:gd name="T19" fmla="*/ 1776882562 h 84"/>
                  <a:gd name="T20" fmla="*/ 2147483646 w 111"/>
                  <a:gd name="T21" fmla="*/ 666329098 h 84"/>
                  <a:gd name="T22" fmla="*/ 2147483646 w 111"/>
                  <a:gd name="T23" fmla="*/ 641649138 h 84"/>
                  <a:gd name="T24" fmla="*/ 2147483646 w 111"/>
                  <a:gd name="T25" fmla="*/ 592294187 h 84"/>
                  <a:gd name="T26" fmla="*/ 2147483646 w 111"/>
                  <a:gd name="T27" fmla="*/ 271469618 h 84"/>
                  <a:gd name="T28" fmla="*/ 2147483646 w 111"/>
                  <a:gd name="T29" fmla="*/ 246789659 h 84"/>
                  <a:gd name="T30" fmla="*/ 2147483646 w 111"/>
                  <a:gd name="T31" fmla="*/ 246789659 h 84"/>
                  <a:gd name="T32" fmla="*/ 814625122 w 111"/>
                  <a:gd name="T33" fmla="*/ 246789659 h 84"/>
                  <a:gd name="T34" fmla="*/ 814625122 w 111"/>
                  <a:gd name="T35" fmla="*/ 419539439 h 84"/>
                  <a:gd name="T36" fmla="*/ 2147483646 w 111"/>
                  <a:gd name="T37" fmla="*/ 419539439 h 84"/>
                  <a:gd name="T38" fmla="*/ 2147483646 w 111"/>
                  <a:gd name="T39" fmla="*/ 715689017 h 84"/>
                  <a:gd name="T40" fmla="*/ 2147483646 w 111"/>
                  <a:gd name="T41" fmla="*/ 765043968 h 84"/>
                  <a:gd name="T42" fmla="*/ 2147483646 w 111"/>
                  <a:gd name="T43" fmla="*/ 765043968 h 84"/>
                  <a:gd name="T44" fmla="*/ 2147483646 w 111"/>
                  <a:gd name="T45" fmla="*/ 765043968 h 84"/>
                  <a:gd name="T46" fmla="*/ 2147483646 w 111"/>
                  <a:gd name="T47" fmla="*/ 1678162724 h 84"/>
                  <a:gd name="T48" fmla="*/ 493711743 w 111"/>
                  <a:gd name="T49" fmla="*/ 1678162724 h 84"/>
                  <a:gd name="T50" fmla="*/ 2147483646 w 111"/>
                  <a:gd name="T51" fmla="*/ 666329098 h 84"/>
                  <a:gd name="T52" fmla="*/ 2147483646 w 111"/>
                  <a:gd name="T53" fmla="*/ 666329098 h 84"/>
                  <a:gd name="T54" fmla="*/ 2147483646 w 111"/>
                  <a:gd name="T55" fmla="*/ 468899358 h 84"/>
                  <a:gd name="T56" fmla="*/ 2147483646 w 111"/>
                  <a:gd name="T57" fmla="*/ 666329098 h 84"/>
                  <a:gd name="T58" fmla="*/ 839313441 w 111"/>
                  <a:gd name="T59" fmla="*/ 1110548496 h 84"/>
                  <a:gd name="T60" fmla="*/ 1950168590 w 111"/>
                  <a:gd name="T61" fmla="*/ 1110548496 h 84"/>
                  <a:gd name="T62" fmla="*/ 1950168590 w 111"/>
                  <a:gd name="T63" fmla="*/ 1184588375 h 84"/>
                  <a:gd name="T64" fmla="*/ 839313441 w 111"/>
                  <a:gd name="T65" fmla="*/ 1184588375 h 84"/>
                  <a:gd name="T66" fmla="*/ 839313441 w 111"/>
                  <a:gd name="T67" fmla="*/ 1110548496 h 84"/>
                  <a:gd name="T68" fmla="*/ 839313441 w 111"/>
                  <a:gd name="T69" fmla="*/ 839083846 h 84"/>
                  <a:gd name="T70" fmla="*/ 1851425248 w 111"/>
                  <a:gd name="T71" fmla="*/ 839083846 h 84"/>
                  <a:gd name="T72" fmla="*/ 1851425248 w 111"/>
                  <a:gd name="T73" fmla="*/ 913118757 h 84"/>
                  <a:gd name="T74" fmla="*/ 839313441 w 111"/>
                  <a:gd name="T75" fmla="*/ 913118757 h 84"/>
                  <a:gd name="T76" fmla="*/ 839313441 w 111"/>
                  <a:gd name="T77" fmla="*/ 839083846 h 84"/>
                  <a:gd name="T78" fmla="*/ 839313441 w 111"/>
                  <a:gd name="T79" fmla="*/ 567614228 h 84"/>
                  <a:gd name="T80" fmla="*/ 1851425248 w 111"/>
                  <a:gd name="T81" fmla="*/ 567614228 h 84"/>
                  <a:gd name="T82" fmla="*/ 1851425248 w 111"/>
                  <a:gd name="T83" fmla="*/ 641649138 h 84"/>
                  <a:gd name="T84" fmla="*/ 839313441 w 111"/>
                  <a:gd name="T85" fmla="*/ 641649138 h 84"/>
                  <a:gd name="T86" fmla="*/ 839313441 w 111"/>
                  <a:gd name="T87" fmla="*/ 567614228 h 84"/>
                  <a:gd name="T88" fmla="*/ 98743342 w 111"/>
                  <a:gd name="T89" fmla="*/ 1727522643 h 84"/>
                  <a:gd name="T90" fmla="*/ 246858356 w 111"/>
                  <a:gd name="T91" fmla="*/ 1776882562 h 84"/>
                  <a:gd name="T92" fmla="*/ 246858356 w 111"/>
                  <a:gd name="T93" fmla="*/ 1949632343 h 84"/>
                  <a:gd name="T94" fmla="*/ 123426694 w 111"/>
                  <a:gd name="T95" fmla="*/ 2073027172 h 84"/>
                  <a:gd name="T96" fmla="*/ 49371671 w 111"/>
                  <a:gd name="T97" fmla="*/ 2048347212 h 84"/>
                  <a:gd name="T98" fmla="*/ 0 w 111"/>
                  <a:gd name="T99" fmla="*/ 1875597432 h 84"/>
                  <a:gd name="T100" fmla="*/ 98743342 w 111"/>
                  <a:gd name="T101" fmla="*/ 1727522643 h 84"/>
                  <a:gd name="T102" fmla="*/ 98743342 w 111"/>
                  <a:gd name="T103" fmla="*/ 1258623285 h 84"/>
                  <a:gd name="T104" fmla="*/ 49371671 w 111"/>
                  <a:gd name="T105" fmla="*/ 1678162724 h 84"/>
                  <a:gd name="T106" fmla="*/ 320913378 w 111"/>
                  <a:gd name="T107" fmla="*/ 1752202603 h 84"/>
                  <a:gd name="T108" fmla="*/ 444340072 w 111"/>
                  <a:gd name="T109" fmla="*/ 1332658196 h 84"/>
                  <a:gd name="T110" fmla="*/ 98743342 w 111"/>
                  <a:gd name="T111" fmla="*/ 1258623285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299" name="组合 77"/>
              <p:cNvGrpSpPr>
                <a:grpSpLocks/>
              </p:cNvGrpSpPr>
              <p:nvPr/>
            </p:nvGrpSpPr>
            <p:grpSpPr bwMode="auto">
              <a:xfrm>
                <a:off x="10975553" y="3780845"/>
                <a:ext cx="803146" cy="445830"/>
                <a:chOff x="9503808" y="2106700"/>
                <a:chExt cx="803146" cy="445830"/>
              </a:xfrm>
            </p:grpSpPr>
            <p:sp>
              <p:nvSpPr>
                <p:cNvPr id="11300" name="文本框 78"/>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标题</a:t>
                  </a:r>
                </a:p>
              </p:txBody>
            </p:sp>
            <p:cxnSp>
              <p:nvCxnSpPr>
                <p:cNvPr id="80" name="直接连接符 79"/>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0" name="组合 49"/>
          <p:cNvGrpSpPr>
            <a:grpSpLocks/>
          </p:cNvGrpSpPr>
          <p:nvPr/>
        </p:nvGrpSpPr>
        <p:grpSpPr bwMode="auto">
          <a:xfrm>
            <a:off x="9296400" y="4491038"/>
            <a:ext cx="1336675" cy="1543050"/>
            <a:chOff x="9296155" y="4491676"/>
            <a:chExt cx="1336423" cy="1541732"/>
          </a:xfrm>
        </p:grpSpPr>
        <p:sp>
          <p:nvSpPr>
            <p:cNvPr id="61" name="矩形 60"/>
            <p:cNvSpPr/>
            <p:nvPr/>
          </p:nvSpPr>
          <p:spPr>
            <a:xfrm>
              <a:off x="9296155" y="4491676"/>
              <a:ext cx="1336423" cy="154173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291" name="组合 42"/>
            <p:cNvGrpSpPr>
              <a:grpSpLocks/>
            </p:cNvGrpSpPr>
            <p:nvPr/>
          </p:nvGrpSpPr>
          <p:grpSpPr bwMode="auto">
            <a:xfrm>
              <a:off x="9562793" y="4734711"/>
              <a:ext cx="803146" cy="1156221"/>
              <a:chOff x="9562793" y="4734711"/>
              <a:chExt cx="803146" cy="1156221"/>
            </a:xfrm>
          </p:grpSpPr>
          <p:sp>
            <p:nvSpPr>
              <p:cNvPr id="11292" name="Freeform 283"/>
              <p:cNvSpPr>
                <a:spLocks noEditPoints="1"/>
              </p:cNvSpPr>
              <p:nvPr/>
            </p:nvSpPr>
            <p:spPr bwMode="auto">
              <a:xfrm>
                <a:off x="9743708" y="4734711"/>
                <a:ext cx="441316" cy="559000"/>
              </a:xfrm>
              <a:custGeom>
                <a:avLst/>
                <a:gdLst>
                  <a:gd name="T0" fmla="*/ 884782835 w 95"/>
                  <a:gd name="T1" fmla="*/ 0 h 120"/>
                  <a:gd name="T2" fmla="*/ 625823251 w 95"/>
                  <a:gd name="T3" fmla="*/ 151898933 h 120"/>
                  <a:gd name="T4" fmla="*/ 625823251 w 95"/>
                  <a:gd name="T5" fmla="*/ 151898933 h 120"/>
                  <a:gd name="T6" fmla="*/ 302120288 w 95"/>
                  <a:gd name="T7" fmla="*/ 21698517 h 120"/>
                  <a:gd name="T8" fmla="*/ 64738734 w 95"/>
                  <a:gd name="T9" fmla="*/ 173602108 h 120"/>
                  <a:gd name="T10" fmla="*/ 0 w 95"/>
                  <a:gd name="T11" fmla="*/ 455701458 h 120"/>
                  <a:gd name="T12" fmla="*/ 64738734 w 95"/>
                  <a:gd name="T13" fmla="*/ 737800808 h 120"/>
                  <a:gd name="T14" fmla="*/ 302120288 w 95"/>
                  <a:gd name="T15" fmla="*/ 868001225 h 120"/>
                  <a:gd name="T16" fmla="*/ 668979311 w 95"/>
                  <a:gd name="T17" fmla="*/ 802901017 h 120"/>
                  <a:gd name="T18" fmla="*/ 884782835 w 95"/>
                  <a:gd name="T19" fmla="*/ 889704400 h 120"/>
                  <a:gd name="T20" fmla="*/ 927943540 w 95"/>
                  <a:gd name="T21" fmla="*/ 889704400 h 120"/>
                  <a:gd name="T22" fmla="*/ 1230063828 w 95"/>
                  <a:gd name="T23" fmla="*/ 1215205442 h 120"/>
                  <a:gd name="T24" fmla="*/ 1467440736 w 95"/>
                  <a:gd name="T25" fmla="*/ 1258602475 h 120"/>
                  <a:gd name="T26" fmla="*/ 1424280031 w 95"/>
                  <a:gd name="T27" fmla="*/ 1692605417 h 120"/>
                  <a:gd name="T28" fmla="*/ 1402702002 w 95"/>
                  <a:gd name="T29" fmla="*/ 2147483646 h 120"/>
                  <a:gd name="T30" fmla="*/ 1618500880 w 95"/>
                  <a:gd name="T31" fmla="*/ 2147483646 h 120"/>
                  <a:gd name="T32" fmla="*/ 1661661585 w 95"/>
                  <a:gd name="T33" fmla="*/ 1822805833 h 120"/>
                  <a:gd name="T34" fmla="*/ 1769561024 w 95"/>
                  <a:gd name="T35" fmla="*/ 1822805833 h 120"/>
                  <a:gd name="T36" fmla="*/ 1812721729 w 95"/>
                  <a:gd name="T37" fmla="*/ 2147483646 h 120"/>
                  <a:gd name="T38" fmla="*/ 2050103283 w 95"/>
                  <a:gd name="T39" fmla="*/ 2147483646 h 120"/>
                  <a:gd name="T40" fmla="*/ 1985364548 w 95"/>
                  <a:gd name="T41" fmla="*/ 1692605417 h 120"/>
                  <a:gd name="T42" fmla="*/ 2028525253 w 95"/>
                  <a:gd name="T43" fmla="*/ 889704400 h 120"/>
                  <a:gd name="T44" fmla="*/ 1596922850 w 95"/>
                  <a:gd name="T45" fmla="*/ 889704400 h 120"/>
                  <a:gd name="T46" fmla="*/ 1510601441 w 95"/>
                  <a:gd name="T47" fmla="*/ 759503983 h 120"/>
                  <a:gd name="T48" fmla="*/ 1532184116 w 95"/>
                  <a:gd name="T49" fmla="*/ 759503983 h 120"/>
                  <a:gd name="T50" fmla="*/ 1704822290 w 95"/>
                  <a:gd name="T51" fmla="*/ 824604192 h 120"/>
                  <a:gd name="T52" fmla="*/ 1963781873 w 95"/>
                  <a:gd name="T53" fmla="*/ 564203358 h 120"/>
                  <a:gd name="T54" fmla="*/ 1704822290 w 95"/>
                  <a:gd name="T55" fmla="*/ 303802525 h 120"/>
                  <a:gd name="T56" fmla="*/ 1532184116 w 95"/>
                  <a:gd name="T57" fmla="*/ 390601250 h 120"/>
                  <a:gd name="T58" fmla="*/ 1035842979 w 95"/>
                  <a:gd name="T59" fmla="*/ 43401692 h 120"/>
                  <a:gd name="T60" fmla="*/ 884782835 w 95"/>
                  <a:gd name="T61" fmla="*/ 0 h 120"/>
                  <a:gd name="T62" fmla="*/ 1402702002 w 95"/>
                  <a:gd name="T63" fmla="*/ 933101433 h 120"/>
                  <a:gd name="T64" fmla="*/ 1251641857 w 95"/>
                  <a:gd name="T65" fmla="*/ 998201642 h 120"/>
                  <a:gd name="T66" fmla="*/ 1100581713 w 95"/>
                  <a:gd name="T67" fmla="*/ 846302708 h 120"/>
                  <a:gd name="T68" fmla="*/ 1337963267 w 95"/>
                  <a:gd name="T69" fmla="*/ 802901017 h 120"/>
                  <a:gd name="T70" fmla="*/ 1402702002 w 95"/>
                  <a:gd name="T71" fmla="*/ 933101433 h 120"/>
                  <a:gd name="T72" fmla="*/ 215798879 w 95"/>
                  <a:gd name="T73" fmla="*/ 260400833 h 120"/>
                  <a:gd name="T74" fmla="*/ 302120288 w 95"/>
                  <a:gd name="T75" fmla="*/ 195300625 h 120"/>
                  <a:gd name="T76" fmla="*/ 388441698 w 95"/>
                  <a:gd name="T77" fmla="*/ 260400833 h 120"/>
                  <a:gd name="T78" fmla="*/ 453180432 w 95"/>
                  <a:gd name="T79" fmla="*/ 455701458 h 120"/>
                  <a:gd name="T80" fmla="*/ 388441698 w 95"/>
                  <a:gd name="T81" fmla="*/ 651002083 h 120"/>
                  <a:gd name="T82" fmla="*/ 302120288 w 95"/>
                  <a:gd name="T83" fmla="*/ 694403775 h 120"/>
                  <a:gd name="T84" fmla="*/ 215798879 w 95"/>
                  <a:gd name="T85" fmla="*/ 651002083 h 120"/>
                  <a:gd name="T86" fmla="*/ 151060144 w 95"/>
                  <a:gd name="T87" fmla="*/ 455701458 h 120"/>
                  <a:gd name="T88" fmla="*/ 215798879 w 95"/>
                  <a:gd name="T89" fmla="*/ 260400833 h 120"/>
                  <a:gd name="T90" fmla="*/ 755300720 w 95"/>
                  <a:gd name="T91" fmla="*/ 238702317 h 120"/>
                  <a:gd name="T92" fmla="*/ 884782835 w 95"/>
                  <a:gd name="T93" fmla="*/ 173602108 h 120"/>
                  <a:gd name="T94" fmla="*/ 1014260304 w 95"/>
                  <a:gd name="T95" fmla="*/ 238702317 h 120"/>
                  <a:gd name="T96" fmla="*/ 1079003684 w 95"/>
                  <a:gd name="T97" fmla="*/ 455701458 h 120"/>
                  <a:gd name="T98" fmla="*/ 1014260304 w 95"/>
                  <a:gd name="T99" fmla="*/ 651002083 h 120"/>
                  <a:gd name="T100" fmla="*/ 884782835 w 95"/>
                  <a:gd name="T101" fmla="*/ 737800808 h 120"/>
                  <a:gd name="T102" fmla="*/ 755300720 w 95"/>
                  <a:gd name="T103" fmla="*/ 651002083 h 120"/>
                  <a:gd name="T104" fmla="*/ 712140016 w 95"/>
                  <a:gd name="T105" fmla="*/ 455701458 h 120"/>
                  <a:gd name="T106" fmla="*/ 755300720 w 95"/>
                  <a:gd name="T107" fmla="*/ 23870231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293" name="组合 84"/>
              <p:cNvGrpSpPr>
                <a:grpSpLocks/>
              </p:cNvGrpSpPr>
              <p:nvPr/>
            </p:nvGrpSpPr>
            <p:grpSpPr bwMode="auto">
              <a:xfrm>
                <a:off x="9562793" y="5445102"/>
                <a:ext cx="803146" cy="445830"/>
                <a:chOff x="9503808" y="2106700"/>
                <a:chExt cx="803146" cy="445830"/>
              </a:xfrm>
            </p:grpSpPr>
            <p:sp>
              <p:nvSpPr>
                <p:cNvPr id="11294" name="文本框 88"/>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标题</a:t>
                  </a:r>
                </a:p>
              </p:txBody>
            </p:sp>
            <p:cxnSp>
              <p:nvCxnSpPr>
                <p:cNvPr id="90" name="直接连接符 89"/>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1" name="组合 50"/>
          <p:cNvGrpSpPr>
            <a:grpSpLocks/>
          </p:cNvGrpSpPr>
          <p:nvPr/>
        </p:nvGrpSpPr>
        <p:grpSpPr bwMode="auto">
          <a:xfrm>
            <a:off x="10709275" y="4491038"/>
            <a:ext cx="1336675" cy="1543050"/>
            <a:chOff x="10708915" y="4491676"/>
            <a:chExt cx="1336423" cy="1541732"/>
          </a:xfrm>
        </p:grpSpPr>
        <p:sp>
          <p:nvSpPr>
            <p:cNvPr id="62" name="矩形 61"/>
            <p:cNvSpPr/>
            <p:nvPr/>
          </p:nvSpPr>
          <p:spPr>
            <a:xfrm>
              <a:off x="10708915" y="4491676"/>
              <a:ext cx="1336423" cy="15417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285" name="组合 43"/>
            <p:cNvGrpSpPr>
              <a:grpSpLocks/>
            </p:cNvGrpSpPr>
            <p:nvPr/>
          </p:nvGrpSpPr>
          <p:grpSpPr bwMode="auto">
            <a:xfrm>
              <a:off x="10975553" y="4742336"/>
              <a:ext cx="803146" cy="1148596"/>
              <a:chOff x="10975553" y="4742336"/>
              <a:chExt cx="803146" cy="1148596"/>
            </a:xfrm>
          </p:grpSpPr>
          <p:sp>
            <p:nvSpPr>
              <p:cNvPr id="11286" name="Freeform 306"/>
              <p:cNvSpPr>
                <a:spLocks noEditPoints="1"/>
              </p:cNvSpPr>
              <p:nvPr/>
            </p:nvSpPr>
            <p:spPr bwMode="auto">
              <a:xfrm>
                <a:off x="11106874" y="4742336"/>
                <a:ext cx="540505" cy="538049"/>
              </a:xfrm>
              <a:custGeom>
                <a:avLst/>
                <a:gdLst>
                  <a:gd name="T0" fmla="*/ 1788465529 w 99"/>
                  <a:gd name="T1" fmla="*/ 265839685 h 99"/>
                  <a:gd name="T2" fmla="*/ 2147483646 w 99"/>
                  <a:gd name="T3" fmla="*/ 295372596 h 99"/>
                  <a:gd name="T4" fmla="*/ 2147483646 w 99"/>
                  <a:gd name="T5" fmla="*/ 590750628 h 99"/>
                  <a:gd name="T6" fmla="*/ 2147483646 w 99"/>
                  <a:gd name="T7" fmla="*/ 915661571 h 99"/>
                  <a:gd name="T8" fmla="*/ 2147483646 w 99"/>
                  <a:gd name="T9" fmla="*/ 1122424562 h 99"/>
                  <a:gd name="T10" fmla="*/ 2147483646 w 99"/>
                  <a:gd name="T11" fmla="*/ 1683636844 h 99"/>
                  <a:gd name="T12" fmla="*/ 2147483646 w 99"/>
                  <a:gd name="T13" fmla="*/ 1772246449 h 99"/>
                  <a:gd name="T14" fmla="*/ 2147483646 w 99"/>
                  <a:gd name="T15" fmla="*/ 2147483646 h 99"/>
                  <a:gd name="T16" fmla="*/ 2147483646 w 99"/>
                  <a:gd name="T17" fmla="*/ 2147483646 h 99"/>
                  <a:gd name="T18" fmla="*/ 2026926508 w 99"/>
                  <a:gd name="T19" fmla="*/ 2147483646 h 99"/>
                  <a:gd name="T20" fmla="*/ 1818269739 w 99"/>
                  <a:gd name="T21" fmla="*/ 2147483646 h 99"/>
                  <a:gd name="T22" fmla="*/ 1251924233 w 99"/>
                  <a:gd name="T23" fmla="*/ 2147483646 h 99"/>
                  <a:gd name="T24" fmla="*/ 1162500683 w 99"/>
                  <a:gd name="T25" fmla="*/ 2147483646 h 99"/>
                  <a:gd name="T26" fmla="*/ 536541297 w 99"/>
                  <a:gd name="T27" fmla="*/ 2147483646 h 99"/>
                  <a:gd name="T28" fmla="*/ 596155176 w 99"/>
                  <a:gd name="T29" fmla="*/ 2147483646 h 99"/>
                  <a:gd name="T30" fmla="*/ 89423549 w 99"/>
                  <a:gd name="T31" fmla="*/ 2008547787 h 99"/>
                  <a:gd name="T32" fmla="*/ 268270648 w 99"/>
                  <a:gd name="T33" fmla="*/ 1801784795 h 99"/>
                  <a:gd name="T34" fmla="*/ 0 w 99"/>
                  <a:gd name="T35" fmla="*/ 1240572514 h 99"/>
                  <a:gd name="T36" fmla="*/ 268270648 w 99"/>
                  <a:gd name="T37" fmla="*/ 1151962909 h 99"/>
                  <a:gd name="T38" fmla="*/ 298074858 w 99"/>
                  <a:gd name="T39" fmla="*/ 531673935 h 99"/>
                  <a:gd name="T40" fmla="*/ 566345507 w 99"/>
                  <a:gd name="T41" fmla="*/ 590750628 h 99"/>
                  <a:gd name="T42" fmla="*/ 924039704 w 99"/>
                  <a:gd name="T43" fmla="*/ 88615040 h 99"/>
                  <a:gd name="T44" fmla="*/ 1132696473 w 99"/>
                  <a:gd name="T45" fmla="*/ 265839685 h 99"/>
                  <a:gd name="T46" fmla="*/ 1699041980 w 99"/>
                  <a:gd name="T47" fmla="*/ 0 h 99"/>
                  <a:gd name="T48" fmla="*/ 1073077134 w 99"/>
                  <a:gd name="T49" fmla="*/ 1713175190 h 99"/>
                  <a:gd name="T50" fmla="*/ 1341347782 w 99"/>
                  <a:gd name="T51" fmla="*/ 1388258812 h 99"/>
                  <a:gd name="T52" fmla="*/ 1728846190 w 99"/>
                  <a:gd name="T53" fmla="*/ 1624560150 h 99"/>
                  <a:gd name="T54" fmla="*/ 1907693289 w 99"/>
                  <a:gd name="T55" fmla="*/ 1654098497 h 99"/>
                  <a:gd name="T56" fmla="*/ 1609618430 w 99"/>
                  <a:gd name="T57" fmla="*/ 1595021804 h 99"/>
                  <a:gd name="T58" fmla="*/ 1728846190 w 99"/>
                  <a:gd name="T59" fmla="*/ 2038086133 h 99"/>
                  <a:gd name="T60" fmla="*/ 2116350057 w 99"/>
                  <a:gd name="T61" fmla="*/ 2097162827 h 99"/>
                  <a:gd name="T62" fmla="*/ 2116350057 w 99"/>
                  <a:gd name="T63" fmla="*/ 827046531 h 99"/>
                  <a:gd name="T64" fmla="*/ 834616155 w 99"/>
                  <a:gd name="T65" fmla="*/ 827046531 h 99"/>
                  <a:gd name="T66" fmla="*/ 834616155 w 99"/>
                  <a:gd name="T67" fmla="*/ 2097162827 h 99"/>
                  <a:gd name="T68" fmla="*/ 1639428100 w 99"/>
                  <a:gd name="T69" fmla="*/ 2147483646 h 99"/>
                  <a:gd name="T70" fmla="*/ 1430771331 w 99"/>
                  <a:gd name="T71" fmla="*/ 1949471093 h 99"/>
                  <a:gd name="T72" fmla="*/ 1043272924 w 99"/>
                  <a:gd name="T73" fmla="*/ 2147483646 h 99"/>
                  <a:gd name="T74" fmla="*/ 1251924233 w 99"/>
                  <a:gd name="T75" fmla="*/ 2097162827 h 99"/>
                  <a:gd name="T76" fmla="*/ 1341347782 w 99"/>
                  <a:gd name="T77" fmla="*/ 1535950545 h 99"/>
                  <a:gd name="T78" fmla="*/ 1132696473 w 99"/>
                  <a:gd name="T79" fmla="*/ 1742708102 h 99"/>
                  <a:gd name="T80" fmla="*/ 1520194881 w 99"/>
                  <a:gd name="T81" fmla="*/ 1092886216 h 99"/>
                  <a:gd name="T82" fmla="*/ 1520194881 w 99"/>
                  <a:gd name="T83" fmla="*/ 1358725900 h 99"/>
                  <a:gd name="T84" fmla="*/ 1520194881 w 99"/>
                  <a:gd name="T85" fmla="*/ 1092886216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287" name="组合 85"/>
              <p:cNvGrpSpPr>
                <a:grpSpLocks/>
              </p:cNvGrpSpPr>
              <p:nvPr/>
            </p:nvGrpSpPr>
            <p:grpSpPr bwMode="auto">
              <a:xfrm>
                <a:off x="10975553" y="5445102"/>
                <a:ext cx="803146" cy="445830"/>
                <a:chOff x="9503808" y="2106700"/>
                <a:chExt cx="803146" cy="445830"/>
              </a:xfrm>
            </p:grpSpPr>
            <p:sp>
              <p:nvSpPr>
                <p:cNvPr id="11288" name="文本框 86"/>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标题</a:t>
                  </a:r>
                </a:p>
              </p:txBody>
            </p:sp>
            <p:cxnSp>
              <p:nvCxnSpPr>
                <p:cNvPr id="88" name="直接连接符 87"/>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par>
                          <p:cTn id="12" fill="hold" nodeType="with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p:tgtEl>
                                          <p:spTgt spid="23"/>
                                        </p:tgtEl>
                                        <p:attrNameLst>
                                          <p:attrName>ppt_y</p:attrName>
                                        </p:attrNameLst>
                                      </p:cBhvr>
                                      <p:tavLst>
                                        <p:tav tm="0">
                                          <p:val>
                                            <p:strVal val="#ppt_y+#ppt_h*1.125000"/>
                                          </p:val>
                                        </p:tav>
                                        <p:tav tm="100000">
                                          <p:val>
                                            <p:strVal val="#ppt_y"/>
                                          </p:val>
                                        </p:tav>
                                      </p:tavLst>
                                    </p:anim>
                                    <p:animEffect transition="in" filter="wipe(up)">
                                      <p:cBhvr>
                                        <p:cTn id="28" dur="500"/>
                                        <p:tgtEl>
                                          <p:spTgt spid="23"/>
                                        </p:tgtEl>
                                      </p:cBhvr>
                                    </p:animEffect>
                                  </p:childTnLst>
                                </p:cTn>
                              </p:par>
                            </p:childTnLst>
                          </p:cTn>
                        </p:par>
                        <p:par>
                          <p:cTn id="29" fill="hold">
                            <p:stCondLst>
                              <p:cond delay="3000"/>
                            </p:stCondLst>
                            <p:childTnLst>
                              <p:par>
                                <p:cTn id="30" presetID="12" presetClass="entr" presetSubtype="4" fill="hold" nodeType="after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 calcmode="lin" valueType="num">
                                      <p:cBhvr additive="base">
                                        <p:cTn id="32" dur="500"/>
                                        <p:tgtEl>
                                          <p:spTgt spid="23">
                                            <p:txEl>
                                              <p:pRg st="0" end="0"/>
                                            </p:txEl>
                                          </p:spTgt>
                                        </p:tgtEl>
                                        <p:attrNameLst>
                                          <p:attrName>ppt_y</p:attrName>
                                        </p:attrNameLst>
                                      </p:cBhvr>
                                      <p:tavLst>
                                        <p:tav tm="0">
                                          <p:val>
                                            <p:strVal val="#ppt_y+#ppt_h*1.125000"/>
                                          </p:val>
                                        </p:tav>
                                        <p:tav tm="100000">
                                          <p:val>
                                            <p:strVal val="#ppt_y"/>
                                          </p:val>
                                        </p:tav>
                                      </p:tavLst>
                                    </p:anim>
                                    <p:animEffect transition="in" filter="wipe(up)">
                                      <p:cBhvr>
                                        <p:cTn id="33" dur="500"/>
                                        <p:tgtEl>
                                          <p:spTgt spid="23">
                                            <p:txEl>
                                              <p:pRg st="0" end="0"/>
                                            </p:txEl>
                                          </p:spTgt>
                                        </p:tgtEl>
                                      </p:cBhvr>
                                    </p:animEffect>
                                  </p:childTnLst>
                                </p:cTn>
                              </p:par>
                            </p:childTnLst>
                          </p:cTn>
                        </p:par>
                        <p:par>
                          <p:cTn id="34" fill="hold">
                            <p:stCondLst>
                              <p:cond delay="3500"/>
                            </p:stCondLst>
                            <p:childTnLst>
                              <p:par>
                                <p:cTn id="35" presetID="12" presetClass="entr" presetSubtype="4" fill="hold" nodeType="afterEffect">
                                  <p:stCondLst>
                                    <p:cond delay="0"/>
                                  </p:stCondLst>
                                  <p:childTnLst>
                                    <p:set>
                                      <p:cBhvr>
                                        <p:cTn id="36" dur="1" fill="hold">
                                          <p:stCondLst>
                                            <p:cond delay="0"/>
                                          </p:stCondLst>
                                        </p:cTn>
                                        <p:tgtEl>
                                          <p:spTgt spid="23">
                                            <p:txEl>
                                              <p:pRg st="2" end="2"/>
                                            </p:txEl>
                                          </p:spTgt>
                                        </p:tgtEl>
                                        <p:attrNameLst>
                                          <p:attrName>style.visibility</p:attrName>
                                        </p:attrNameLst>
                                      </p:cBhvr>
                                      <p:to>
                                        <p:strVal val="visible"/>
                                      </p:to>
                                    </p:set>
                                    <p:anim calcmode="lin" valueType="num">
                                      <p:cBhvr additive="base">
                                        <p:cTn id="37" dur="500"/>
                                        <p:tgtEl>
                                          <p:spTgt spid="23">
                                            <p:txEl>
                                              <p:pRg st="2" end="2"/>
                                            </p:txEl>
                                          </p:spTgt>
                                        </p:tgtEl>
                                        <p:attrNameLst>
                                          <p:attrName>ppt_y</p:attrName>
                                        </p:attrNameLst>
                                      </p:cBhvr>
                                      <p:tavLst>
                                        <p:tav tm="0">
                                          <p:val>
                                            <p:strVal val="#ppt_y+#ppt_h*1.125000"/>
                                          </p:val>
                                        </p:tav>
                                        <p:tav tm="100000">
                                          <p:val>
                                            <p:strVal val="#ppt_y"/>
                                          </p:val>
                                        </p:tav>
                                      </p:tavLst>
                                    </p:anim>
                                    <p:animEffect transition="in" filter="wipe(up)">
                                      <p:cBhvr>
                                        <p:cTn id="38" dur="500"/>
                                        <p:tgtEl>
                                          <p:spTgt spid="23">
                                            <p:txEl>
                                              <p:pRg st="2" end="2"/>
                                            </p:txEl>
                                          </p:spTgt>
                                        </p:tgtEl>
                                      </p:cBhvr>
                                    </p:animEffect>
                                  </p:childTnLst>
                                </p:cTn>
                              </p:par>
                            </p:childTnLst>
                          </p:cTn>
                        </p:par>
                        <p:par>
                          <p:cTn id="39" fill="hold">
                            <p:stCondLst>
                              <p:cond delay="4000"/>
                            </p:stCondLst>
                            <p:childTnLst>
                              <p:par>
                                <p:cTn id="40" presetID="12" presetClass="entr" presetSubtype="4" fill="hold" nodeType="afterEffect">
                                  <p:stCondLst>
                                    <p:cond delay="0"/>
                                  </p:stCondLst>
                                  <p:childTnLst>
                                    <p:set>
                                      <p:cBhvr>
                                        <p:cTn id="41" dur="1" fill="hold">
                                          <p:stCondLst>
                                            <p:cond delay="0"/>
                                          </p:stCondLst>
                                        </p:cTn>
                                        <p:tgtEl>
                                          <p:spTgt spid="23">
                                            <p:txEl>
                                              <p:pRg st="4" end="4"/>
                                            </p:txEl>
                                          </p:spTgt>
                                        </p:tgtEl>
                                        <p:attrNameLst>
                                          <p:attrName>style.visibility</p:attrName>
                                        </p:attrNameLst>
                                      </p:cBhvr>
                                      <p:to>
                                        <p:strVal val="visible"/>
                                      </p:to>
                                    </p:set>
                                    <p:anim calcmode="lin" valueType="num">
                                      <p:cBhvr additive="base">
                                        <p:cTn id="42" dur="500"/>
                                        <p:tgtEl>
                                          <p:spTgt spid="23">
                                            <p:txEl>
                                              <p:pRg st="4" end="4"/>
                                            </p:txEl>
                                          </p:spTgt>
                                        </p:tgtEl>
                                        <p:attrNameLst>
                                          <p:attrName>ppt_y</p:attrName>
                                        </p:attrNameLst>
                                      </p:cBhvr>
                                      <p:tavLst>
                                        <p:tav tm="0">
                                          <p:val>
                                            <p:strVal val="#ppt_y+#ppt_h*1.125000"/>
                                          </p:val>
                                        </p:tav>
                                        <p:tav tm="100000">
                                          <p:val>
                                            <p:strVal val="#ppt_y"/>
                                          </p:val>
                                        </p:tav>
                                      </p:tavLst>
                                    </p:anim>
                                    <p:animEffect transition="in" filter="wipe(up)">
                                      <p:cBhvr>
                                        <p:cTn id="43" dur="500"/>
                                        <p:tgtEl>
                                          <p:spTgt spid="23">
                                            <p:txEl>
                                              <p:pRg st="4" end="4"/>
                                            </p:txEl>
                                          </p:spTgt>
                                        </p:tgtEl>
                                      </p:cBhvr>
                                    </p:animEffect>
                                  </p:childTnLst>
                                </p:cTn>
                              </p:par>
                            </p:childTnLst>
                          </p:cTn>
                        </p:par>
                        <p:par>
                          <p:cTn id="44" fill="hold">
                            <p:stCondLst>
                              <p:cond delay="4500"/>
                            </p:stCondLst>
                            <p:childTnLst>
                              <p:par>
                                <p:cTn id="45" presetID="22" presetClass="entr" presetSubtype="1"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up)">
                                      <p:cBhvr>
                                        <p:cTn id="47" dur="500"/>
                                        <p:tgtEl>
                                          <p:spTgt spid="6"/>
                                        </p:tgtEl>
                                      </p:cBhvr>
                                    </p:animEffect>
                                  </p:childTnLst>
                                </p:cTn>
                              </p:par>
                            </p:childTnLst>
                          </p:cTn>
                        </p:par>
                        <p:par>
                          <p:cTn id="48" fill="hold">
                            <p:stCondLst>
                              <p:cond delay="5000"/>
                            </p:stCondLst>
                            <p:childTnLst>
                              <p:par>
                                <p:cTn id="49" presetID="12" presetClass="entr" presetSubtype="4" fill="hold" grpId="0" nodeType="afterEffect">
                                  <p:stCondLst>
                                    <p:cond delay="0"/>
                                  </p:stCondLst>
                                  <p:childTnLst>
                                    <p:set>
                                      <p:cBhvr>
                                        <p:cTn id="50" dur="1" fill="hold">
                                          <p:stCondLst>
                                            <p:cond delay="0"/>
                                          </p:stCondLst>
                                        </p:cTn>
                                        <p:tgtEl>
                                          <p:spTgt spid="27">
                                            <p:txEl>
                                              <p:pRg st="0" end="0"/>
                                            </p:txEl>
                                          </p:spTgt>
                                        </p:tgtEl>
                                        <p:attrNameLst>
                                          <p:attrName>style.visibility</p:attrName>
                                        </p:attrNameLst>
                                      </p:cBhvr>
                                      <p:to>
                                        <p:strVal val="visible"/>
                                      </p:to>
                                    </p:set>
                                    <p:anim calcmode="lin" valueType="num">
                                      <p:cBhvr additive="base">
                                        <p:cTn id="51" dur="500"/>
                                        <p:tgtEl>
                                          <p:spTgt spid="27">
                                            <p:txEl>
                                              <p:pRg st="0" end="0"/>
                                            </p:txEl>
                                          </p:spTgt>
                                        </p:tgtEl>
                                        <p:attrNameLst>
                                          <p:attrName>ppt_y</p:attrName>
                                        </p:attrNameLst>
                                      </p:cBhvr>
                                      <p:tavLst>
                                        <p:tav tm="0">
                                          <p:val>
                                            <p:strVal val="#ppt_y+#ppt_h*1.125000"/>
                                          </p:val>
                                        </p:tav>
                                        <p:tav tm="100000">
                                          <p:val>
                                            <p:strVal val="#ppt_y"/>
                                          </p:val>
                                        </p:tav>
                                      </p:tavLst>
                                    </p:anim>
                                    <p:animEffect transition="in" filter="wipe(up)">
                                      <p:cBhvr>
                                        <p:cTn id="52" dur="500"/>
                                        <p:tgtEl>
                                          <p:spTgt spid="27">
                                            <p:txEl>
                                              <p:pRg st="0" end="0"/>
                                            </p:txEl>
                                          </p:spTgt>
                                        </p:tgtEl>
                                      </p:cBhvr>
                                    </p:animEffect>
                                  </p:childTnLst>
                                </p:cTn>
                              </p:par>
                            </p:childTnLst>
                          </p:cTn>
                        </p:par>
                        <p:par>
                          <p:cTn id="53" fill="hold">
                            <p:stCondLst>
                              <p:cond delay="5500"/>
                            </p:stCondLst>
                            <p:childTnLst>
                              <p:par>
                                <p:cTn id="54" presetID="12" presetClass="entr" presetSubtype="4" fill="hold" grpId="0" nodeType="afterEffect">
                                  <p:stCondLst>
                                    <p:cond delay="0"/>
                                  </p:stCondLst>
                                  <p:childTnLst>
                                    <p:set>
                                      <p:cBhvr>
                                        <p:cTn id="55" dur="1" fill="hold">
                                          <p:stCondLst>
                                            <p:cond delay="0"/>
                                          </p:stCondLst>
                                        </p:cTn>
                                        <p:tgtEl>
                                          <p:spTgt spid="27">
                                            <p:txEl>
                                              <p:pRg st="2" end="2"/>
                                            </p:txEl>
                                          </p:spTgt>
                                        </p:tgtEl>
                                        <p:attrNameLst>
                                          <p:attrName>style.visibility</p:attrName>
                                        </p:attrNameLst>
                                      </p:cBhvr>
                                      <p:to>
                                        <p:strVal val="visible"/>
                                      </p:to>
                                    </p:set>
                                    <p:anim calcmode="lin" valueType="num">
                                      <p:cBhvr additive="base">
                                        <p:cTn id="56" dur="500"/>
                                        <p:tgtEl>
                                          <p:spTgt spid="27">
                                            <p:txEl>
                                              <p:pRg st="2" end="2"/>
                                            </p:txEl>
                                          </p:spTgt>
                                        </p:tgtEl>
                                        <p:attrNameLst>
                                          <p:attrName>ppt_y</p:attrName>
                                        </p:attrNameLst>
                                      </p:cBhvr>
                                      <p:tavLst>
                                        <p:tav tm="0">
                                          <p:val>
                                            <p:strVal val="#ppt_y+#ppt_h*1.125000"/>
                                          </p:val>
                                        </p:tav>
                                        <p:tav tm="100000">
                                          <p:val>
                                            <p:strVal val="#ppt_y"/>
                                          </p:val>
                                        </p:tav>
                                      </p:tavLst>
                                    </p:anim>
                                    <p:animEffect transition="in" filter="wipe(up)">
                                      <p:cBhvr>
                                        <p:cTn id="57" dur="500"/>
                                        <p:tgtEl>
                                          <p:spTgt spid="27">
                                            <p:txEl>
                                              <p:pRg st="2" end="2"/>
                                            </p:txEl>
                                          </p:spTgt>
                                        </p:tgtEl>
                                      </p:cBhvr>
                                    </p:animEffect>
                                  </p:childTnLst>
                                </p:cTn>
                              </p:par>
                            </p:childTnLst>
                          </p:cTn>
                        </p:par>
                        <p:par>
                          <p:cTn id="58" fill="hold">
                            <p:stCondLst>
                              <p:cond delay="6000"/>
                            </p:stCondLst>
                            <p:childTnLst>
                              <p:par>
                                <p:cTn id="59" presetID="12" presetClass="entr" presetSubtype="4" fill="hold" grpId="0" nodeType="afterEffect">
                                  <p:stCondLst>
                                    <p:cond delay="0"/>
                                  </p:stCondLst>
                                  <p:childTnLst>
                                    <p:set>
                                      <p:cBhvr>
                                        <p:cTn id="60" dur="1" fill="hold">
                                          <p:stCondLst>
                                            <p:cond delay="0"/>
                                          </p:stCondLst>
                                        </p:cTn>
                                        <p:tgtEl>
                                          <p:spTgt spid="27">
                                            <p:txEl>
                                              <p:pRg st="4" end="4"/>
                                            </p:txEl>
                                          </p:spTgt>
                                        </p:tgtEl>
                                        <p:attrNameLst>
                                          <p:attrName>style.visibility</p:attrName>
                                        </p:attrNameLst>
                                      </p:cBhvr>
                                      <p:to>
                                        <p:strVal val="visible"/>
                                      </p:to>
                                    </p:set>
                                    <p:anim calcmode="lin" valueType="num">
                                      <p:cBhvr additive="base">
                                        <p:cTn id="61" dur="500"/>
                                        <p:tgtEl>
                                          <p:spTgt spid="27">
                                            <p:txEl>
                                              <p:pRg st="4" end="4"/>
                                            </p:txEl>
                                          </p:spTgt>
                                        </p:tgtEl>
                                        <p:attrNameLst>
                                          <p:attrName>ppt_y</p:attrName>
                                        </p:attrNameLst>
                                      </p:cBhvr>
                                      <p:tavLst>
                                        <p:tav tm="0">
                                          <p:val>
                                            <p:strVal val="#ppt_y+#ppt_h*1.125000"/>
                                          </p:val>
                                        </p:tav>
                                        <p:tav tm="100000">
                                          <p:val>
                                            <p:strVal val="#ppt_y"/>
                                          </p:val>
                                        </p:tav>
                                      </p:tavLst>
                                    </p:anim>
                                    <p:animEffect transition="in" filter="wipe(up)">
                                      <p:cBhvr>
                                        <p:cTn id="62" dur="500"/>
                                        <p:tgtEl>
                                          <p:spTgt spid="27">
                                            <p:txEl>
                                              <p:pRg st="4" end="4"/>
                                            </p:txEl>
                                          </p:spTgt>
                                        </p:tgtEl>
                                      </p:cBhvr>
                                    </p:animEffect>
                                  </p:childTnLst>
                                </p:cTn>
                              </p:par>
                            </p:childTnLst>
                          </p:cTn>
                        </p:par>
                        <p:par>
                          <p:cTn id="63" fill="hold">
                            <p:stCondLst>
                              <p:cond delay="6500"/>
                            </p:stCondLst>
                            <p:childTnLst>
                              <p:par>
                                <p:cTn id="64" presetID="22" presetClass="entr" presetSubtype="1" fill="hold"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up)">
                                      <p:cBhvr>
                                        <p:cTn id="66" dur="500"/>
                                        <p:tgtEl>
                                          <p:spTgt spid="24"/>
                                        </p:tgtEl>
                                      </p:cBhvr>
                                    </p:animEffect>
                                  </p:childTnLst>
                                </p:cTn>
                              </p:par>
                            </p:childTnLst>
                          </p:cTn>
                        </p:par>
                        <p:par>
                          <p:cTn id="67" fill="hold">
                            <p:stCondLst>
                              <p:cond delay="7000"/>
                            </p:stCondLst>
                            <p:childTnLst>
                              <p:par>
                                <p:cTn id="68" presetID="12" presetClass="entr" presetSubtype="4" fill="hold" grpId="0" nodeType="afterEffect">
                                  <p:stCondLst>
                                    <p:cond delay="0"/>
                                  </p:stCondLst>
                                  <p:childTnLst>
                                    <p:set>
                                      <p:cBhvr>
                                        <p:cTn id="69" dur="1" fill="hold">
                                          <p:stCondLst>
                                            <p:cond delay="0"/>
                                          </p:stCondLst>
                                        </p:cTn>
                                        <p:tgtEl>
                                          <p:spTgt spid="35">
                                            <p:txEl>
                                              <p:pRg st="0" end="0"/>
                                            </p:txEl>
                                          </p:spTgt>
                                        </p:tgtEl>
                                        <p:attrNameLst>
                                          <p:attrName>style.visibility</p:attrName>
                                        </p:attrNameLst>
                                      </p:cBhvr>
                                      <p:to>
                                        <p:strVal val="visible"/>
                                      </p:to>
                                    </p:set>
                                    <p:anim calcmode="lin" valueType="num">
                                      <p:cBhvr additive="base">
                                        <p:cTn id="70" dur="500"/>
                                        <p:tgtEl>
                                          <p:spTgt spid="35">
                                            <p:txEl>
                                              <p:pRg st="0" end="0"/>
                                            </p:txEl>
                                          </p:spTgt>
                                        </p:tgtEl>
                                        <p:attrNameLst>
                                          <p:attrName>ppt_y</p:attrName>
                                        </p:attrNameLst>
                                      </p:cBhvr>
                                      <p:tavLst>
                                        <p:tav tm="0">
                                          <p:val>
                                            <p:strVal val="#ppt_y+#ppt_h*1.125000"/>
                                          </p:val>
                                        </p:tav>
                                        <p:tav tm="100000">
                                          <p:val>
                                            <p:strVal val="#ppt_y"/>
                                          </p:val>
                                        </p:tav>
                                      </p:tavLst>
                                    </p:anim>
                                    <p:animEffect transition="in" filter="wipe(up)">
                                      <p:cBhvr>
                                        <p:cTn id="71" dur="500"/>
                                        <p:tgtEl>
                                          <p:spTgt spid="35">
                                            <p:txEl>
                                              <p:pRg st="0" end="0"/>
                                            </p:txEl>
                                          </p:spTgt>
                                        </p:tgtEl>
                                      </p:cBhvr>
                                    </p:animEffect>
                                  </p:childTnLst>
                                </p:cTn>
                              </p:par>
                            </p:childTnLst>
                          </p:cTn>
                        </p:par>
                        <p:par>
                          <p:cTn id="72" fill="hold">
                            <p:stCondLst>
                              <p:cond delay="7500"/>
                            </p:stCondLst>
                            <p:childTnLst>
                              <p:par>
                                <p:cTn id="73" presetID="12" presetClass="entr" presetSubtype="4" fill="hold" grpId="0" nodeType="afterEffect">
                                  <p:stCondLst>
                                    <p:cond delay="0"/>
                                  </p:stCondLst>
                                  <p:childTnLst>
                                    <p:set>
                                      <p:cBhvr>
                                        <p:cTn id="74" dur="1" fill="hold">
                                          <p:stCondLst>
                                            <p:cond delay="0"/>
                                          </p:stCondLst>
                                        </p:cTn>
                                        <p:tgtEl>
                                          <p:spTgt spid="35">
                                            <p:txEl>
                                              <p:pRg st="2" end="2"/>
                                            </p:txEl>
                                          </p:spTgt>
                                        </p:tgtEl>
                                        <p:attrNameLst>
                                          <p:attrName>style.visibility</p:attrName>
                                        </p:attrNameLst>
                                      </p:cBhvr>
                                      <p:to>
                                        <p:strVal val="visible"/>
                                      </p:to>
                                    </p:set>
                                    <p:anim calcmode="lin" valueType="num">
                                      <p:cBhvr additive="base">
                                        <p:cTn id="75" dur="500"/>
                                        <p:tgtEl>
                                          <p:spTgt spid="35">
                                            <p:txEl>
                                              <p:pRg st="2" end="2"/>
                                            </p:txEl>
                                          </p:spTgt>
                                        </p:tgtEl>
                                        <p:attrNameLst>
                                          <p:attrName>ppt_y</p:attrName>
                                        </p:attrNameLst>
                                      </p:cBhvr>
                                      <p:tavLst>
                                        <p:tav tm="0">
                                          <p:val>
                                            <p:strVal val="#ppt_y+#ppt_h*1.125000"/>
                                          </p:val>
                                        </p:tav>
                                        <p:tav tm="100000">
                                          <p:val>
                                            <p:strVal val="#ppt_y"/>
                                          </p:val>
                                        </p:tav>
                                      </p:tavLst>
                                    </p:anim>
                                    <p:animEffect transition="in" filter="wipe(up)">
                                      <p:cBhvr>
                                        <p:cTn id="76" dur="500"/>
                                        <p:tgtEl>
                                          <p:spTgt spid="35">
                                            <p:txEl>
                                              <p:pRg st="2" end="2"/>
                                            </p:txEl>
                                          </p:spTgt>
                                        </p:tgtEl>
                                      </p:cBhvr>
                                    </p:animEffect>
                                  </p:childTnLst>
                                </p:cTn>
                              </p:par>
                            </p:childTnLst>
                          </p:cTn>
                        </p:par>
                        <p:par>
                          <p:cTn id="77" fill="hold">
                            <p:stCondLst>
                              <p:cond delay="8000"/>
                            </p:stCondLst>
                            <p:childTnLst>
                              <p:par>
                                <p:cTn id="78" presetID="12" presetClass="entr" presetSubtype="4" fill="hold" grpId="0" nodeType="afterEffect">
                                  <p:stCondLst>
                                    <p:cond delay="0"/>
                                  </p:stCondLst>
                                  <p:childTnLst>
                                    <p:set>
                                      <p:cBhvr>
                                        <p:cTn id="79" dur="1" fill="hold">
                                          <p:stCondLst>
                                            <p:cond delay="0"/>
                                          </p:stCondLst>
                                        </p:cTn>
                                        <p:tgtEl>
                                          <p:spTgt spid="35">
                                            <p:txEl>
                                              <p:pRg st="4" end="4"/>
                                            </p:txEl>
                                          </p:spTgt>
                                        </p:tgtEl>
                                        <p:attrNameLst>
                                          <p:attrName>style.visibility</p:attrName>
                                        </p:attrNameLst>
                                      </p:cBhvr>
                                      <p:to>
                                        <p:strVal val="visible"/>
                                      </p:to>
                                    </p:set>
                                    <p:anim calcmode="lin" valueType="num">
                                      <p:cBhvr additive="base">
                                        <p:cTn id="80" dur="500"/>
                                        <p:tgtEl>
                                          <p:spTgt spid="35">
                                            <p:txEl>
                                              <p:pRg st="4" end="4"/>
                                            </p:txEl>
                                          </p:spTgt>
                                        </p:tgtEl>
                                        <p:attrNameLst>
                                          <p:attrName>ppt_y</p:attrName>
                                        </p:attrNameLst>
                                      </p:cBhvr>
                                      <p:tavLst>
                                        <p:tav tm="0">
                                          <p:val>
                                            <p:strVal val="#ppt_y+#ppt_h*1.125000"/>
                                          </p:val>
                                        </p:tav>
                                        <p:tav tm="100000">
                                          <p:val>
                                            <p:strVal val="#ppt_y"/>
                                          </p:val>
                                        </p:tav>
                                      </p:tavLst>
                                    </p:anim>
                                    <p:animEffect transition="in" filter="wipe(up)">
                                      <p:cBhvr>
                                        <p:cTn id="81" dur="500"/>
                                        <p:tgtEl>
                                          <p:spTgt spid="35">
                                            <p:txEl>
                                              <p:pRg st="4" end="4"/>
                                            </p:txEl>
                                          </p:spTgt>
                                        </p:tgtEl>
                                      </p:cBhvr>
                                    </p:animEffect>
                                  </p:childTnLst>
                                </p:cTn>
                              </p:par>
                            </p:childTnLst>
                          </p:cTn>
                        </p:par>
                        <p:par>
                          <p:cTn id="82" fill="hold">
                            <p:stCondLst>
                              <p:cond delay="8500"/>
                            </p:stCondLst>
                            <p:childTnLst>
                              <p:par>
                                <p:cTn id="83" presetID="53" presetClass="entr" presetSubtype="16" fill="hold" nodeType="after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p:cTn id="85" dur="500" fill="hold"/>
                                        <p:tgtEl>
                                          <p:spTgt spid="45"/>
                                        </p:tgtEl>
                                        <p:attrNameLst>
                                          <p:attrName>ppt_w</p:attrName>
                                        </p:attrNameLst>
                                      </p:cBhvr>
                                      <p:tavLst>
                                        <p:tav tm="0">
                                          <p:val>
                                            <p:fltVal val="0"/>
                                          </p:val>
                                        </p:tav>
                                        <p:tav tm="100000">
                                          <p:val>
                                            <p:strVal val="#ppt_w"/>
                                          </p:val>
                                        </p:tav>
                                      </p:tavLst>
                                    </p:anim>
                                    <p:anim calcmode="lin" valueType="num">
                                      <p:cBhvr>
                                        <p:cTn id="86" dur="500" fill="hold"/>
                                        <p:tgtEl>
                                          <p:spTgt spid="45"/>
                                        </p:tgtEl>
                                        <p:attrNameLst>
                                          <p:attrName>ppt_h</p:attrName>
                                        </p:attrNameLst>
                                      </p:cBhvr>
                                      <p:tavLst>
                                        <p:tav tm="0">
                                          <p:val>
                                            <p:fltVal val="0"/>
                                          </p:val>
                                        </p:tav>
                                        <p:tav tm="100000">
                                          <p:val>
                                            <p:strVal val="#ppt_h"/>
                                          </p:val>
                                        </p:tav>
                                      </p:tavLst>
                                    </p:anim>
                                    <p:animEffect transition="in" filter="fade">
                                      <p:cBhvr>
                                        <p:cTn id="87" dur="500"/>
                                        <p:tgtEl>
                                          <p:spTgt spid="45"/>
                                        </p:tgtEl>
                                      </p:cBhvr>
                                    </p:animEffect>
                                  </p:childTnLst>
                                </p:cTn>
                              </p:par>
                            </p:childTnLst>
                          </p:cTn>
                        </p:par>
                        <p:par>
                          <p:cTn id="88" fill="hold">
                            <p:stCondLst>
                              <p:cond delay="9000"/>
                            </p:stCondLst>
                            <p:childTnLst>
                              <p:par>
                                <p:cTn id="89" presetID="53" presetClass="entr" presetSubtype="16" fill="hold" nodeType="after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p:cTn id="91" dur="500" fill="hold"/>
                                        <p:tgtEl>
                                          <p:spTgt spid="46"/>
                                        </p:tgtEl>
                                        <p:attrNameLst>
                                          <p:attrName>ppt_w</p:attrName>
                                        </p:attrNameLst>
                                      </p:cBhvr>
                                      <p:tavLst>
                                        <p:tav tm="0">
                                          <p:val>
                                            <p:fltVal val="0"/>
                                          </p:val>
                                        </p:tav>
                                        <p:tav tm="100000">
                                          <p:val>
                                            <p:strVal val="#ppt_w"/>
                                          </p:val>
                                        </p:tav>
                                      </p:tavLst>
                                    </p:anim>
                                    <p:anim calcmode="lin" valueType="num">
                                      <p:cBhvr>
                                        <p:cTn id="92" dur="500" fill="hold"/>
                                        <p:tgtEl>
                                          <p:spTgt spid="46"/>
                                        </p:tgtEl>
                                        <p:attrNameLst>
                                          <p:attrName>ppt_h</p:attrName>
                                        </p:attrNameLst>
                                      </p:cBhvr>
                                      <p:tavLst>
                                        <p:tav tm="0">
                                          <p:val>
                                            <p:fltVal val="0"/>
                                          </p:val>
                                        </p:tav>
                                        <p:tav tm="100000">
                                          <p:val>
                                            <p:strVal val="#ppt_h"/>
                                          </p:val>
                                        </p:tav>
                                      </p:tavLst>
                                    </p:anim>
                                    <p:animEffect transition="in" filter="fade">
                                      <p:cBhvr>
                                        <p:cTn id="93" dur="500"/>
                                        <p:tgtEl>
                                          <p:spTgt spid="46"/>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500" fill="hold"/>
                                        <p:tgtEl>
                                          <p:spTgt spid="47"/>
                                        </p:tgtEl>
                                        <p:attrNameLst>
                                          <p:attrName>ppt_w</p:attrName>
                                        </p:attrNameLst>
                                      </p:cBhvr>
                                      <p:tavLst>
                                        <p:tav tm="0">
                                          <p:val>
                                            <p:fltVal val="0"/>
                                          </p:val>
                                        </p:tav>
                                        <p:tav tm="100000">
                                          <p:val>
                                            <p:strVal val="#ppt_w"/>
                                          </p:val>
                                        </p:tav>
                                      </p:tavLst>
                                    </p:anim>
                                    <p:anim calcmode="lin" valueType="num">
                                      <p:cBhvr>
                                        <p:cTn id="98" dur="500" fill="hold"/>
                                        <p:tgtEl>
                                          <p:spTgt spid="47"/>
                                        </p:tgtEl>
                                        <p:attrNameLst>
                                          <p:attrName>ppt_h</p:attrName>
                                        </p:attrNameLst>
                                      </p:cBhvr>
                                      <p:tavLst>
                                        <p:tav tm="0">
                                          <p:val>
                                            <p:fltVal val="0"/>
                                          </p:val>
                                        </p:tav>
                                        <p:tav tm="100000">
                                          <p:val>
                                            <p:strVal val="#ppt_h"/>
                                          </p:val>
                                        </p:tav>
                                      </p:tavLst>
                                    </p:anim>
                                    <p:animEffect transition="in" filter="fade">
                                      <p:cBhvr>
                                        <p:cTn id="99" dur="500"/>
                                        <p:tgtEl>
                                          <p:spTgt spid="47"/>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49"/>
                                        </p:tgtEl>
                                        <p:attrNameLst>
                                          <p:attrName>style.visibility</p:attrName>
                                        </p:attrNameLst>
                                      </p:cBhvr>
                                      <p:to>
                                        <p:strVal val="visible"/>
                                      </p:to>
                                    </p:set>
                                    <p:anim calcmode="lin" valueType="num">
                                      <p:cBhvr>
                                        <p:cTn id="103" dur="500" fill="hold"/>
                                        <p:tgtEl>
                                          <p:spTgt spid="49"/>
                                        </p:tgtEl>
                                        <p:attrNameLst>
                                          <p:attrName>ppt_w</p:attrName>
                                        </p:attrNameLst>
                                      </p:cBhvr>
                                      <p:tavLst>
                                        <p:tav tm="0">
                                          <p:val>
                                            <p:fltVal val="0"/>
                                          </p:val>
                                        </p:tav>
                                        <p:tav tm="100000">
                                          <p:val>
                                            <p:strVal val="#ppt_w"/>
                                          </p:val>
                                        </p:tav>
                                      </p:tavLst>
                                    </p:anim>
                                    <p:anim calcmode="lin" valueType="num">
                                      <p:cBhvr>
                                        <p:cTn id="104" dur="500" fill="hold"/>
                                        <p:tgtEl>
                                          <p:spTgt spid="49"/>
                                        </p:tgtEl>
                                        <p:attrNameLst>
                                          <p:attrName>ppt_h</p:attrName>
                                        </p:attrNameLst>
                                      </p:cBhvr>
                                      <p:tavLst>
                                        <p:tav tm="0">
                                          <p:val>
                                            <p:fltVal val="0"/>
                                          </p:val>
                                        </p:tav>
                                        <p:tav tm="100000">
                                          <p:val>
                                            <p:strVal val="#ppt_h"/>
                                          </p:val>
                                        </p:tav>
                                      </p:tavLst>
                                    </p:anim>
                                    <p:animEffect transition="in" filter="fade">
                                      <p:cBhvr>
                                        <p:cTn id="105" dur="500"/>
                                        <p:tgtEl>
                                          <p:spTgt spid="49"/>
                                        </p:tgtEl>
                                      </p:cBhvr>
                                    </p:animEffect>
                                  </p:childTnLst>
                                </p:cTn>
                              </p:par>
                            </p:childTnLst>
                          </p:cTn>
                        </p:par>
                        <p:par>
                          <p:cTn id="106" fill="hold">
                            <p:stCondLst>
                              <p:cond delay="10500"/>
                            </p:stCondLst>
                            <p:childTnLst>
                              <p:par>
                                <p:cTn id="107" presetID="53" presetClass="entr" presetSubtype="16" fill="hold" nodeType="afterEffect">
                                  <p:stCondLst>
                                    <p:cond delay="0"/>
                                  </p:stCondLst>
                                  <p:childTnLst>
                                    <p:set>
                                      <p:cBhvr>
                                        <p:cTn id="108" dur="1" fill="hold">
                                          <p:stCondLst>
                                            <p:cond delay="0"/>
                                          </p:stCondLst>
                                        </p:cTn>
                                        <p:tgtEl>
                                          <p:spTgt spid="50"/>
                                        </p:tgtEl>
                                        <p:attrNameLst>
                                          <p:attrName>style.visibility</p:attrName>
                                        </p:attrNameLst>
                                      </p:cBhvr>
                                      <p:to>
                                        <p:strVal val="visible"/>
                                      </p:to>
                                    </p:set>
                                    <p:anim calcmode="lin" valueType="num">
                                      <p:cBhvr>
                                        <p:cTn id="109" dur="500" fill="hold"/>
                                        <p:tgtEl>
                                          <p:spTgt spid="50"/>
                                        </p:tgtEl>
                                        <p:attrNameLst>
                                          <p:attrName>ppt_w</p:attrName>
                                        </p:attrNameLst>
                                      </p:cBhvr>
                                      <p:tavLst>
                                        <p:tav tm="0">
                                          <p:val>
                                            <p:fltVal val="0"/>
                                          </p:val>
                                        </p:tav>
                                        <p:tav tm="100000">
                                          <p:val>
                                            <p:strVal val="#ppt_w"/>
                                          </p:val>
                                        </p:tav>
                                      </p:tavLst>
                                    </p:anim>
                                    <p:anim calcmode="lin" valueType="num">
                                      <p:cBhvr>
                                        <p:cTn id="110" dur="500" fill="hold"/>
                                        <p:tgtEl>
                                          <p:spTgt spid="50"/>
                                        </p:tgtEl>
                                        <p:attrNameLst>
                                          <p:attrName>ppt_h</p:attrName>
                                        </p:attrNameLst>
                                      </p:cBhvr>
                                      <p:tavLst>
                                        <p:tav tm="0">
                                          <p:val>
                                            <p:fltVal val="0"/>
                                          </p:val>
                                        </p:tav>
                                        <p:tav tm="100000">
                                          <p:val>
                                            <p:strVal val="#ppt_h"/>
                                          </p:val>
                                        </p:tav>
                                      </p:tavLst>
                                    </p:anim>
                                    <p:animEffect transition="in" filter="fade">
                                      <p:cBhvr>
                                        <p:cTn id="111" dur="500"/>
                                        <p:tgtEl>
                                          <p:spTgt spid="50"/>
                                        </p:tgtEl>
                                      </p:cBhvr>
                                    </p:animEffect>
                                  </p:childTnLst>
                                </p:cTn>
                              </p:par>
                            </p:childTnLst>
                          </p:cTn>
                        </p:par>
                        <p:par>
                          <p:cTn id="112" fill="hold">
                            <p:stCondLst>
                              <p:cond delay="11000"/>
                            </p:stCondLst>
                            <p:childTnLst>
                              <p:par>
                                <p:cTn id="113" presetID="53" presetClass="entr" presetSubtype="16" fill="hold" nodeType="after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p:cTn id="115" dur="500" fill="hold"/>
                                        <p:tgtEl>
                                          <p:spTgt spid="51"/>
                                        </p:tgtEl>
                                        <p:attrNameLst>
                                          <p:attrName>ppt_w</p:attrName>
                                        </p:attrNameLst>
                                      </p:cBhvr>
                                      <p:tavLst>
                                        <p:tav tm="0">
                                          <p:val>
                                            <p:fltVal val="0"/>
                                          </p:val>
                                        </p:tav>
                                        <p:tav tm="100000">
                                          <p:val>
                                            <p:strVal val="#ppt_w"/>
                                          </p:val>
                                        </p:tav>
                                      </p:tavLst>
                                    </p:anim>
                                    <p:anim calcmode="lin" valueType="num">
                                      <p:cBhvr>
                                        <p:cTn id="116" dur="500" fill="hold"/>
                                        <p:tgtEl>
                                          <p:spTgt spid="51"/>
                                        </p:tgtEl>
                                        <p:attrNameLst>
                                          <p:attrName>ppt_h</p:attrName>
                                        </p:attrNameLst>
                                      </p:cBhvr>
                                      <p:tavLst>
                                        <p:tav tm="0">
                                          <p:val>
                                            <p:fltVal val="0"/>
                                          </p:val>
                                        </p:tav>
                                        <p:tav tm="100000">
                                          <p:val>
                                            <p:strVal val="#ppt_h"/>
                                          </p:val>
                                        </p:tav>
                                      </p:tavLst>
                                    </p:anim>
                                    <p:animEffect transition="in" filter="fade">
                                      <p:cBhvr>
                                        <p:cTn id="11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23" grpId="0"/>
      <p:bldP spid="27" grpId="0" build="p" bldLvl="3"/>
      <p:bldP spid="35" grpId="0" build="p" bldLvl="3"/>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PASSING_SCORE" val="0.000000"/>
  <p:tag name="ISPRING_ULTRA_SCORM_COURSE_ID" val="2392BB58-CD63-48F5-9EED-811610CF4F5A"/>
  <p:tag name="ISPRINGONLINEFOLDERID" val="0"/>
  <p:tag name="ISPRINGONLINEFOLDERPATH" val="Content List"/>
  <p:tag name="ISPRINGCLOUDFOLDERID" val="0"/>
  <p:tag name="ISPRINGCLOUDFOLDERPATH" val="Repository"/>
  <p:tag name="ISPRING_PRESENTATION_TITLE" val="动态开题报告论文答辩PPT模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9jwNLFQ6tKGQEAAAHEQAAHQAAAHVuaXZlcnNhbC9jb21tb25fbWVzc2FnZXMubG5nrVhtb9s2EP5eoP+BEFBgA7a0HdCiGBIHtMTYRGTJleg42QsERmJsIpSY6cVt9mm/Zj9sv2RHyk7ivkBSEsA2TMr33PHunrujD48/5wptRFlJXRw5bw/eOEgUqc5ksTpyFuzk5w8OqmpeZFzpQhw5hXbQ8ejli0PFi1XDVwK+v3yB0GEuqgqW1cis7tdIZkfOfJy44WyOg4vEDydhMqYTZ+Tq/IYXt8jXK/1H+cMv7z98fvvu/Y+Hr7eSfYDiGfb9fShkkd696QEUsCj0E0AjfhKQc+aMzOcwuXDBfBoQZ7T9Mkx6HpEzZ2Q+O+UWUUQClsQ+9UhC4yQImfWFTxjxnNGFbtCabwSqNdpI8QnVawGRrGUpUKVkZh+kGjaKRnQp88IZpkESkZhF1GU0DJxRrMvy9icLy5t6rUtQV6FMVvxSiczqhJyxz29KUYFqXkNOIXjVawm/1DmXxUGn6ggvaTBJWBj6cUICb7fjjEiRIa/kRs1AlAjHJAKAkleifIRsYrPMiiOs1DCEKZ1MfXgzY8JUrtYK3vVQO+YEYjAXRZcU5AiJILvieBlGnnEaqEIc3fCq+qTLbC8/HgaqC5gGbggp6LIH4Mxg7IAhxhIqR1mKtO4Cm5E4xhOSjMNzSGTgXThEIjwFup0OkbggMVCExF0yAT6jE2wS3lBsl/87fqXcpLO6RTxNQc64byN1U8GOcSmwwDKtOhimJiYfFxA2iv3v0LhFBe/a1UpuBNhRZqLsVASVxSWeyaKPC/pbcoKpT7wE0soLlwmzJc9ozPktKnSNeLbhRSrQpUh5A7l+C88ymdlnJs5W/1+N/BvxeltVXm0LUuCR81dD7dmrYd8wq6nAproW+U3dpdo4bGv+Y6wwOf1dE/oc/XH6Y5cEOKLh80Smknmj2qr75PjcWTY0Rp1GPNFT/aP13JbEbW0dUyhYY6n7SxDopqZ/QANU/aVocAKK5m2JhhpOi6sBOoNwCxBo9FiMM3DVngln4MIB8ksyjimD2WgpLitZd44dlo1tgL4d2hTmPCVqcU/GS3GlYcJRgm/a6QO6kI10Z0AfDDd7rYJR5oPJAQCu2uQBSCVzsD/rgbmYkZ0H2gK/d5KlblRmyavktS3y4NsmF1+PTVelzu2u4tUuedsmc/wUK9rDRa3S+YD2f8e/3vF5QL/HRykmOHKniYsDl5hB33BV9RQCChhX+CxOfDw24sCFnNfpGprplW6KrCdQO6t75AQD2PbMseBluv7vn397YnxhSbuLtru/DgIBYpsqSO7Afg90Lao/u0AYHu/L2UUfqe3dZifX86rDKGThs9wheNtacp3D1kG3XkjybdAwY9idzoAHsU173ZQwug1BmOHoFGqZncKd0YyX11AImdZqEIp1tUnAepj2++tlUytZiCGyT2sl5sCMzhPsefauDeRTMr1ue2YGN4p0e+lWcOnuC+ZOcQB19gs8kcl6IKBtTbsqBERv1/c033zdqe5Wlf3L4vD1g38w/gdQSwMEFAACAAgAfY8DS7ckL6lqBAAAzxAAAC4AAAB1bml2ZXJzYWwvY3VzdG9tX3ByZXNldHMvMC9jb21tb25fbWVzc2FnZXMubG5nrVj/bts2EP4/T0EIKLABW9oOaFEMiQJZYmwisuRKdJxsGARGYmwilJjqh1vvrz3NHmxPsiNlJ3bTQlJSIDZM2t93p7vv7sicnH3JJVrzshKqOLXeHr+xEC9SlYlieWrN6fmvHyxU1azImFQFP7UKZaEz++hEsmLZsCW3j44QOsl5VcGismHxuEQiO7Vmo8QNpzMnuE78cBwmIzK2bFfl96zYIF8t1U+/vf/w5e279z+fvN7ierDEU8f3D3mQIXr3ppsnoFHoJ0CG/STAV9Sy9fsgWDinPgmwZW8/DALPInxp2fq9CzaPIhzQJPaJhxMSJ0FITRx8TLFn2deqQSu25qhWaC34Z1SvOKSvFiVHlRSZ+SJVsFE0vMOWF04dEiQRjmlEXErCwLJjVZabXwwra+qVKsFahTJRsRvJM2MSdGK+vy95BZZZDTpC8FevBPxS5UwUx12WI2dBgnFCw9CPExx4ux3LxkWGvJJpK8NIIifGEeBLVvFyODQx6jJo5Eg5iGBCxhMfXlQ7MBHLlYRXPdCLGYbwz3jRAQJx4AhUFceLMPJ0vMAQYuieVdVnVWYHwthPUQcvCdwQpOfSPW6qKXa8kFwBbaIseVp3cE1xHDtjnIzCK9Av1Fo4ABBeQIldDABc4xjqAscdkMC5JGNHq1yX1U70u5pKmdaw3CCWpoDTkVsL1VSwo6MJ0jfVVQ0yEuOPc8gXcfxvFG7LBzE1mVqKNQcPyqxTNdBEXOxp3Xyckz+Sc4f42EtASF64SKjpbdoWg4ZQqBoxKZV2H8yybM2KlKMbnrIGZL6Bn2UiMz/TaTaOfGrE34jV22byatuHAg9fvToe5tlB53rqYN5U4F1d8/y+7rK85/0znNCC/q4HfR78WeZjFwdORMLvZihnmzZDfdJSibyRbat9aXIeHBuaoE4fXhan/qn6wY7EbU8dEWhVI6F6AzCMTz0zYOLJ3iASnIOZWduYoXOT4ra/xSDc4gOFnklxCVE6cOASotcfvsCjmFA4BS34TSXqriOGqcE2M9/OaQrHOclr/liCN/xWQe+SnK3bkwYMHpPirkzunWMO5gMl1AeHA+BbtqIBRily8D7rppxP8e7x275+8BwL1cjMVKwUd6a3Q1ybnD89IN2WKje7klU7zbaT5ewFTrSPFrU2Z/2n/UPR9c7NXs09O0MxdiJ3krhO4GJ9lNf1KfthQPk6Dj6NE98ZaTSUQM7qdAUz9FY1RdaPpz2Oe/jcAa7tA8eclenqv3/+7UfxlR/tLtru/j6EA4pZdz38wPVnoGpe/dXBQZ3RIcwseoC2N5cdrN9FhhIQ3w+5I7B2jOQqh63jTrMg7W26HEoddzIF9cdG7Kop086j2D7B1IkuoHmZg7ZlT1l5B42PKiWHkJgoa93Vg2w/3hubWoqCD4C+aGroh6VkljieZy7QUG9SpHftaMzgxpBub9ISbtI9udyJE0BX/YqOZ6IexmeG0K7rQGm368fCXj+ZSQ+Lyj46Onn9+L+I/wFQSwMEFAACAAgAfY8DS+KQXzP1BAAA3hAAAC4AAAB1bml2ZXJzYWwvY3VzdG9tX3ByZXNldHMvMS9jb21tb25fbWVzc2FnZXMubG5nvVhdTxpZGL73VxCSJrsXa9tN2vRCMQMccdJhxs4MavcjE7MaY2IxKbubXoKKoqiQdesndYG1iAj40YiI6P6Y5cyZuepf2HcYQMS6M9Nu9oKLgz7P+/2c99DT9+bVlO3X8deByWl/r/1x9yO7bdz/0/TYpH+i1+4T+795ZrcFfh71j41OTfvHe+3+abutz9HVMzXqn/hldGLc0dVls/W8Gg8E4BBwwOHmaJsc67UPOiUX5x2k2JcSw3k4yUl77A4czuNYWc5uKbll2w+vv/r26bM3j588/brnYQNqgkjwUgzTQVUnevLImIcVeY6RgAwxEotGRLujVo7WykE1GbKE5XwiQ7MI3NjbJ6UTS9hBHg1pdpfM2fXxPGJFSWBoN5JoQWI5sZ4QBonIbXfIM1n8V1hNRpT9IElEcTirzmblpbf46oQsLsiLK8rsFbmoksqygSE356VoVuKRIPK0S6Q5FqI7XqmVV5Sz84/VZXKcwskTfFkhh1ElGMbnp6S0RjIhuZDWTTf+IbyPixd/B2eMzPHUMM16JJHjGEFCrLv5jd1BzuLyuz/IRQ4n1q2x8JSAeMjJQYpsF+W1jHW01GguLYs4klO39ixxDNCeAQY+ouaGspvG4UVSmLdEMYgg8cYg6AnEQ0cJwjDHQx8o1TIOv8dH8yRd1asu59JKZl2vipz7XU5FDChp1sVBs7nENlqdEJpALvxJ0hUDBi8SBMqDJCc3An0K6HjGAoJ7DoGnK7i4bQH0EglQ8M0jAwhLDdEeSutqbYaaTd4coFgO8oULmzi2XruI4sUVrbsTUTW0SrbnWsNkyYSAXvigRjTFtM1o7fodCe+ryXlciZFgTMlcmSUH0XAht9YlL3z0d1I/RTPILUHbuLlhSawrGVjRhjV9iMMhJXsCUajBUxhcvJMkMxX4q5zIqcFtCAonbhTC9qChLKwbjTzoBlnSQi7n1YMNay7d0qU7nunx43AEb24oB5n7PbC1e2BBvj7hjdbF97pyNxPm3NDTatoZwYVYiqe5+ypG5lLyh7ft1B0Vw8VlORIHP0k+fztTuHrW8l33FuRaOTix7pvV0pl2BV8v/xe5Myym5pzlPH2mc4KuvE4a9E1ZyOGZD6YxCG5YkAN15xIX4ursWe2yZBpLs/1gUFdzuH6VDwtKdsk0muWaBHOpz+UYgpS2u2BWtxrwYeQUaBFWJlI6JYdbBrj6EOtVvKfk9Xq3z6e6k1bXo3Jhr73gBmbatp1bt4pIi4y23R2vgkbDZQCqqm7FcaRkzOfzombU+mXQ6b+SCeHrXehEOZ+6e8nUrlbIVRECwftROZTG1weNvWpjte8LjOvxtBMakLWG71+L0Jq7+kR11KEVk/E2KCCKdw1ILop1IW3/iq3LpYg5DLS2FjgjChJDOTW0fPqbnFgkO2WSz6jJMNkpmmPS13M36qeArRlqPIGPo93d3eYoOj2po7V9djfxsbpthQPmVdM91OL6Hs9sKdnLHw1IRMp5G6fDTKAab5oWzszLRqSh4f6vJ0O9iRtVokSRcg14oc9h/QMhkytxC2gvxT8HSaov3FClrJYhfP4eh88tkNSzbDa/bThrb8d25JfdBlq0Ij0oUW53/SUNF9Hlrry2BPcgXkpqj4e2J7VJLtcAxYJkdtCR86xSPbJAV79amhoDA62fb43zJ+S8dQg4urp6Ht78NPEPUEsDBBQAAgAIAH2PA0smcroK/QQAAOQQAAAuAAAAdW5pdmVyc2FsL2N1c3RvbV9wcmVzZXRzLzIvY29tbW9uX21lc3NhZ2VzLmxuZ71YXU/bVhi+51dEkSptF6PtpFa9gCAnOYBVx6a2A3QfstBACIkGqWxTLxPAEAgf0Vj5TFmS0RBCEj4qIITAfsxyfOyr/oW9tpMQQpntdtpFLk7ged7v57wnHV1vXo27fh15PTk2Eep0P25/5HaNhH6aGB4LjXa6g2L3N8/crsmfh0LDQ+MToZFOd2jC7erytHWMD4VGfxkaHfG0tblcHa9GJifhMOmBw83RNTbc6e7zSj4u0EexLyWG6+EkL93j9mA5j1dKSnZTzS26fnj91bdPn715/OTp1x0Pa1AbREKAYpgWKoPoySNrHlbkOUYCMsRILBoU3Z5qKVYthbVkxBGWC4oMzSJwY3ePnB07wvbxqF+3u2DPbpDnEStKAkP7kUQLEsuJRkIYJCK/26NMZfFfspaMqnthkohhOatNZ5WFt/jqmMzPKfNL6vQVuaiQ8qKFIT8XoGhW4pEg8rRPpDkWojtaqpaW1NPzj5VFcpTCyWN8WSYHMTUs4/MTcrZKMhGlkDZN1/5B3sPFi7/DU1bmeGqAZnskkeMYQUKsv/6N20NO48q7P8hFDifWnLHwlIB4yMl+imwVldWMc7RUay49izia0zZ3HXH00j29DHxE3Q11J43leVKYdUTRhyDx1iDoCcRDRwnCAMdDH6iVEpbf48NZkq6YVVdyaTWzZlZFyf2upKIWlDTr46DZfGITrUkITaAU/iTpsgVDAAkC1YMkLzcIfQroeMYBgnsOgafLuLjlAPQSCVDwjUMLCEv10z2U3tX6DNWbvD5AKznIFy5s4JW16kUMzy/p3Z2IaZFlsjXTGCZHJgT0Igg1oimmaUar1++IvKclZ3F5hYRX1MyVXXIQDR/y613yIkh/J3VTNIP8ErSNnxuQREPJwIo+rOkDLEfU7DFEoYVPYHDxdpJMleGvSiKnhbcgKJy4UQjXg5qysH40+KAdZEkPuZTX9teduXRLl+54ZsaP5SjeWFf3M/d74Gr2wIF8fcIbvYvvdeVuJuy5YabVtjOCD7EUT3P3VYzMpJQPb5upWyqGi4tKNA5+knz+dqZw5bThu+ktyLW6f+zcN6els+0Kvl78L3JnWUzdOcd5+kznBFN5vTTomzqXw1MfbGMQ3LAgB9r2JS7EtenT6uWZbSzNdoNBU83h+lU/zKnZBdtolqsTzKQ+l6MfUtrsgl3dqsEHkFegRViZyNkJOdi0wBlDbFbxnpIb9W6eT207ra3FlMJuc8EtzDRtO7duFZEWGX27O1oGjYbLAFRV24zj6Jk1XzCA6lGbl0Gr/2omgq93oBOVfOruJVO9WiJXRQgE78WUSBpf79f2qvXlri8wbsbTTGhB1hi+fy1CY+6MiWqpQyMm621QQBTv65V8FOtD+v61sqacRe1hoLX1wBlRkBjKq6OVk9+UxDzZLpF8RkvKZLtoj8lcz/2omwK2eqjxBD6Ktbe326No9cRA6/vsTuJjZcsJB8yrrnuowfU9ntpUs5c/WpCIlPc2zoTZQNXeNA1cdF1NZdXDjDItW6FpaLv/6+FgtHKtVpQoUr7eAHQ7LIEgZ0o57gAdoPjnIEzG2g21yup5wufvsXzugMTItd0sN+GcvSCbkV92J+jRinSfRPn9xnsarqPLHWV1AW5DvJDUnxBND2ubXL5eigXhbKEj51m1cuiAzrhg6koDY22ebw31J0S9cZj0tLV1PLz5geIfUEsDBBQAAgAIAH2PA0t8I46M/wQAAOoQAAAuAAAAdW5pdmVyc2FsL2N1c3RvbV9wcmVzZXRzLzMvY29tbW9uX21lc3NhZ2VzLmxuZ71YXU/bVhi+51dEkSptF6PtpFa9gCAnOQSrjk1t89F9yEIDISQapGabepkAhkCARGPlM2VJRkMIhK8KCCGwH7McH/uqf2Gv7SSEUGa7nXaRixN4nvf7Oe9JR9ebV+OuX0deh8cmQp3ux+2P3K6R0E8Tw2Oh0U53n9j9zTO3K/zzUGh4aHwiNNLpDk24XV2eto7xodDoL0OjI562Nper49VIOAyHsAcON0fX2HCnu9cr+bhgL8W+lBguwEleOuD2YHkfJ0pKfl0tLLh+eP3Vt0+fvXn85OnXHQ9rUBtEQpBimBYqg+jJI2seVuQ5RgIyxEgsGhTdnmopXi1FtHTUEZbrExmaReBGbFXN5NXDnDIlO2Lo5VG/bn3envU+nkesKAkM7UcSLUgsJxppYZCI/G6PMpnHf8laOqbuREgqjuW8NpVX5t/iq2MyN6vMLapTV+SiQsoLFob8XJCiWYlHgsjTPpHmWIjxaLFaWlRPzz9WFshRBqeP8WWZ7MXViIzPT8jZMslFlWLWNF37B3kHH1z8HZm0MsdTAzQbkESOYwQJsf76N24POU0q7/4gFwWcWnHGwlMC4iEnuxmycaAs55yjpVqL6VnEsYK2vu2Io4cO9DDwEXU31K0sludIccYRRS+CxFuDoCcQDx0lCAMcD32gVkpYfo8PZ0i2YlZdKWTV3IpZFaXwu5KJWVDSrI+DZvOJTbQmITSBUvyTZMsWDEEkCFQASV5uEPoU0MmcAwT3HALPlvHBhgPQSyRAwdcOLSAs1U8HKL2r9RmqN3l9gBIFyBcuruHESvUijucW9e5OxbXoEtmYbgyTIxMCetEHNaIppmlGq9fviLyjpWdwOUEiCTV3ZZccRMOH/HqXvOijv5O6KZpBfgnaxs8NSKKhZ2BFH9bsHpajav4YotAiJzC4eDNNJsvwVyVV0CIbEBRO3SiE60FNWVg/GnzQDrKkh1za13ZXnbl0S5fueGbGj+UYXltVd3P3e+Bq9sCBfH3CG72L73XlbibsuWGm1bYzgg+xFE9z91WMTGeUD2+bqVsqhg8WlFgS/CT7+7czhSunDd9Nb0Gu1d1j5745LZ1tV/D1wn+RO8ti6s45ztNnOieYyuulQd/U2QKe/GAbg+CGBTnQNi9xMalNnVYvz2xjabYbDJpqDtev+mFWzc/bRrNcnWA687kc/ZDSZhfs6lYNPoC8Ai3C4kTOTsjeugXOGGKziveU3Kh383xqm1ltJa4Ut5sLbmGmadu5dauItMjoO97REmg0XAagqtp6EsfOrPn6gqgetXkZtPqv5qL4egs6UdnP3L1kqleL5OoAAsE7cSWaxde7tb1qdanrC4yb8TQTWpA1hu9fi9CYO2OiWurQiMl6GxQQxft6JB/F+pC+fyVWlLOYPQy0th44IwoSQ3l1tHLym5KaI5slsp/T0jLZPLDHZK7nftRNAVs91GQKH8Xb29vtUbR6YqD1fXYr9bGy4YQD5lXXPdTg+h5Prqv5yx8tSETKextnwmygai+bBs7++0akoe3+r4eD0cq1WlGiSPl6gtDtsASCnCnlpAN0kOKfgzAZazfUKq/nCZ+/x/K5AxIj13az3IS7eUdu75CzYwfIL7sT9GhFulei/H7jVQ3X0eWWsjwPtyGeT+tPiKbntU0uXw/FgnC20JHzvFo5dEBnXDB1pYGxNs+3hvoTot44hD1tbR0Pb36m+AdQSwMEFAACAAgAfY8DS3wjjoz/BAAA6hAAAC4AAAB1bml2ZXJzYWwvY3VzdG9tX3ByZXNldHMvNC9jb21tb25fbWVzc2FnZXMubG5nvVhdT9tWGL7nV0SRKm0Xo+2kVr2AICc5BKuOTW3z0X3IQgMhJBqkZpt6mQCGQIBEY+UzZUlGQwiErwoIIbAfsxwf+6p/Ya/tJIRQZruddpGLE3ie9/s570lH15tX465fR16HxyZCne7H7Y/crpHQTxPDY6HRTnef2P3NM7cr/PNQaHhofCI00ukOTbhdXZ62jvGh0OgvQ6MjnrY2l6vj1Ug4DIewBw43R9fYcKe71yv5uGAvxb6UGC7ASV464PZgeR8nSkp+XS0suH54/dW3T5+9efzk6dcdD2tQG0RCkGKYFiqD6Mkjax5W5DlGAjLESCwaFN2eaileLUW0dNQRlusTGZpF4EZsVc3k1cOcMiU7YujlUb9ufd6e9T6eR6woCQztRxItSCwnGmlhkIj8bo8ymcd/yVo6pu5ESCqO5bw2lVfm3+KrYzI3q8wtqlNX5KJCygsWhvxckKJZiUeCyNM+keZYiPFosVpaVE/PP1YWyFEGp4/xZZnsxdWIjM9PyNkyyUWVYtY0XfsHeQcfXPwdmbQyx1MDNBuQRI5jBAmx/vo3bg85TSrv/iAXBZxaccbCUwLiISe7GbJxoCznnKOlWovpWcSxgra+7Yijhw70MPARdTfUrSyW50hxxhFFL4LEW4OgJxAPHSUIAxwPfaBWSlh+jw9nSLZiVl0pZNXcilkVpfC7kolZUNKsj4Nm84lNtCYhNIFS/JNkyxYMQSQIVABJXm4Q+hTQyZwDBPccAs+W8cGGA9BLJEDB1w4tICzVTwcovav1Gao3eX2AEgXIFy6u4cRK9SKO5xb17k7FtegS2ZhuDJMjEwJ60Qc1oimmaUar1++IvKOlZ3A5QSIJNXdllxxEw4f8epe86KO/k7opmkF+CdrGzw1IoqFnYEUf1uwelqNq/hii0CInMLh4M00my/BXJVXQIhsQFE7dKITrQU1ZWD8afNAOsqSHXNrXdleduXRLl+54ZsaP5RheW1V3c/d74Gr2wIF8fcIbvYvvdeVuJuy5YabVtjOCD7EUT3P3VYxMZ5QPb5upWyqGDxaUWBL8JPv7tzOFK6cN301vQa7V3WPnvjktnW1X8PXCf5E7y2LqzjnO02c6J5jK66VB39TZAp78YBuD4IYFOdA2L3ExqU2dVi/PbGNpthsMmmoO16/6YVbNz9tGs1ydYDrzuRz9kNJmF+zqVg0+gLwCLcLiRM5OyN66Bc4YYrOK95TcqHfzfGqbWW0lrhS3mwtuYaZp27l1q4i0yOg73tESaDRcBqCq2noSx86s+fqCqB61eRm0+q/movh6CzpR2c/cvWSqV4vk6gACwTtxJZrF17u1vWp1qesLjJvxNBNakDWG71+L0Jg7Y6Ja6tCIyXobFBDF+3okH8X6kL5/JVaUs5g9DLS2HjgjChJDeXW0cvKbkpojmyWyn9PSMtk8sMdkrud+1E0BWz3UZAofxdvb2+1RtHpioPV9div1sbLhhAPmVdc91OD6Hk+uq/nLHy1IRMp7G2fCbKBqL5sGzv77RqSh7f6vh4PRyrVaUaJI+XqC0O2wBIKcKeWkA3SQ4p+DMBlrN9Qqr+cJn7/H8rkDEiPXdrPchLt5R27vkLNjB8gvuxP0aEW6V6L8fuNVDdfR5ZayPA+3IZ5P60+Ipue1TS5fD8WCcLbQkfO8Wjl0QGdcMHWlgbE2z7eG+hOi3jiEPW1tHQ9vfqb4B1BLAwQUAAIACAB9jwNL/egE/PsEAADwEAAALgAAAHVuaXZlcnNhbC9jdXN0b21fcHJlc2V0cy81L2NvbW1vbl9tZXNzYWdlcy5sbme9WF1PGlkYvvdXEJImuxdr203a9EIxAxxx0mHGzgxq9yMTsxpjYjEpu5tegjqKokLWrZ/UBbZFRMGPRkVE98csZ87MVf/CvsMAItadGbvZCy4O+jzv93PeQ1fPm1cTjl9HX4fGJ4Pdzsedj5yO0eBPkyPjwbFuZ0Ds/eaZ0xH6eTg4MjwxGRztdgYnnY4eV0fXxHBw7JfhsVFXR4fD0fVqNBSCQ8gFh+ujY3yk29nvljycv59iX0oM5+MkN+1zurC8j+MlJbeh5hcdP7z+6tunz948fvL0666HdagFIsFPMUwbVY3oySNzHlbkOUYCMsRILBoSna5qKVYthbVUxBaWC4gMzSJwI7qmpnPqQVaZlm0x9PNoQLe+YM16gOcRK0oCQ3uRRAsSy4m1tDBIRF6nS5nK4b9kLRVVd8IkGcNyTpvOKQtv8eURmZ9T5pfU6UtyXiHlRRNDXs5P0azEI0HkaY9IcyzEeLhULS2pJ2efKovkMI1TR/iiTPZialjGZ8fkdIVkI0ohY5iu/4O8g4vnf4enzMzx1CDN+iSR4xhBQqy38Y3TRU4Syrs/yHkeJ1ftsfCUgHjIyW6abBaVlax9tFRvMT2LOJrXNt7b4uijfX0MfETdDXU7g+V5Upi1RdGPIPHmIOgJxENHCcIgx0MfqJUSlj/gg1mSqRhVV/IZNbtqVEXJ/66koyaUNOvhoNk8YgutQQhNoBT+JJmyCYMfCQLlQ5KbG4I+BXQiawPBPYfAM2Vc3LQBeokEKPj6gQmEpQZoH6V3tT5DjSZvDFA8D/nChXUcX62ex/D8kt7dyZgWWSabM81hsmVCQC8CUCOaYlpmtHr1jsg7WmoWl+MkHFezl1bJQTQ8yKt3yYsA/Z3US9EM8krQNl5uUBJregZW9GHN7GE5ouaOIAotfAyDi7dSZKoMf1WSeS28CUHh5LVCOB7UlYX1oqEHnSBLesilfW13zZ5LN3TplmdG/FiO4vU1dTd7tweOVg9syNdnvNG7+E5XbmfCmhtGWi07I3gQS/E0d1fFyExa+fi2lbqtYri4qEQT4CfZ37+ZKVw5afpueAtyre4e2ffNbuksu4KvFv+L3JkWU3fOdp7u6ZxgKK+bBn1T5/J46qNlDIIbFuRA27rAhYQ2fVK9OLWMpdleMGioOVy/6sc5NbdgGc1yDYKZ9H05BiClrS5Y1a06fBC5BVqExYmcHpO9DRNcbYiNKt5R8lq9W+dT28poqzGl8L614CZmWradG7eKSIuMvuMdLoNGw2UAqqptJHD01Jwv4EeNqI3LoN1/NRvBV9vQicp++vYlU71cIpdFCATvxJRIBl/t1veqteWeLzBuxNNKaELWHL5/LUJz7moT1VaHZkzm26CAKN7TJ3ko1oP0/Su+qpxGrWGgtfXAGVGQGMqto5Xj35TkPNkqkf2slpLJVtEak7Gee1EvBWyNUBNJfBjr7Oy0RtHuSQ2t77PbyU+VTTscMK+67qEm1/d4akPNXfxoQiJS7ps4A2YBVX/ZNHHW3zciDW33fz0caq1crxUlipSnzw/dDksgyJlSTthA+yn+OQhTbe2GWuX0POGzD1g+s0FSy7XVLLfg7vOObMV/2c2gxyzS/RLl9dbe1nApXWwrKwtwJ+KFlP6QaHlkW+Ty9FEsyGcbHTnLqZUDG3S1a6ahNzDcxvnGaH9G2puHkKujo+vh9Y8V/wBQSwMEFAACAAgAfY8DS7tQuDcrAwAAhgwAACcAAAB1bml2ZXJzYWwvZmxhc2hfcHVibGlzaGluZ19zZXR0aW5ncy54bWzVV9tSGjEYvucpMul4KasWqzILTiswZVRghLZ65YRNYDPmsN1kQbzq0/TB+iT9swGE0dr1wEx7wUD+w/ef/4Tw+FYKNGGp4VrV8G55ByOmIk25Gtfwl0Fr+xAjY4miRGjFalhpjI7rpTDJhoKbuM+sBVGDAEaZamJrOLY2qQbBdDotc5OkjqtFZgHflCMtgyRlhinL0iARZAZfdpYwg+cIBQDgI7Waq9VLJYRCj3SuaSYY4hQ8V9wFRURLEBPjwIsNSXQzTnWm6IkWOkXpeFjD71oHraPWp4WMh2pwyZTLiakD0ZFtlVDKnRdE9PkdQzHj4xjcPahgNOXUxjW8V3EoIB08RMmxfejEoZxoyIGyc3jJLKHEEn/09iy7tWZB8CQ6U0TyaAAc5OKv4cbg+vNVr3lx1u6cXg+63bNBu+edyHWCdZwwWDcUgkM6SyO2tBMSa0kUg9+gMyLCsDBYJS3ERlqtOefOaKgF5D7XgjaSQ0Y7RLKVavRvuGqB5C5GIwhEzGr4Y8qJwIhbIni0VDbZ0Fhu86q3ViURYEF7MnTex/fmfXaimKSGrbq14BiX86j+TWeCopnOkOA3DFmNIP5Mwq+YodXioFGqZU6F9rHICA4WJ5xNGT3OczoH/JOhKzAhM9CEXk0Es97C94zfoSEb6RRwGZlAZwOdG49ffhZwQoy5ByULH7f6Z+1G87rdaTQvt1yAhE6Iip4JDgVnMrEbwSczpLRd6EE6IpIZlheFcprzisRWfnkZDJeZ8GV+62KsQG+wJJux8pzC/NWDwmZjMskH0Q1XDg0jyKEkHhMYEawLrjJWFDAiCmklZohEsNaMG+sJ15kBih9gD21e7qHXR1zlpzGsNrCYUpYWgtzZ3Xtf2f9wcHhULQe/fvzcflJpvvB7gjhzfuOfPLnyl2v/4TYMA7elH1/aNs3+zZ3du2h+LZLXTvNyUKikzX4huG4Rqe5pEakLf8n0Vi6YQi7AUhr7IYO1JLjkltG3bLEXtMmr7nbfY5tpkw3G/JrR+G9C9qflM3HtXRgGjz5cHUdyxSUkwq3E5Wu3vl/ZgZfmo6xSCdDW/zvUS78BUEsDBBQAAgAIAH2PA0sw84vEuQIAAFEKAAAhAAAAdW5pdmVyc2FsL2ZsYXNoX3NraW5fc2V0dGluZ3MueG1slVbbTuMwEH3fr6i676TsjUUylaC0EhK7IEC8O8k0serYkT0p279fO7GJ3TY0dIRUz5xjj8dnphC9YWL+ZTIhmeRSPQMiE4W2Hu+bsPxqmjaIUpxlUiAIPBNSVZRP519X7YckLfIUS25BjeWsaQb9MbPZYnZ5Pobizvh5YW2IkMmqpmJ3Lwt5ltJsUyjZiPxkauWuBsWZ2NiMLi8Wy8EDONN4h1BFOS1/WxtHqRVoDTalX0trJ1mcpsD9SbP2M5LTH/Xx7fdoW6YZtrTrc2tDtJoWsFfki9Xl6mYYL8zunyYg/EMD/f7N2iCU0x2oePPlytogQ9ZN/RmN1EoWtqAx5+NHfOdwSXPTfoZwO7N2kmAvZA86+QquPD9urQUg9zXse2LbVUn+aOu6NxDso6cc5qgaIIlfdTFdyreHBk1/wHxNuTaA0NWDHk3Sj7TRfpvY1+Oe4I2JPAA5R494lbypYNHlGwBjf49fLG7aURHm9+4LElSwdc4gw97ZI/+ash4gA2ePfOYshwfBd4cZ7Ic6kn/jG+pe8+PymygIapa+YH7lo/ake9u5OkjVOTymkjnMtU3nhVVgn40kra9LKTnIiQi6ZQVFJsUfi0t37WU0SfYCTmrHhUWQIYdjemtzNFM6LFe7juXoorEeu1+F/nLdeoJmiF9NKSLNysr8KunpxPFMl5jCTJPjDDsmDRzUnVjLkZyKqg2oFyn52FOERAix7c2GwLJrrSE4SYISkOR4kYnb5Fj1RVOloJbm0Rh41cS+DleyouTmD18ZvEEeEwaCHRNLs52g7F2UgcMpAKjKSi/ZbtFFqoYj47AF3/mBo73w0M2INhIdUts13sMaQ705zyhBukHRCyXExYEjhFeTl4xHThgYoXmkqW5vFrW9H8H9ztFQ9rPMSi8cY+3aKSna2MQPK2ic9l/J/1BLAwQUAAIACAB9jwNLNQk1bAEDAACXCwAAJgAAAHVuaXZlcnNhbC9odG1sX3B1Ymxpc2hpbmdfc2V0dGluZ3MueG1szZbdUhoxFIDveYpMOl7KqrVVmV2cVmBk/IER2uqVEzaBzZhNtkkWxKs+TR+sT9KTDSCMlq6OdHrBLDnJ+c5fcpLw+D4VaMy04UpGeLe6gxGTsaJcjiL8pd/aPsTIWCIpEUqyCEuF0XG9Emb5QHCT9Ji1sNQgwEhTy2yEE2uzWhBMJpMqN5l2s0rkFvimGqs0yDQzTFqmg0yQKXzsNGMGzwglAPBLlZyp1SsVhEJPulA0FwxxCp5L7oIi4tSmAgd+1YDEdyOtcklPlFAa6dEgwu9aB62j1uf5Gk9q8JRJlxJTB6ET2xqhlDsniOjxB4YSxkcJeHuwj9GEU5tEeG/fUWB18JRSsH3kxFFOFKRA2hk+ZZZQYokfenuW3VszF3gRnUqS8rgPM8iFH+FG//b0ptu8Om9fnt32O53zfrvrnSh0glVOGKwaCsEhleuYLeyExFoSJ+A36AyJMCwMlkXzZUMlV5xzYzRQAlJfaGE0BE/FNMKfNCcCI26J4PFi1hI9YrbFBcTgdHerQ2nxI9DHGydEG7ZsaD5jXBbj+jeVC4qmKkeC3zFkFYKI8hT+JQwtpxsNtUoLqSDGIiM4ZWjM2YTR4yJLM+CfDN2AiTQHTdh8mWDWW/ie8wc0YEOlgcvIGLYqyLnx/OqLwBkx5hFK5j5u9c7bjeZt+7LRvN5yARI6JjJ+IRxKyNLMboRPpkgqO9eDdMQkN6woCuW0mCsTW/X1ZTA8zYUv81sXYwm9wZJsxspLCvNXD0qbTci4OIjucBVoOIIcSuKZMBHDcecyZ2WBMZFISTFFJIZGZdyxHnOVG5D4A+zR5vUeen3EZTEawc0BFjVluhRyZ3fv/f6HjweHR7Vq8OvHz+21SrMW3hXEmfM9/GRtE1808qfdMAxc73y+DVud/6su3L1qfi2Tqcvmdb9UkZq9UrhOmVWdszKrrvy10V26Mkq5AG1m5I8NNBrBU24ZfctN84rCr79//bZ4o8JvMIq12/f/DcKPFs+tlfdVGDz7AKyAfPUxXa/8BlBLAwQUAAIACAB9jwNLY6mVaaMBAAAuBgAAHwAAAHVuaXZlcnNhbC9odG1sX3NraW5fc2V0dGluZ3MuanONlE1vwjAMhu/8CpRdJ1T2xdhtgyIhcZg0btMOoZhSkcZREjoY4r+vLgOaNh3El+btk9e1q3jXaueLRaz90t4Vz8X+3d0XGpBm9RpuXV006CnpzIhkDtMkBZFIYBUkOx49yfsz4TNmsjCdbT/I1pT8GNKbBRemjCuPhfZoxqNlHu3bo218iX9OYqtU1qGkUp9na2tRdiKUFqTtSNQpLxh2MypWucIKjBnoC+iCR+CYBsEg6HebyLPjY4+izEWYKi63E4yxM+PRKta4lvOm/MutAp3/8dVf2n5vEDp2IjF2bCGtJg6fKZpJpcEY+Mv7FFJ4YcFnIEq+QbH+QR3jekEVOktMYo/0a5eiTCseQ71LvVF/9OZiMve6lrOwsQfi/o7CIQTfgq5ZhSMKB0S1Vlf8QKUxpo7U0HrPT6hAPk9kfOCGAYWXo48l26bunQt9GFIw5wph5QotPVcybZocV1x768ykY1ZTyTrxXXrhE3150aMp3+HMP0ZsdYzQ/rPNuLU8Wqb5dMhHI3UcTP4MeiwXSELK9Qr0FFHk9Xxd+vJq8tb+F1BLAwQUAAIACAB9jwNL1hLLuSwBAAAABQAAGgAAAHVuaXZlcnNhbC9pMThuX3ByZXNldHMueG1svZTPa4MwFMfv/hUhp+0wU/cDikR7GAx226E9i4upzYgvkhfn9t8vEls62LCWdQfB5H2/3/fJC8pXH40m79KiMpDRJF5QIkGYSkGd0c366WZJCboSqlIbkBkFQ8kqj7hKlvBiJUqHxEcAZnTnXJsy1vd9rLC1PgGN7pwPxliYhvmnMcAGJ2uDlQZvqs5yj3s0jyJC+GuntHuG3L/7VZAQtCKjg6cQECvYGsp+E1RyQiCnEiROCLZ2QvDWTghsdyTg7HDmYSU6dKb57oSy8Ze2AaeclhUNRV9WaZhdiA7OYj/WxTjYopGIZe2PpaE+MI3T/6nP2paVGq6s1ORxp8CXyJUw7ef1iZ2Tv+88D+D2YgDzOO4uzTEP5/6fcOZRPZxKxdn+24g4O/pz5dEXUEsDBBQAAgAIAH2PA0uUE7MiaQAAAG4AAAAcAAAAdW5pdmVyc2FsL2xvY2FsX3NldHRpbmdzLnhtbA3MMQ6DMAxA0Z1TWN4p7daBwMZWltIDWMRFkRwbkYDg9mT7w9Nv+zMKHLylYOrw9XgisM7mgy4Of9NQvxFSJvUkpuxQDaHvqlZsJvlyzgUmWIUu3iaOJTKPFIscdhGo4VNe/8Aem666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B9jwNLmCmjfGgJAACkKwAAKQAAAHVuaXZlcnNhbC9za2luX2N1c3RvbWl6YXRpb25fc2V0dGluZ3MueG1s7VrrbuO6Ef7fpyAcHOAUKNa25GvhVaELlQjryD6Wkuy2KAzFZmIhsuRKtHdz4B99mj5Yn6RDSoolWVakPT0FCqy1CVYkv5nhcOYbks4kenF9dR/RYOv+6lA38C1Cqes/R9IfEJqsAi8I5yGJCOUN+SbkO1vysXXnU5d6ZN1CEXX8tROuP7aeHC8irRiSgpALHY97SgP/wyrwKfHpBz8It47XQgfH24MonX9a7feBwYGEDWBPzooUlYniWMGdd1E5TYI+EhS5FLMKtjvHf50Gz8GHR2f18hwGe39dx8bN646Enuu/nNQM5NGFwZ4bUYOSbYlxmo41XaiB2sHyReRkmyD09GGvGug5j8TL6+tp7KkDKyqscEYBeXAjl2aQw8GoO+6WInfOM2noeVgw0PE9GEq+0ZMjhH63Py4f7TmvJCxToQ1UTbmgItjtd6VmyfpI75djwuCZebkMNuwM5L5eDfMCZw15/4bBgj7U1WoMmxxT9wZSdU3F5YryDstFzqSdIZV3aQb9vAp2r3/8wTY/2OYH2/xgm9+JbTQnfEGL/1u2UURREIVmbKOJoiIqvzvbVJhWwTa6ruma+B1s09fZ05htBJk9/1u2qdB5iW16o57WF5qxjdhhT122qeKmi2wzEkeD0bgh21QoqmCbvsCeZmxTR9UZ21SkR85h+VU8Y5tcQ+aU9eD66+Cr4T8FCTAlHJX1RlIHxVaj0VAeaSN46yk9AQ17WMAjpOG+Cn1jURuLKvRpQledtAsiYrkhWQHJlEudtHO95wDDj0hIDX9NvklifnS2Kz+D6xDcD+MiadBjzzHVeuTE3EO9bn/Yx0dBFkVxgNS+1tU6x+FwPJS7CHd6/Y54VEZAGiLq9vvd8eDYHQp9Ed708QCk9PB4gHrDXk/QjgIWAI1kWdEE9TgUx92uDNrwaKwedV0Zdjqo2+2KPe3YH4i60kEwWgQZsjhiDhQ1WOTBUVbk7khEuqoreu+INTxQ+2gk4EGnc+wpitjpnJx7ml3WXafW2tNJ3fmOwNIlKO09RVs+uCarfRjCYJtsIcopQY9ORAyIY/1uOo0DF4awO4F0xNvhP9f6lgmsZEo8on3KLxGSqjlp855cwmTvF2pWUOkqDpdkMnWQnMsb4LI1VLoa8k9dWKILQhieKtCFKlrHzFMZla4646GKKxWV1FHpCo/YUx+W1jXpaoDZUwuZqaRgKP80wJ1Uvu+RC7VUupK77KmCFoupdDWS2VONKVRTsHHInvdBvDpIV2zXIwqVw8/qqXQVM2QlqlhQ63ivrKLWWeizkgoWdthTC/RWU+usUuK2ePNeGJi8FrlksgUtsLhZckmauMi5slRnt3PZ/LKczq5nS8W4bklqnJWIpeXPwmD0rdsfAHMluJqSrFsZqDMnC3Fh/U49Waa9mE2XIBBPlyb+bLck9rsxdHZnTw0Tt6TkP40FzBf4viWx33Wgd4sFNu2lNTU0vDSspTmzuV+m2MZaS/oS7NHGORBEA3RwyVdENwQBPbshQZHnrnkHo2zX35Ma+rTZrWyYywW27IWh2sbMbElWEIavf+KSnT3dQPBsnAit3ch5ZJdFTC2ECO/fZSsU/KMbF0YGW8f1P9TRvpAfDPN6ac9mU2uJTS1taUnYXyMtdJim5oIWsoUXICOEKhx+H3zJo49LQLLnNRZyY1zfTOHHZobcuM8bD37od1gzx7Akc+LXAELg4AVEnWU9zBYa8yEoRA7aOVH0NQjXuaDJLl0N2YapziA0VTsj32ZiUtmw8K6/gtAhK1pD3i22LPkaL5XZZ4hxyM1ZQ9DsE6Tkp4agL9iCHMJWDZgp3xvXMssIloZpgqQ5uHJYvHuvyFmtAMe8eXCDfQQtzMOQJjwbo8aKLPzLHayjIU9Lkj2WCX7mK/jsHghYEa5rRRUQkIo1Fle/3Bl/XeqyMcXaEgJNmz0sbc6PTJ8DROIHFDmeF7BpgGpnfXD8FexpycrZQzq8wrC1u+bD2PJzY/6xd39FDk1I6KeEv0wNf/7pQ3Prcqx3buQWNs2gDPYqO/qe9swMvtMQFvAXrajjgOYmWHEqKwZkhuIGjUAYGJ1RF5Cw1whomDqoSw4dQBzscNNIgDlLZJgB+g1i7sFzOUPuwaPNRDxgxTJsKNoP5JHtYmuA+XLHq1a+0uys4RE4272t9iN5CiBdPOIc4oIIHMiXv84qZ0pujqJsw56C4SbIfI7rKkj13C3bi9cTe3eLU1fEtJKbz0Ow99Y8hz33hVML+Hm/Jef1/CkMtrzVc6I0rmNy+8tvNCSe4iLWO29WiCwsL9SbpSqbKmb7Q5ZVXn0cxCizbGpby6msMAkQrFuHrjZArE9s115fVry/07Aug7zEvRZxwtXm3//8V30xBXviVpS0/rmpHEhBxlr4Td7fzICS6O815Niykofyl5rAZHucQuvvlm0DwuS/sgF14mKwDbbswqKWagjEZBll25bVm1uIVYuHZrAPV7Xqd1bIrbz4BPTDd24t6dYJX4C+7CDwmgrinmexSRvbcDqw7Knn+qQh/DfXAzZ525gvZU3jJznIUc9dvcRFcA3b0eTSBnlwpGsgT72RTeDIgkiydmlzmbzEpHQElBC/nwjhUFpx3hpOx2M4fgd7mjtt+zQMvDm7pzi/mIMB7FoFwliiITugpW/ZEdEm+JqsncS/GZu0s03FoXOwYc42ZonIfFtx9ILlzjorN2kpDrwPPGBnNZ5ORnS+vYhSVYXf42UVvLWdWQ6b5qQrY/qpsTjeJN/o2fhMY3G8xUrWDHbp5zYVu7LQ9HJFccJse521gzHE5yyVjEnf8mOYBVN2yRZlJpI05EdugzWReOm13S1J0pm1ZQ1uX7B44r9tIm4Z5vHVSg4lhY5T+Lar43fC/2DkcnDzeUAKZl3N38syIBlTlgLxZXDRGXEroq878rEF239ntWFMH7VQIuNji7nz9IVSGW6X8hmjswwy/g66ErrlfM7pvJFKn7F4M1VBnOzVoEn7zE+TdtUKTRKxlxfQ328fSYghBlxguWSF8o3Z4Zv0YuOe7wsLuAu9WQF0A7J9OKmkmZBpyAUW31al2RK/ZPu3e4+6HjmQlKoyDRnnVM9/EkF2VAe3TKfkiWbDO2lpnAUJ151iMc+BmfaLKH4uyiop9DRMOuo8Rnz2JWyVFp+TjSXlKKVpFu5Zhg5oYdXbJapg7CXvT9rZMgscdfadWbENoCDv4h/i/gdQSwMEFAACAAgAfY8DS+3/qebuDgAAEyQAABcAAAB1bml2ZXJzYWwvdW5pdmVyc2FsLnBuZ+2aa1iS2drHMbOayUNNO3XUtHJ2846RVmaeIUs77NRyNEVNsXEnkwlqiocQmGqXTSrWHNTwQNmkqSkaKYqo2UEyVDJBMkSdSEkQCBlAQGQ/ONd+3/nwfnuv95sfuJ7nXtf6rfVf9/2se63FtX48GXrE4nO7z0EgkMWxo4HfgkCrwSCQafS6NUDJ8xhyCvAwyfj2yEFQ05DDLGCsRgSEBIBALcXrF8+YAfZnaUejM0Agy2fGnwkj9cE/QSDnB8cCAyJy4iV8ODklO44hV5jnrVkw3/27I51h63b0q20h5pd2XiqxP77KZdXdu18FEgx2r6uLyg7UHxRZ4M2vb//bbrNzdtu2stmw8Ks135j9A+OgQS209lCGspck2JkK1u3cxg+/drEetiYNxmCSSJouxODc8YZzF5c0wiiWn2JANFtLgig+/HxiFSDQ4flHK872+mMDI+t73+dDF8907gVKnxSdRH4XjOh9P4YgIW1WAyXtt+rDKswKdkY1PV4PmKBxc46LK0cXSLtttDwPtd44fsJfGeG7CbCmkh5EpteVmwCvae6fWQOPAw69xs6uO8OMtdNXG5vYSkgw1ni+EfAo6Aevy0Z3bTjSbKzwft0KtAKtQCvQCrQCrUAr0Aq0Aq1AK9AKtAKtQCvQCrQCrUAr0P8PdFo7TGE1Gl9/+j90WpFhVsAgaXpFyMmlp6JpK37PxX4b6GPaH1alAraknhdFpaBSqU7GP1NhipxH9ky+i0hV6okTUDBF3ufHYhAPJ+PUjdUowzbGOGZtQaqfsovjtjjiLykKOUWlorKpUCNqa4UzyN/adLlV91W0pvIhrOTbsUi/rgLtbekjg+6dL2xc9fLrd/ZlTUbARumJ17W48+n3qXqV7GG34iP+dIYGipf3cpz0clKFpkC3NE/UOAxxnXAfriYa+k/o9acUM6TjuzxZ5RxWClj93IAz1OcK5uPwTWKpMzfRnleCYfGzU8dZBcTjWuXCCREdEXZ/3BL0Q3i423Z4sRBeh1PCnb5XYyKZmWLHK9qxeNkmM5WlNTXZop7Hl7CC2E9kZ90wY2Nbm8t7/qBxu5aITJcs9rSHlys5b5pcgY1zZZxht5BPhjEWCZ49mqvfh4UlLIJfkXu0nPOJ4Y1R8PP8GNRAgy4o6AeiZzeJK8lU3xK3FIUwOd2jSi62Y4YljnPLh7g3NGFK4YRvqKagKTZ7va+bfj6fJzzJ+I2njqYO7akjyZV5G1NlCcP8B7FBVKjwlCndzmuUawfKYg4kN/Msdog3K3NvwritTGV6Onpc2IuvjDt5q7obbinaGcph1XeTX+7DJTnnFE6LlnYPtdeBdpMs5Dei6NVFjs9oupe51DDd7u7Jx6clinaokwts/Lo7Jcu7wGU6CwSqIPrYt2KkmSk0LAktdijXRmfrcI6XX3gXhQuzLcw9pirXVoq9nr3vqyP1zyOiTHVamvkxpd5Ld7f66bo1Hp+cmL+k4x/YNvvFVi91zSI6pZALE0i2Gg3lt42vs1Gc5fK2sZJtk+35bYjl4f/CRthnssoJYVQDBVWZGM7KJ3OF0eusbfatKebTo7su+/c85dcFzOdsJj0T47KcYeC1MqX+wmt43/yz9iGUBhmQwMd+qOa9RXcgqbLtNIZgWyavClB+kIoE4h6RauU1w2qEiQi9D2OFtpzYQzT9ZGlCekDip7eD5bvWFlLsfhvNa3nfJ8JlebrDMrnw1QV89F8ayBxw2js2u0zDOCSUhNALWV2w3u4KAzVxslZDjq35LgibdUA9ZuYQ2dWYSAhUIGDsaQHS6eySeUH0LujEt2F9wuPsswLatRDSmZZZyIVh5BxtfNDSukf1abIRooJOxmNV/YzIHnkqKbl0rIanAnraQEOaApGwgqjSdKdny9CMM6ONGQMQ7YInT9DcUG4NLhlpUrhW80gF7/4OiyiEqYXbz2/wg8ylwSy/8i70GfJIc4ICkSv8r7CAOzjXzb8cjrAzuddNuKSnh8axHFa5fDEgBt/rTeFhP/jxHuimIdTpJLMCuPYVvLFb+8cmKP6xIeWiLtsppZS/rAdRjqber5HOv0HaAwFz0JIp90WEF4DOMg52ajs+6ERz+x27xaJLUz7MEXm+PPLmfSSXoQxn0CYuhB2+Y6tw+aIwFx35rD1v6fXgRve+CwoW6vlVGr0bdcNEmSFzdRPyD8cJr2/tHC8JGf5QTWMk1sETJvXD4VD8b+ShbtlQc7sgluRbHlWaqi0mLwuqfBfKLyHSNGJXN36bCSi0P2jpX+e6Eh5HIAQETc/CC6s4D3LVzqX5KIN27mozkhsu8p5uJ0gHJmhNxCh4qaJt1qgfUU7b1VqsOCvYP4pj95yHiiYriXAGuZtUnFgnbmSKO2T0oTe5hBdpt1iUDeAfrogdi8+uvkQU2ZyhBtdRbwyMkKBLLz0M235F8SjT82K224evSTo5i5olkdVqztfy9oOe1D1guX6scpYk8/etkShPI/kRLHtq3An/tY0agWZi3qwlXSW7bqL7SGAY5ewZHL5T5csqHWQ1lIYPkoVDHhxIsb4xJ2zEy7G8JoTFyU6f+G8ppy4xIkyqY5Ngnrvw6Vm8qkGmK5JYwhyE+y67pPdrUs5jLO5xMbFvKy3iQZmbfe93OFdY+pmKDt+Dh0IUSjAn4zVxhmKTzCe6xAwwpfW+O4AZiOyL0Hm6xtqA+xaHYLWqzuoX6/Yzd7sTZDWJ2Y7oyY+E/h2XzdLS+IL0Co+wnpzSU5j9r2RlIpvz+keSG9lUydgFzVjNuQFZd9byN3xZLI8KSI6xLGFEWymxNuBXMqjq9dh04gb4SE2A2kucQNjkTMhM3TwWlB2cxPfhDYy8FSpWF+wlCGC4XHPm3ctBfE9a4qMfE0wcTqtzHML1jDeDToc1jiM17/hIzGijewqxb1H6p6+/+VhlL2mouTgUZSrcezCwK+2UQmiCtmhnXrid7s/fZ/WGEf2lQNKXeKBn1qw1hJa4Vzw6VlPzjktDtuKVT/m0hJaKkuEzgUTijPv+pPzPre/77ihfZ22fJ57soWinSEtj9ZDCtMhSDh21ZSoGcEBwHKeSsyjfFpAoKtkJ5DO+z7O/jlzaMdw9GiIwdWb8cPH5NWLyVjji0xDidwLz/JR/OavK9i4wI6lXUjCd8zv4e26jxSnh4Xxpy2QrSXz5BZ10VvN+ajHyJhHKsl9dQIoJ7RzqvI7C+2x2dgkexzG2NHRO6iY408xS8ry0Uxqjn7GfSGsrTDPhoYsZe3bhf2xyX3KvqyuH05AsGvpayEjZJFaSyVsD8jJzOzfR1kkGxgjuu5NnayqSP+Xa0t1IUaOPka/98bbTOb4v593Ozd3782tIttPtGYI04bn7CIMLano8AhebFaIQZpsLFuJlCWHqImlZynYYOE/WXxvZgxZWIsLed+ukseIJjMw/tqakEU0Tr8LVYPwI8HpxaFCsXa2Qw0XhZtv8xaNf7g9hTs+QK1E8EKh2qqt46bhu8XsnD6Qd2O1K0JeszaX4v/+zNECdV9PXxArhzhL6jTOE2IcbQBxlPz7RbOt0Ec4cuptE35LkFdH8QHc4O3j/RrC1q6HXqWlCO0ptu1Udzhz14aNNoCP+jsKeL/YaECO3oTmUhieHqJJoaigiQrtnUNHXw+CGLmd6+Xy+NJXkLKmvCbky7QorpGaw962Re6BTP4uOV3tRqmviWEtxtb6Oy24hpioWx3O+BM9gHVyOsuV1iWF9vKQ+nBt8g18gICYw269tI3gHHL9wi0K9mHnmu595qE6kUl6Mz1O2krFFsQN69WQPTa/ijU3pZT0LIDrGr6QjiVxgrVyfG/FBS5s1vbkcutE6ODuxk7+ILi1d9tN7OQKXJrVqBHucnPibZTIongk2/HTE4ol4Xk5/1A1HxJPXfBLM7ymDkqU5AzR0Wx2v1c9ROXqTllexJUzBgIA5e9HBIt10AV5wcYbaWyjADOe4s7F3pZv48reHm8vY+edGEZHgK89rofpZjhBq0LgDq+1S54SyieM7ISdkHQjuRt0c4tAYTMhyor7m/Dk7Ak3F3bYU+GclvlPhngLJEFUZIioFMoJ0hsOOi1+eDj+dgMi/1/nNvkUzvgMWs7nlxSyxpQBYzFDXUPik1LyR8kinhSdrm25stPL79MTDdJyWEj9ThZFGd814kDuSvFEWfFBlA7q4FJtZzLjrosph/U6rq+7z4iN/Xu7y0Mc2C1Ba8oRK4vaY9SshOtsBSCiMubYjkGHH/LjPrH8GtnPKqKvX31ikMS90RHWJTkkufBCv+Xi6EUOfu4fxGxIFX/PxR+IKjoYoZT6bgUVDsRwCy7vLyeXibCl0HAL3ieTvKQN2Bw3ahq1C7M6XW2HBqwtG2BavO2LUOWNH1Dl+//qLmhvdcrba9Y9caypRagvEg8C5Momn+6/RbQDv4MceFLnvLDEdnxbCco6/bGy0v5PRKpU/KraXkyKQ93gq8PJ+7Cet+RVp7sgekQoP+K0QsvD2mWRJdhwIFelrCSRT4U7SDKy/wtPivHsgmZQl+qzfupnR4f/o6cpuxATHn+ikQ13/3N3Zy/3AAVSZca+V4U+ykm0BozgjuVm5HEWvG/4sWrcl+/Smr9pyJefhndqXRyBvLK/1q+67Yeu23FFU+8roFCx9TvC6dtUomrsf8M63qLVG12gOqamsu4QgbNIh6iQlpiZWDWOz2nkyhXHLX382hftK0Zlq6OJ0ymgNFpsqY9pGZ5vW54R15Us2GI5x0FLFUvsvPBMgeAS9Apz1ZYaj4vaO/Bw5SpaQvnOiX+WdZtDADVhVtLUsT+jLO7BnHCPrQjDZj1pDs+OAcwf9QfyUd9/3LeIyBexeiGRkWzyd5wv75VDXwdx1wlwOZVUgtupFZWouUzQ/zeQ+v6HukmERqVvqzj7/HDgu8fn/EPTHzfnO+Cn1k4yOyy/qFuaES+nKqk4ZRJdRS6E9nEGLjUcpm6//lyNXxx+CmYPGU1f5/ZgX90l+6rz/uXYy++pXw3nEqv/cUGnE+XgzjdbRk0XVNZSEsJEMFvzcnzdaNtaHFM5eBYoUUU0Pq/Q/UnYZ27SvjQn0+NGmliMymDxMnva2PVXLMEo4FhQa2HQw4fK/AVBLAwQUAAIACAB9jwNLHJjzBksAAABrAAAAGwAAAHVuaXZlcnNhbC91bml2ZXJzYWwucG5nLnhtbLOxr8jNUShLLSrOzM+zVTLUM1Cyt+PlsikoSi3LTC1XqACKAQUhQEmhEsg1QnDLM1NKMoBCBiYmCMGM1Mz0jBJbJXMLY7igPtBMAFBLAQIAABQAAgAIAEOUV0cNwDEewAEAANoDAAAPAAAAAAAAAAEAAAAAAAAAAABub25lL3BsYXllci54bWxQSwECAAAUAAIACAB9jwNLFQ6tKGQEAAAHEQAAHQAAAAAAAAABAAAAAADtAQAAdW5pdmVyc2FsL2NvbW1vbl9tZXNzYWdlcy5sbmdQSwECAAAUAAIACAB9jwNLtyQvqWoEAADPEAAALgAAAAAAAAABAAAAAACMBgAAdW5pdmVyc2FsL2N1c3RvbV9wcmVzZXRzLzAvY29tbW9uX21lc3NhZ2VzLmxuZ1BLAQIAABQAAgAIAH2PA0vikF8z9QQAAN4QAAAuAAAAAAAAAAEAAAAAAEILAAB1bml2ZXJzYWwvY3VzdG9tX3ByZXNldHMvMS9jb21tb25fbWVzc2FnZXMubG5nUEsBAgAAFAACAAgAfY8DSyZyugr9BAAA5BAAAC4AAAAAAAAAAQAAAAAAgxAAAHVuaXZlcnNhbC9jdXN0b21fcHJlc2V0cy8yL2NvbW1vbl9tZXNzYWdlcy5sbmdQSwECAAAUAAIACAB9jwNLfCOOjP8EAADqEAAALgAAAAAAAAABAAAAAADMFQAAdW5pdmVyc2FsL2N1c3RvbV9wcmVzZXRzLzMvY29tbW9uX21lc3NhZ2VzLmxuZ1BLAQIAABQAAgAIAH2PA0t8I46M/wQAAOoQAAAuAAAAAAAAAAEAAAAAABcbAAB1bml2ZXJzYWwvY3VzdG9tX3ByZXNldHMvNC9jb21tb25fbWVzc2FnZXMubG5nUEsBAgAAFAACAAgAfY8DS/3oBPz7BAAA8BAAAC4AAAAAAAAAAQAAAAAAYiAAAHVuaXZlcnNhbC9jdXN0b21fcHJlc2V0cy81L2NvbW1vbl9tZXNzYWdlcy5sbmdQSwECAAAUAAIACAB9jwNLu1C4NysDAACGDAAAJwAAAAAAAAABAAAAAACpJQAAdW5pdmVyc2FsL2ZsYXNoX3B1Ymxpc2hpbmdfc2V0dGluZ3MueG1sUEsBAgAAFAACAAgAfY8DSzDzi8S5AgAAUQoAACEAAAAAAAAAAQAAAAAAGSkAAHVuaXZlcnNhbC9mbGFzaF9za2luX3NldHRpbmdzLnhtbFBLAQIAABQAAgAIAH2PA0s1CTVsAQMAAJcLAAAmAAAAAAAAAAEAAAAAABEsAAB1bml2ZXJzYWwvaHRtbF9wdWJsaXNoaW5nX3NldHRpbmdzLnhtbFBLAQIAABQAAgAIAH2PA0tjqZVpowEAAC4GAAAfAAAAAAAAAAEAAAAAAFYvAAB1bml2ZXJzYWwvaHRtbF9za2luX3NldHRpbmdzLmpzUEsBAgAAFAACAAgAfY8DS9YSy7ksAQAAAAUAABoAAAAAAAAAAQAAAAAANjEAAHVuaXZlcnNhbC9pMThuX3ByZXNldHMueG1sUEsBAgAAFAACAAgAfY8DS5QTsyJpAAAAbgAAABwAAAAAAAAAAQAAAAAAmjIAAHVuaXZlcnNhbC9sb2NhbF9zZXR0aW5ncy54bWxQSwECAAAUAAIACABElFdHI7RO+/sCAACwCAAAFAAAAAAAAAABAAAAAAA9MwAAdW5pdmVyc2FsL3BsYXllci54bWxQSwECAAAUAAIACAB9jwNLmCmjfGgJAACkKwAAKQAAAAAAAAABAAAAAABqNgAAdW5pdmVyc2FsL3NraW5fY3VzdG9taXphdGlvbl9zZXR0aW5ncy54bWxQSwECAAAUAAIACAB9jwNL7f+p5u4OAAATJAAAFwAAAAAAAAAAAAAAAAAZQAAAdW5pdmVyc2FsL3VuaXZlcnNhbC5wbmdQSwECAAAUAAIACAB9jwNLHJjzBksAAABrAAAAGwAAAAAAAAABAAAAAAA8TwAAdW5pdmVyc2FsL3VuaXZlcnNhbC5wbmcueG1sUEsFBgAAAAASABIArgUAAMBPA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2025</Words>
  <Application>Microsoft Office PowerPoint</Application>
  <PresentationFormat>宽屏</PresentationFormat>
  <Paragraphs>218</Paragraphs>
  <Slides>18</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Levenim MT</vt:lpstr>
      <vt:lpstr>宋体</vt:lpstr>
      <vt:lpstr>微软雅黑</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动态开题报告论文答辩PPT模板</dc:title>
  <dc:creator>yanan peng</dc:creator>
  <cp:lastModifiedBy>五百丁</cp:lastModifiedBy>
  <cp:revision>167</cp:revision>
  <dcterms:created xsi:type="dcterms:W3CDTF">2015-04-13T12:15:43Z</dcterms:created>
  <dcterms:modified xsi:type="dcterms:W3CDTF">2017-08-03T10:00:24Z</dcterms:modified>
</cp:coreProperties>
</file>