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4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981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7566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905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71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410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470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9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831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3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347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683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3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4" r:id="rId6"/>
    <p:sldLayoutId id="2147483689" r:id="rId7"/>
    <p:sldLayoutId id="2147483685" r:id="rId8"/>
    <p:sldLayoutId id="2147483686" r:id="rId9"/>
    <p:sldLayoutId id="2147483687" r:id="rId10"/>
    <p:sldLayoutId id="214748368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129F610C-D5A4-D428-D4FB-6C047E8218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353" r="-1" b="1623"/>
          <a:stretch/>
        </p:blipFill>
        <p:spPr>
          <a:xfrm>
            <a:off x="14451" y="31269"/>
            <a:ext cx="12188932" cy="685661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7A6E19-89FC-0AF8-EDCD-15E52D980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en-US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Söhne"/>
              </a:rPr>
              <a:t>Custom Report Generation Use Case</a:t>
            </a:r>
            <a:endParaRPr lang="en-ZA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5D113-BE25-57B9-D55C-E5E4DE949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9029" y="2161309"/>
            <a:ext cx="6190895" cy="3245836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Use Case Description and Requirements</a:t>
            </a:r>
            <a:endParaRPr lang="en-ZA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506" y="-615180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516668"/>
            <a:ext cx="4187283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969850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6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559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7FD2-C80E-8C64-43D7-A002904F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Stories and Acceptance criteria</a:t>
            </a:r>
            <a:br>
              <a:rPr lang="en-US" sz="2800" dirty="0"/>
            </a:br>
            <a:r>
              <a:rPr lang="en-US" sz="1600" b="1" i="0" dirty="0">
                <a:effectLst/>
                <a:latin typeface="Söhne"/>
              </a:rPr>
              <a:t>Story 1: Business Analyst's Monthly Sales Lost Report</a:t>
            </a:r>
            <a:endParaRPr lang="en-ZA" sz="1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19A3CD-327C-60D4-157A-F3ED93CAC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a business analyst, I want to generate report on monthly lost sales so that I can analyze and improve business better.</a:t>
            </a:r>
          </a:p>
          <a:p>
            <a:endParaRPr lang="en-US" dirty="0"/>
          </a:p>
          <a:p>
            <a:r>
              <a:rPr lang="en-US" b="1" dirty="0"/>
              <a:t>Acceptance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I select custom report generation feature, there should be option of “Monthly sales lost”.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should able to select any date in case want to check on specific 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generate PDF report to provide details on opportunity we lost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endParaRPr lang="en-ZA" sz="1100" dirty="0"/>
          </a:p>
        </p:txBody>
      </p:sp>
    </p:spTree>
    <p:extLst>
      <p:ext uri="{BB962C8B-B14F-4D97-AF65-F5344CB8AC3E}">
        <p14:creationId xmlns:p14="http://schemas.microsoft.com/office/powerpoint/2010/main" val="2907398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6BF5-5EF7-626A-A3EB-7AAB0919A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Stories and Acceptances criteria</a:t>
            </a:r>
            <a:br>
              <a:rPr lang="en-US" sz="3600" dirty="0"/>
            </a:br>
            <a:r>
              <a:rPr lang="en-US" sz="1400" dirty="0"/>
              <a:t>Story:2 Product manager’s new product launch Report</a:t>
            </a:r>
            <a:endParaRPr lang="en-ZA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C250C-1811-7325-3866-EE0173021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15" y="2521887"/>
            <a:ext cx="10077557" cy="3549045"/>
          </a:xfrm>
        </p:spPr>
        <p:txBody>
          <a:bodyPr>
            <a:normAutofit/>
          </a:bodyPr>
          <a:lstStyle/>
          <a:p>
            <a:r>
              <a:rPr lang="en-US" dirty="0"/>
              <a:t>As product manager I want generate custom report on performance on new launched product and see how customer react and impact on sale.</a:t>
            </a:r>
          </a:p>
          <a:p>
            <a:endParaRPr lang="en-US" dirty="0"/>
          </a:p>
          <a:p>
            <a:r>
              <a:rPr lang="en-US" b="1" dirty="0"/>
              <a:t>Acceptance Criteria 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 report should generate feature such as “New product launch”.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should allow the user to select  a date for product launch.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generate CSV report format representing sale figures and feedback on new product.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ZA" sz="1400" dirty="0"/>
          </a:p>
        </p:txBody>
      </p:sp>
    </p:spTree>
    <p:extLst>
      <p:ext uri="{BB962C8B-B14F-4D97-AF65-F5344CB8AC3E}">
        <p14:creationId xmlns:p14="http://schemas.microsoft.com/office/powerpoint/2010/main" val="649660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1F0C-CCAF-BFEA-5AA7-7B69F8288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895134"/>
            <a:ext cx="10077557" cy="1325563"/>
          </a:xfrm>
        </p:spPr>
        <p:txBody>
          <a:bodyPr>
            <a:normAutofit/>
          </a:bodyPr>
          <a:lstStyle/>
          <a:p>
            <a:r>
              <a:rPr lang="en-US" sz="2800" dirty="0"/>
              <a:t>Stories and Acceptance criteria</a:t>
            </a:r>
            <a:br>
              <a:rPr lang="en-US" sz="1400" dirty="0"/>
            </a:br>
            <a:r>
              <a:rPr lang="en-US" sz="1400" dirty="0"/>
              <a:t>Story:3 HR Manager employee attendance Report</a:t>
            </a:r>
            <a:endParaRPr lang="en-ZA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DE2F1-3A0B-7E2B-720D-00062BF49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38510"/>
            <a:ext cx="10077557" cy="3549045"/>
          </a:xfrm>
        </p:spPr>
        <p:txBody>
          <a:bodyPr>
            <a:noAutofit/>
          </a:bodyPr>
          <a:lstStyle/>
          <a:p>
            <a:r>
              <a:rPr lang="en-US" dirty="0"/>
              <a:t>As HR Manager, I want to generate custom report to track the attendance of works and identify the pattern.</a:t>
            </a:r>
          </a:p>
          <a:p>
            <a:endParaRPr lang="en-US" dirty="0"/>
          </a:p>
          <a:p>
            <a:r>
              <a:rPr lang="en-US" b="1" dirty="0"/>
              <a:t>Acceptance Criteria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custom report generation features, there must be “Employee attendance”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 system should allow user to select any date to check attendance.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system should be generated in EXCEL format to present employee’s details including present and absence days.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3531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A7BA-85C4-06D6-AB2A-A84B11F2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Scenario Overview</a:t>
            </a:r>
            <a:endParaRPr lang="en-ZA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D649B-88D7-C9D9-954F-0C78D1289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-285750"/>
            <a:r>
              <a:rPr lang="en-US" dirty="0"/>
              <a:t>Strategic Dimension is designing the new  feature for its Odoo-based ERP system</a:t>
            </a:r>
          </a:p>
          <a:p>
            <a:pPr marL="285750" lvl="1" indent="-285750"/>
            <a:r>
              <a:rPr lang="en-US" dirty="0"/>
              <a:t>This system will allow the users to generate custom reports</a:t>
            </a:r>
          </a:p>
          <a:p>
            <a:pPr marL="285750" lvl="1" indent="-285750"/>
            <a:r>
              <a:rPr lang="en-US" dirty="0"/>
              <a:t>This will make it easy for users  to create reports that fits their needs</a:t>
            </a:r>
          </a:p>
          <a:p>
            <a:pPr marL="285750" lvl="1" indent="-285750"/>
            <a:r>
              <a:rPr lang="en-US" dirty="0"/>
              <a:t>It help users to analyze data better and make smarter decisions for organization</a:t>
            </a:r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6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5EB27-AC39-54D3-14EB-4686292FA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945010"/>
            <a:ext cx="10077557" cy="1325563"/>
          </a:xfrm>
        </p:spPr>
        <p:txBody>
          <a:bodyPr>
            <a:normAutofit/>
          </a:bodyPr>
          <a:lstStyle/>
          <a:p>
            <a:r>
              <a:rPr lang="en-ZA" sz="2800" b="1" i="0" dirty="0">
                <a:effectLst/>
                <a:latin typeface="Söhne"/>
              </a:rPr>
              <a:t>Navigating Custom Reports</a:t>
            </a:r>
            <a:endParaRPr lang="en-ZA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85AE4-D103-F444-8140-E26FA50AF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Primary Actor :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Goal : Empower users to create reports that fit their needs, so that the can make wise decision using data in organization.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Precondictions</a:t>
            </a:r>
            <a:r>
              <a:rPr lang="en-US" sz="1800" dirty="0"/>
              <a:t> : Before creating reports, the user must be authenticated and has access to the custom report generation feature and ensure the system works well.</a:t>
            </a:r>
          </a:p>
          <a:p>
            <a:r>
              <a:rPr lang="en-US" sz="1800" dirty="0"/>
              <a:t>                                   </a:t>
            </a:r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38274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4FD9-9C4B-331D-C128-E6CB451E9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Main Success Scenario</a:t>
            </a:r>
            <a:endParaRPr lang="en-ZA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DE1D6-FCFA-CF65-2CAB-F58AAC579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 access the Odoo-based system and navigate through custom report feature.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Tell system what you need by selecting the date, report style or format and data range.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system processes it the user’s selections  and generate custom report accordingly.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system gives option  of download or view.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Mission accomplished – User successfully downloads or views the custom report.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7324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914B-E429-477C-79D7-946543C8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Postcondiction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F0500-B5F4-D2D4-C4D6-DC91E99D4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 can download or view custom report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System keeps the record of successful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84903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6B63-6FC1-54F9-D89A-DCFC71DB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203D6-2063-0350-3A94-AA742FDC6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system encounters an error during the process of generating report, notify the user and give relevant details.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the user decide to cancel the report process, terminate the process and return to main menu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8384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3D54-4A2A-6F59-5DCF-BC759D51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Requirements Documentation</a:t>
            </a:r>
            <a:endParaRPr lang="en-ZA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9C714-55FA-555F-BBED-B71C20825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Functional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dirty="0"/>
              <a:t>The system provides friendly place to create reports for user.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Users shall able to select specific criteria such as report format, data range and filters.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system shall generate report in format of PDF, CSV and EXCEL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/>
              <a:t>Error message shall display if there is issue during the report generation</a:t>
            </a:r>
          </a:p>
        </p:txBody>
      </p:sp>
    </p:spTree>
    <p:extLst>
      <p:ext uri="{BB962C8B-B14F-4D97-AF65-F5344CB8AC3E}">
        <p14:creationId xmlns:p14="http://schemas.microsoft.com/office/powerpoint/2010/main" val="218511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873E-AD1E-AD18-F97C-167EE19D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Requirements Documentation</a:t>
            </a:r>
            <a:endParaRPr lang="en-ZA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4212-36C7-69C0-2CDB-B92FF9EBC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Non-Functional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System should respond fast for normal report.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System should able to handle multiple users simultaneously.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custom report generation feature shall able to work on mobile and desktop.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4514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7E512-FC68-812B-C093-63C56E7D6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481293"/>
          </a:xfrm>
        </p:spPr>
        <p:txBody>
          <a:bodyPr>
            <a:normAutofit fontScale="90000"/>
          </a:bodyPr>
          <a:lstStyle/>
          <a:p>
            <a:r>
              <a:rPr lang="en-ZA" b="0" i="0" dirty="0">
                <a:solidFill>
                  <a:srgbClr val="374151"/>
                </a:solidFill>
                <a:effectLst/>
                <a:latin typeface="Söhne"/>
              </a:rPr>
              <a:t>Business Process </a:t>
            </a:r>
            <a:r>
              <a:rPr lang="en-ZA" b="0" i="0" dirty="0" err="1">
                <a:solidFill>
                  <a:srgbClr val="374151"/>
                </a:solidFill>
                <a:effectLst/>
                <a:latin typeface="Söhne"/>
              </a:rPr>
              <a:t>Modeling</a:t>
            </a:r>
            <a:br>
              <a:rPr lang="en-ZA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sz="1200" b="1" i="0" u="sng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P</a:t>
            </a:r>
            <a:r>
              <a:rPr lang="en-US" sz="1200" b="1" i="0" u="sng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rocess of customer support ticket resolution.</a:t>
            </a:r>
            <a:endParaRPr lang="en-ZA" sz="12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Content Placeholder 8" descr="A diagram of a business process&#10;&#10;Description automatically generated">
            <a:extLst>
              <a:ext uri="{FF2B5EF4-FFF2-40B4-BE49-F238E27FC236}">
                <a16:creationId xmlns:a16="http://schemas.microsoft.com/office/drawing/2014/main" id="{7EEB5068-334E-0EA9-F0C9-37DC1F9DB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17" y="1268361"/>
            <a:ext cx="10181612" cy="5589639"/>
          </a:xfrm>
        </p:spPr>
      </p:pic>
    </p:spTree>
    <p:extLst>
      <p:ext uri="{BB962C8B-B14F-4D97-AF65-F5344CB8AC3E}">
        <p14:creationId xmlns:p14="http://schemas.microsoft.com/office/powerpoint/2010/main" val="2439544986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2794</TotalTime>
  <Words>592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Avenir Next LT Pro Light</vt:lpstr>
      <vt:lpstr>Georgia Pro Semibold</vt:lpstr>
      <vt:lpstr>Söhne</vt:lpstr>
      <vt:lpstr>RocaVTI</vt:lpstr>
      <vt:lpstr>Custom Report Generation Use Case</vt:lpstr>
      <vt:lpstr>Scenario Overview</vt:lpstr>
      <vt:lpstr>Navigating Custom Reports</vt:lpstr>
      <vt:lpstr>Main Success Scenario</vt:lpstr>
      <vt:lpstr>Postcondiction</vt:lpstr>
      <vt:lpstr>Extension</vt:lpstr>
      <vt:lpstr>Requirements Documentation</vt:lpstr>
      <vt:lpstr>Requirements Documentation</vt:lpstr>
      <vt:lpstr>Business Process Modeling Process of customer support ticket resolution.</vt:lpstr>
      <vt:lpstr>Stories and Acceptance criteria Story 1: Business Analyst's Monthly Sales Lost Report</vt:lpstr>
      <vt:lpstr>Stories and Acceptances criteria Story:2 Product manager’s new product launch Report</vt:lpstr>
      <vt:lpstr>Stories and Acceptance criteria Story:3 HR Manager employee attendance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Report Generation Use Case</dc:title>
  <dc:creator>ZWELIHLE NGEMA</dc:creator>
  <cp:lastModifiedBy>ZWELIHLE NGEMA</cp:lastModifiedBy>
  <cp:revision>3</cp:revision>
  <dcterms:created xsi:type="dcterms:W3CDTF">2024-01-31T15:15:53Z</dcterms:created>
  <dcterms:modified xsi:type="dcterms:W3CDTF">2024-02-04T16:31:09Z</dcterms:modified>
</cp:coreProperties>
</file>