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259695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2539" y="1237367"/>
            <a:ext cx="7695236" cy="2632248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2539" y="3971125"/>
            <a:ext cx="7695236" cy="1825422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2570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20315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695" indent="0" algn="ctr">
              <a:buNone/>
              <a:defRPr sz="1765"/>
            </a:lvl8pPr>
            <a:lvl9pPr marL="4032885" indent="0" algn="ctr">
              <a:buNone/>
              <a:defRPr sz="176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2538" y="402538"/>
            <a:ext cx="2212380" cy="640735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5397" y="402538"/>
            <a:ext cx="6508888" cy="640735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53" y="1884928"/>
            <a:ext cx="8849522" cy="3145046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053" y="5059728"/>
            <a:ext cx="8849522" cy="1653906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69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88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5397" y="2012690"/>
            <a:ext cx="4360634" cy="47972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94285" y="2012690"/>
            <a:ext cx="4360634" cy="47972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733" y="402538"/>
            <a:ext cx="8849522" cy="14613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733" y="1853425"/>
            <a:ext cx="4340594" cy="908335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2570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695" indent="0">
              <a:buNone/>
              <a:defRPr sz="1765" b="1"/>
            </a:lvl8pPr>
            <a:lvl9pPr marL="4032885" indent="0">
              <a:buNone/>
              <a:defRPr sz="176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6733" y="2761761"/>
            <a:ext cx="4340594" cy="40621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94285" y="1853425"/>
            <a:ext cx="4361970" cy="908335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2570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695" indent="0">
              <a:buNone/>
              <a:defRPr sz="1765" b="1"/>
            </a:lvl8pPr>
            <a:lvl9pPr marL="4032885" indent="0">
              <a:buNone/>
              <a:defRPr sz="176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94285" y="2761761"/>
            <a:ext cx="4361970" cy="40621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733" y="504048"/>
            <a:ext cx="3309218" cy="1764167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1970" y="1088603"/>
            <a:ext cx="5194285" cy="5373007"/>
          </a:xfrm>
        </p:spPr>
        <p:txBody>
          <a:bodyPr/>
          <a:lstStyle>
            <a:lvl1pPr>
              <a:defRPr sz="3530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6733" y="2268214"/>
            <a:ext cx="3309218" cy="4202147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2570" indent="0">
              <a:buNone/>
              <a:defRPr sz="1105"/>
            </a:lvl4pPr>
            <a:lvl5pPr marL="2016125" indent="0">
              <a:buNone/>
              <a:defRPr sz="1105"/>
            </a:lvl5pPr>
            <a:lvl6pPr marL="2520315" indent="0">
              <a:buNone/>
              <a:defRPr sz="1105"/>
            </a:lvl6pPr>
            <a:lvl7pPr marL="3023870" indent="0">
              <a:buNone/>
              <a:defRPr sz="1105"/>
            </a:lvl7pPr>
            <a:lvl8pPr marL="3528695" indent="0">
              <a:buNone/>
              <a:defRPr sz="1105"/>
            </a:lvl8pPr>
            <a:lvl9pPr marL="4032885" indent="0">
              <a:buNone/>
              <a:defRPr sz="11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733" y="504048"/>
            <a:ext cx="3309218" cy="1764167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61970" y="1088603"/>
            <a:ext cx="5194285" cy="5373007"/>
          </a:xfrm>
        </p:spPr>
        <p:txBody>
          <a:bodyPr/>
          <a:lstStyle>
            <a:lvl1pPr marL="0" indent="0">
              <a:buNone/>
              <a:defRPr sz="3530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2570" indent="0">
              <a:buNone/>
              <a:defRPr sz="2205"/>
            </a:lvl4pPr>
            <a:lvl5pPr marL="2016125" indent="0">
              <a:buNone/>
              <a:defRPr sz="2205"/>
            </a:lvl5pPr>
            <a:lvl6pPr marL="2520315" indent="0">
              <a:buNone/>
              <a:defRPr sz="2205"/>
            </a:lvl6pPr>
            <a:lvl7pPr marL="3023870" indent="0">
              <a:buNone/>
              <a:defRPr sz="2205"/>
            </a:lvl7pPr>
            <a:lvl8pPr marL="3528695" indent="0">
              <a:buNone/>
              <a:defRPr sz="2205"/>
            </a:lvl8pPr>
            <a:lvl9pPr marL="4032885" indent="0">
              <a:buNone/>
              <a:defRPr sz="220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6733" y="2268214"/>
            <a:ext cx="3309218" cy="4202147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2570" indent="0">
              <a:buNone/>
              <a:defRPr sz="1105"/>
            </a:lvl4pPr>
            <a:lvl5pPr marL="2016125" indent="0">
              <a:buNone/>
              <a:defRPr sz="1105"/>
            </a:lvl5pPr>
            <a:lvl6pPr marL="2520315" indent="0">
              <a:buNone/>
              <a:defRPr sz="1105"/>
            </a:lvl6pPr>
            <a:lvl7pPr marL="3023870" indent="0">
              <a:buNone/>
              <a:defRPr sz="1105"/>
            </a:lvl7pPr>
            <a:lvl8pPr marL="3528695" indent="0">
              <a:buNone/>
              <a:defRPr sz="1105"/>
            </a:lvl8pPr>
            <a:lvl9pPr marL="4032885" indent="0">
              <a:buNone/>
              <a:defRPr sz="11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5397" y="402538"/>
            <a:ext cx="8849522" cy="1461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5397" y="2012690"/>
            <a:ext cx="8849522" cy="479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5397" y="7007661"/>
            <a:ext cx="2308571" cy="402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98729" y="7007661"/>
            <a:ext cx="3462856" cy="402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46348" y="7007661"/>
            <a:ext cx="2308571" cy="402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7745" rtl="0" eaLnBrk="1" latinLnBrk="0" hangingPunct="1">
        <a:lnSpc>
          <a:spcPct val="90000"/>
        </a:lnSpc>
        <a:spcBef>
          <a:spcPct val="221000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604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60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79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34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69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88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1" name="组合 620"/>
          <p:cNvGrpSpPr/>
          <p:nvPr/>
        </p:nvGrpSpPr>
        <p:grpSpPr>
          <a:xfrm>
            <a:off x="116840" y="95250"/>
            <a:ext cx="10025380" cy="7281545"/>
            <a:chOff x="1086" y="-814"/>
            <a:chExt cx="15788" cy="11467"/>
          </a:xfrm>
        </p:grpSpPr>
        <p:sp>
          <p:nvSpPr>
            <p:cNvPr id="623" name="矩形 622"/>
            <p:cNvSpPr/>
            <p:nvPr/>
          </p:nvSpPr>
          <p:spPr>
            <a:xfrm>
              <a:off x="1733" y="575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24" name="组合 623"/>
            <p:cNvGrpSpPr/>
            <p:nvPr/>
          </p:nvGrpSpPr>
          <p:grpSpPr>
            <a:xfrm rot="0">
              <a:off x="1305" y="147"/>
              <a:ext cx="4277" cy="4280"/>
              <a:chOff x="164" y="769"/>
              <a:chExt cx="4277" cy="4280"/>
            </a:xfrm>
          </p:grpSpPr>
          <p:grpSp>
            <p:nvGrpSpPr>
              <p:cNvPr id="625" name="组合 624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626" name="矩形 625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27" name="矩形 626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28" name="矩形 627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29" name="矩形 628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0" name="矩形 629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1" name="矩形 630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2" name="矩形 631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3" name="矩形 632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4" name="组合 633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635" name="矩形 634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6" name="矩形 635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7" name="矩形 636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8" name="矩形 637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39" name="矩形 638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0" name="矩形 639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1" name="矩形 640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2" name="矩形 641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3" name="矩形 642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4" name="矩形 643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5" name="组合 644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646" name="矩形 645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7" name="矩形 646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8" name="矩形 647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9" name="矩形 648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0" name="矩形 649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1" name="矩形 650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2" name="矩形 651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3" name="矩形 652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4" name="组合 653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655" name="矩形 654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6" name="矩形 655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7" name="矩形 656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8" name="矩形 657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59" name="矩形 658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0" name="矩形 659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1" name="矩形 660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2" name="矩形 661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3" name="矩形 662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4" name="矩形 663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65" name="组合 664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666" name="矩形 665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7" name="矩形 666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矩形 667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矩形 668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矩形 669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矩形 670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矩形 671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3" name="矩形 672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4" name="矩形 673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5" name="矩形 674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6" name="矩形 675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7" name="矩形 676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8" name="矩形 677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矩形 678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0" name="矩形 679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1" name="矩形 680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2" name="矩形 681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3" name="矩形 682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4" name="矩形 683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5" name="矩形 684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6" name="矩形 685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7" name="矩形 686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8" name="矩形 687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89" name="矩形 688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0" name="矩形 689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1" name="矩形 690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2" name="矩形 691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3" name="矩形 692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4" name="矩形 693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5" name="矩形 694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6" name="矩形 695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7" name="矩形 696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8" name="矩形 697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99" name="矩形 698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0" name="矩形 699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1" name="矩形 700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2" name="矩形 701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3" name="矩形 702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4" name="矩形 703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5" name="矩形 704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6" name="矩形 705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7" name="矩形 706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8" name="矩形 707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9" name="矩形 708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0" name="矩形 709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1" name="矩形 710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2" name="矩形 711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3" name="矩形 712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4" name="矩形 713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5" name="矩形 714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6" name="矩形 715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7" name="矩形 716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8" name="矩形 717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19" name="矩形 718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0" name="矩形 719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1" name="矩形 720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2" name="矩形 721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3" name="矩形 722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4" name="矩形 723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5" name="矩形 724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6" name="矩形 725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7" name="矩形 726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8" name="矩形 727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29" name="矩形 728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30" name="文本框 729"/>
            <p:cNvSpPr txBox="1"/>
            <p:nvPr/>
          </p:nvSpPr>
          <p:spPr>
            <a:xfrm>
              <a:off x="1306" y="14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2" name="文本框 731"/>
            <p:cNvSpPr txBox="1"/>
            <p:nvPr/>
          </p:nvSpPr>
          <p:spPr>
            <a:xfrm>
              <a:off x="1305" y="58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3" name="文本框 732"/>
            <p:cNvSpPr txBox="1"/>
            <p:nvPr/>
          </p:nvSpPr>
          <p:spPr>
            <a:xfrm>
              <a:off x="1305" y="3993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4" name="文本框 733"/>
            <p:cNvSpPr txBox="1"/>
            <p:nvPr/>
          </p:nvSpPr>
          <p:spPr>
            <a:xfrm>
              <a:off x="1306" y="99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5" name="文本框 734"/>
            <p:cNvSpPr txBox="1"/>
            <p:nvPr/>
          </p:nvSpPr>
          <p:spPr>
            <a:xfrm>
              <a:off x="1305" y="1425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6" name="文本框 735"/>
            <p:cNvSpPr txBox="1"/>
            <p:nvPr/>
          </p:nvSpPr>
          <p:spPr>
            <a:xfrm>
              <a:off x="1305" y="1850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7" name="文本框 736"/>
            <p:cNvSpPr txBox="1"/>
            <p:nvPr/>
          </p:nvSpPr>
          <p:spPr>
            <a:xfrm>
              <a:off x="1306" y="228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8" name="文本框 737"/>
            <p:cNvSpPr txBox="1"/>
            <p:nvPr/>
          </p:nvSpPr>
          <p:spPr>
            <a:xfrm>
              <a:off x="1305" y="272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7" name="文本框 746"/>
            <p:cNvSpPr txBox="1"/>
            <p:nvPr/>
          </p:nvSpPr>
          <p:spPr>
            <a:xfrm>
              <a:off x="1306" y="3137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8" name="文本框 747"/>
            <p:cNvSpPr txBox="1"/>
            <p:nvPr/>
          </p:nvSpPr>
          <p:spPr>
            <a:xfrm>
              <a:off x="1306" y="3571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9" name="矩形 748"/>
            <p:cNvSpPr/>
            <p:nvPr/>
          </p:nvSpPr>
          <p:spPr>
            <a:xfrm>
              <a:off x="6798" y="1243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7346" y="1243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7894" y="1243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6798" y="17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753" name="矩形 752"/>
            <p:cNvSpPr/>
            <p:nvPr/>
          </p:nvSpPr>
          <p:spPr>
            <a:xfrm>
              <a:off x="7346" y="17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7894" y="179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6798" y="23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7346" y="23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7894" y="233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758" name="矩形 757"/>
            <p:cNvSpPr/>
            <p:nvPr/>
          </p:nvSpPr>
          <p:spPr>
            <a:xfrm>
              <a:off x="12755" y="1793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759" name="矩形 758"/>
            <p:cNvSpPr/>
            <p:nvPr/>
          </p:nvSpPr>
          <p:spPr>
            <a:xfrm>
              <a:off x="9617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60" name="矩形 759"/>
            <p:cNvSpPr/>
            <p:nvPr/>
          </p:nvSpPr>
          <p:spPr>
            <a:xfrm>
              <a:off x="1734" y="1001"/>
              <a:ext cx="1284" cy="1284"/>
            </a:xfrm>
            <a:prstGeom prst="rect">
              <a:avLst/>
            </a:prstGeom>
            <a:noFill/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1" name="矩形 760"/>
            <p:cNvSpPr/>
            <p:nvPr/>
          </p:nvSpPr>
          <p:spPr>
            <a:xfrm>
              <a:off x="10351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62" name="矩形 761"/>
            <p:cNvSpPr/>
            <p:nvPr/>
          </p:nvSpPr>
          <p:spPr>
            <a:xfrm>
              <a:off x="11085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63" name="矩形 762"/>
            <p:cNvSpPr/>
            <p:nvPr/>
          </p:nvSpPr>
          <p:spPr>
            <a:xfrm>
              <a:off x="9617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64" name="矩形 763"/>
            <p:cNvSpPr/>
            <p:nvPr/>
          </p:nvSpPr>
          <p:spPr>
            <a:xfrm>
              <a:off x="10351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65" name="矩形 764"/>
            <p:cNvSpPr/>
            <p:nvPr/>
          </p:nvSpPr>
          <p:spPr>
            <a:xfrm>
              <a:off x="11085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66" name="矩形 765"/>
            <p:cNvSpPr/>
            <p:nvPr/>
          </p:nvSpPr>
          <p:spPr>
            <a:xfrm>
              <a:off x="9617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67" name="矩形 766"/>
            <p:cNvSpPr/>
            <p:nvPr/>
          </p:nvSpPr>
          <p:spPr>
            <a:xfrm>
              <a:off x="10351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68" name="矩形 767"/>
            <p:cNvSpPr/>
            <p:nvPr/>
          </p:nvSpPr>
          <p:spPr>
            <a:xfrm>
              <a:off x="11085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769" name="矩形 768"/>
            <p:cNvSpPr/>
            <p:nvPr/>
          </p:nvSpPr>
          <p:spPr>
            <a:xfrm>
              <a:off x="1804" y="5786"/>
              <a:ext cx="1283" cy="1283"/>
            </a:xfrm>
            <a:prstGeom prst="rect">
              <a:avLst/>
            </a:prstGeom>
            <a:solidFill>
              <a:srgbClr val="FF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70" name="组合 769"/>
            <p:cNvGrpSpPr/>
            <p:nvPr/>
          </p:nvGrpSpPr>
          <p:grpSpPr>
            <a:xfrm rot="0">
              <a:off x="1376" y="5358"/>
              <a:ext cx="4277" cy="4280"/>
              <a:chOff x="164" y="769"/>
              <a:chExt cx="4277" cy="4280"/>
            </a:xfrm>
          </p:grpSpPr>
          <p:grpSp>
            <p:nvGrpSpPr>
              <p:cNvPr id="771" name="组合 770"/>
              <p:cNvGrpSpPr/>
              <p:nvPr/>
            </p:nvGrpSpPr>
            <p:grpSpPr>
              <a:xfrm>
                <a:off x="164" y="1197"/>
                <a:ext cx="428" cy="3424"/>
                <a:chOff x="164" y="1197"/>
                <a:chExt cx="428" cy="3424"/>
              </a:xfrm>
            </p:grpSpPr>
            <p:sp>
              <p:nvSpPr>
                <p:cNvPr id="772" name="矩形 771"/>
                <p:cNvSpPr/>
                <p:nvPr/>
              </p:nvSpPr>
              <p:spPr>
                <a:xfrm>
                  <a:off x="164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164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4" name="矩形 773"/>
                <p:cNvSpPr/>
                <p:nvPr/>
              </p:nvSpPr>
              <p:spPr>
                <a:xfrm>
                  <a:off x="164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5" name="矩形 774"/>
                <p:cNvSpPr/>
                <p:nvPr/>
              </p:nvSpPr>
              <p:spPr>
                <a:xfrm>
                  <a:off x="164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6" name="矩形 775"/>
                <p:cNvSpPr/>
                <p:nvPr/>
              </p:nvSpPr>
              <p:spPr>
                <a:xfrm>
                  <a:off x="164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7" name="矩形 776"/>
                <p:cNvSpPr/>
                <p:nvPr/>
              </p:nvSpPr>
              <p:spPr>
                <a:xfrm>
                  <a:off x="164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8" name="矩形 777"/>
                <p:cNvSpPr/>
                <p:nvPr/>
              </p:nvSpPr>
              <p:spPr>
                <a:xfrm>
                  <a:off x="164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9" name="矩形 778"/>
                <p:cNvSpPr/>
                <p:nvPr/>
              </p:nvSpPr>
              <p:spPr>
                <a:xfrm>
                  <a:off x="164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80" name="组合 779"/>
              <p:cNvGrpSpPr/>
              <p:nvPr/>
            </p:nvGrpSpPr>
            <p:grpSpPr>
              <a:xfrm>
                <a:off x="164" y="4621"/>
                <a:ext cx="4277" cy="428"/>
                <a:chOff x="164" y="4621"/>
                <a:chExt cx="4277" cy="428"/>
              </a:xfrm>
            </p:grpSpPr>
            <p:sp>
              <p:nvSpPr>
                <p:cNvPr id="781" name="矩形 780"/>
                <p:cNvSpPr/>
                <p:nvPr/>
              </p:nvSpPr>
              <p:spPr>
                <a:xfrm>
                  <a:off x="592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2" name="矩形 781"/>
                <p:cNvSpPr/>
                <p:nvPr/>
              </p:nvSpPr>
              <p:spPr>
                <a:xfrm>
                  <a:off x="1020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3" name="矩形 782"/>
                <p:cNvSpPr/>
                <p:nvPr/>
              </p:nvSpPr>
              <p:spPr>
                <a:xfrm>
                  <a:off x="1448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4" name="矩形 783"/>
                <p:cNvSpPr/>
                <p:nvPr/>
              </p:nvSpPr>
              <p:spPr>
                <a:xfrm>
                  <a:off x="1876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5" name="矩形 784"/>
                <p:cNvSpPr/>
                <p:nvPr/>
              </p:nvSpPr>
              <p:spPr>
                <a:xfrm>
                  <a:off x="2301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6" name="矩形 785"/>
                <p:cNvSpPr/>
                <p:nvPr/>
              </p:nvSpPr>
              <p:spPr>
                <a:xfrm>
                  <a:off x="2729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7" name="矩形 786"/>
                <p:cNvSpPr/>
                <p:nvPr/>
              </p:nvSpPr>
              <p:spPr>
                <a:xfrm>
                  <a:off x="3157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8" name="矩形 787"/>
                <p:cNvSpPr/>
                <p:nvPr/>
              </p:nvSpPr>
              <p:spPr>
                <a:xfrm>
                  <a:off x="3585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9" name="矩形 788"/>
                <p:cNvSpPr/>
                <p:nvPr/>
              </p:nvSpPr>
              <p:spPr>
                <a:xfrm>
                  <a:off x="4013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0" name="矩形 789"/>
                <p:cNvSpPr/>
                <p:nvPr/>
              </p:nvSpPr>
              <p:spPr>
                <a:xfrm>
                  <a:off x="164" y="462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1" name="组合 790"/>
              <p:cNvGrpSpPr/>
              <p:nvPr/>
            </p:nvGrpSpPr>
            <p:grpSpPr>
              <a:xfrm>
                <a:off x="4013" y="1197"/>
                <a:ext cx="428" cy="3424"/>
                <a:chOff x="4013" y="1197"/>
                <a:chExt cx="428" cy="3424"/>
              </a:xfrm>
            </p:grpSpPr>
            <p:sp>
              <p:nvSpPr>
                <p:cNvPr id="792" name="矩形 791"/>
                <p:cNvSpPr/>
                <p:nvPr/>
              </p:nvSpPr>
              <p:spPr>
                <a:xfrm>
                  <a:off x="4013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3" name="矩形 792"/>
                <p:cNvSpPr/>
                <p:nvPr/>
              </p:nvSpPr>
              <p:spPr>
                <a:xfrm>
                  <a:off x="4013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4" name="矩形 793"/>
                <p:cNvSpPr/>
                <p:nvPr/>
              </p:nvSpPr>
              <p:spPr>
                <a:xfrm>
                  <a:off x="4013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5" name="矩形 794"/>
                <p:cNvSpPr/>
                <p:nvPr/>
              </p:nvSpPr>
              <p:spPr>
                <a:xfrm>
                  <a:off x="4013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6" name="矩形 795"/>
                <p:cNvSpPr/>
                <p:nvPr/>
              </p:nvSpPr>
              <p:spPr>
                <a:xfrm>
                  <a:off x="4013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7" name="矩形 796"/>
                <p:cNvSpPr/>
                <p:nvPr/>
              </p:nvSpPr>
              <p:spPr>
                <a:xfrm>
                  <a:off x="4013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8" name="矩形 797"/>
                <p:cNvSpPr/>
                <p:nvPr/>
              </p:nvSpPr>
              <p:spPr>
                <a:xfrm>
                  <a:off x="4013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9" name="矩形 798"/>
                <p:cNvSpPr/>
                <p:nvPr/>
              </p:nvSpPr>
              <p:spPr>
                <a:xfrm>
                  <a:off x="4013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0" name="组合 799"/>
              <p:cNvGrpSpPr/>
              <p:nvPr/>
            </p:nvGrpSpPr>
            <p:grpSpPr>
              <a:xfrm>
                <a:off x="164" y="769"/>
                <a:ext cx="4277" cy="428"/>
                <a:chOff x="164" y="769"/>
                <a:chExt cx="4277" cy="428"/>
              </a:xfrm>
            </p:grpSpPr>
            <p:sp>
              <p:nvSpPr>
                <p:cNvPr id="801" name="矩形 800"/>
                <p:cNvSpPr/>
                <p:nvPr/>
              </p:nvSpPr>
              <p:spPr>
                <a:xfrm>
                  <a:off x="592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2" name="矩形 801"/>
                <p:cNvSpPr/>
                <p:nvPr/>
              </p:nvSpPr>
              <p:spPr>
                <a:xfrm>
                  <a:off x="1020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3" name="矩形 802"/>
                <p:cNvSpPr/>
                <p:nvPr/>
              </p:nvSpPr>
              <p:spPr>
                <a:xfrm>
                  <a:off x="1448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4" name="矩形 803"/>
                <p:cNvSpPr/>
                <p:nvPr/>
              </p:nvSpPr>
              <p:spPr>
                <a:xfrm>
                  <a:off x="1876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5" name="矩形 804"/>
                <p:cNvSpPr/>
                <p:nvPr/>
              </p:nvSpPr>
              <p:spPr>
                <a:xfrm>
                  <a:off x="2301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6" name="矩形 805"/>
                <p:cNvSpPr/>
                <p:nvPr/>
              </p:nvSpPr>
              <p:spPr>
                <a:xfrm>
                  <a:off x="2729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7" name="矩形 806"/>
                <p:cNvSpPr/>
                <p:nvPr/>
              </p:nvSpPr>
              <p:spPr>
                <a:xfrm>
                  <a:off x="3157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8" name="矩形 807"/>
                <p:cNvSpPr/>
                <p:nvPr/>
              </p:nvSpPr>
              <p:spPr>
                <a:xfrm>
                  <a:off x="3585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9" name="矩形 808"/>
                <p:cNvSpPr/>
                <p:nvPr/>
              </p:nvSpPr>
              <p:spPr>
                <a:xfrm>
                  <a:off x="4013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0" name="矩形 809"/>
                <p:cNvSpPr/>
                <p:nvPr/>
              </p:nvSpPr>
              <p:spPr>
                <a:xfrm>
                  <a:off x="164" y="76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1" name="组合 810"/>
              <p:cNvGrpSpPr/>
              <p:nvPr/>
            </p:nvGrpSpPr>
            <p:grpSpPr>
              <a:xfrm>
                <a:off x="592" y="1197"/>
                <a:ext cx="3421" cy="3424"/>
                <a:chOff x="592" y="1197"/>
                <a:chExt cx="3421" cy="3424"/>
              </a:xfrm>
            </p:grpSpPr>
            <p:sp>
              <p:nvSpPr>
                <p:cNvPr id="812" name="矩形 811"/>
                <p:cNvSpPr/>
                <p:nvPr/>
              </p:nvSpPr>
              <p:spPr>
                <a:xfrm>
                  <a:off x="592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3" name="矩形 812"/>
                <p:cNvSpPr/>
                <p:nvPr/>
              </p:nvSpPr>
              <p:spPr>
                <a:xfrm>
                  <a:off x="1020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4" name="矩形 813"/>
                <p:cNvSpPr/>
                <p:nvPr/>
              </p:nvSpPr>
              <p:spPr>
                <a:xfrm>
                  <a:off x="1448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5" name="矩形 814"/>
                <p:cNvSpPr/>
                <p:nvPr/>
              </p:nvSpPr>
              <p:spPr>
                <a:xfrm>
                  <a:off x="1876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6" name="矩形 815"/>
                <p:cNvSpPr/>
                <p:nvPr/>
              </p:nvSpPr>
              <p:spPr>
                <a:xfrm>
                  <a:off x="2301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7" name="矩形 816"/>
                <p:cNvSpPr/>
                <p:nvPr/>
              </p:nvSpPr>
              <p:spPr>
                <a:xfrm>
                  <a:off x="2729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8" name="矩形 817"/>
                <p:cNvSpPr/>
                <p:nvPr/>
              </p:nvSpPr>
              <p:spPr>
                <a:xfrm>
                  <a:off x="3157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9" name="矩形 818"/>
                <p:cNvSpPr/>
                <p:nvPr/>
              </p:nvSpPr>
              <p:spPr>
                <a:xfrm>
                  <a:off x="3585" y="119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0" name="矩形 819"/>
                <p:cNvSpPr/>
                <p:nvPr/>
              </p:nvSpPr>
              <p:spPr>
                <a:xfrm>
                  <a:off x="592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1" name="矩形 820"/>
                <p:cNvSpPr/>
                <p:nvPr/>
              </p:nvSpPr>
              <p:spPr>
                <a:xfrm>
                  <a:off x="1020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2" name="矩形 821"/>
                <p:cNvSpPr/>
                <p:nvPr/>
              </p:nvSpPr>
              <p:spPr>
                <a:xfrm>
                  <a:off x="1448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3" name="矩形 822"/>
                <p:cNvSpPr/>
                <p:nvPr/>
              </p:nvSpPr>
              <p:spPr>
                <a:xfrm>
                  <a:off x="1876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4" name="矩形 823"/>
                <p:cNvSpPr/>
                <p:nvPr/>
              </p:nvSpPr>
              <p:spPr>
                <a:xfrm>
                  <a:off x="2301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5" name="矩形 824"/>
                <p:cNvSpPr/>
                <p:nvPr/>
              </p:nvSpPr>
              <p:spPr>
                <a:xfrm>
                  <a:off x="2729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6" name="矩形 825"/>
                <p:cNvSpPr/>
                <p:nvPr/>
              </p:nvSpPr>
              <p:spPr>
                <a:xfrm>
                  <a:off x="3157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7" name="矩形 826"/>
                <p:cNvSpPr/>
                <p:nvPr/>
              </p:nvSpPr>
              <p:spPr>
                <a:xfrm>
                  <a:off x="3585" y="162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8" name="矩形 827"/>
                <p:cNvSpPr/>
                <p:nvPr/>
              </p:nvSpPr>
              <p:spPr>
                <a:xfrm>
                  <a:off x="592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9" name="矩形 828"/>
                <p:cNvSpPr/>
                <p:nvPr/>
              </p:nvSpPr>
              <p:spPr>
                <a:xfrm>
                  <a:off x="1020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0" name="矩形 829"/>
                <p:cNvSpPr/>
                <p:nvPr/>
              </p:nvSpPr>
              <p:spPr>
                <a:xfrm>
                  <a:off x="1448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1" name="矩形 830"/>
                <p:cNvSpPr/>
                <p:nvPr/>
              </p:nvSpPr>
              <p:spPr>
                <a:xfrm>
                  <a:off x="1876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2" name="矩形 831"/>
                <p:cNvSpPr/>
                <p:nvPr/>
              </p:nvSpPr>
              <p:spPr>
                <a:xfrm>
                  <a:off x="2301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3" name="矩形 832"/>
                <p:cNvSpPr/>
                <p:nvPr/>
              </p:nvSpPr>
              <p:spPr>
                <a:xfrm>
                  <a:off x="2729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4" name="矩形 833"/>
                <p:cNvSpPr/>
                <p:nvPr/>
              </p:nvSpPr>
              <p:spPr>
                <a:xfrm>
                  <a:off x="3157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5" name="矩形 834"/>
                <p:cNvSpPr/>
                <p:nvPr/>
              </p:nvSpPr>
              <p:spPr>
                <a:xfrm>
                  <a:off x="3585" y="205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6" name="矩形 835"/>
                <p:cNvSpPr/>
                <p:nvPr/>
              </p:nvSpPr>
              <p:spPr>
                <a:xfrm>
                  <a:off x="592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7" name="矩形 836"/>
                <p:cNvSpPr/>
                <p:nvPr/>
              </p:nvSpPr>
              <p:spPr>
                <a:xfrm>
                  <a:off x="1020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8" name="矩形 837"/>
                <p:cNvSpPr/>
                <p:nvPr/>
              </p:nvSpPr>
              <p:spPr>
                <a:xfrm>
                  <a:off x="1448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9" name="矩形 838"/>
                <p:cNvSpPr/>
                <p:nvPr/>
              </p:nvSpPr>
              <p:spPr>
                <a:xfrm>
                  <a:off x="1876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0" name="矩形 839"/>
                <p:cNvSpPr/>
                <p:nvPr/>
              </p:nvSpPr>
              <p:spPr>
                <a:xfrm>
                  <a:off x="2301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1" name="矩形 840"/>
                <p:cNvSpPr/>
                <p:nvPr/>
              </p:nvSpPr>
              <p:spPr>
                <a:xfrm>
                  <a:off x="2729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2" name="矩形 841"/>
                <p:cNvSpPr/>
                <p:nvPr/>
              </p:nvSpPr>
              <p:spPr>
                <a:xfrm>
                  <a:off x="3157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3" name="矩形 842"/>
                <p:cNvSpPr/>
                <p:nvPr/>
              </p:nvSpPr>
              <p:spPr>
                <a:xfrm>
                  <a:off x="3585" y="2481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4" name="矩形 843"/>
                <p:cNvSpPr/>
                <p:nvPr/>
              </p:nvSpPr>
              <p:spPr>
                <a:xfrm>
                  <a:off x="592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5" name="矩形 844"/>
                <p:cNvSpPr/>
                <p:nvPr/>
              </p:nvSpPr>
              <p:spPr>
                <a:xfrm>
                  <a:off x="1020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6" name="矩形 845"/>
                <p:cNvSpPr/>
                <p:nvPr/>
              </p:nvSpPr>
              <p:spPr>
                <a:xfrm>
                  <a:off x="1448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7" name="矩形 846"/>
                <p:cNvSpPr/>
                <p:nvPr/>
              </p:nvSpPr>
              <p:spPr>
                <a:xfrm>
                  <a:off x="1876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8" name="矩形 847"/>
                <p:cNvSpPr/>
                <p:nvPr/>
              </p:nvSpPr>
              <p:spPr>
                <a:xfrm>
                  <a:off x="2301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9" name="矩形 848"/>
                <p:cNvSpPr/>
                <p:nvPr/>
              </p:nvSpPr>
              <p:spPr>
                <a:xfrm>
                  <a:off x="2729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0" name="矩形 849"/>
                <p:cNvSpPr/>
                <p:nvPr/>
              </p:nvSpPr>
              <p:spPr>
                <a:xfrm>
                  <a:off x="3157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1" name="矩形 850"/>
                <p:cNvSpPr/>
                <p:nvPr/>
              </p:nvSpPr>
              <p:spPr>
                <a:xfrm>
                  <a:off x="3585" y="2909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2" name="矩形 851"/>
                <p:cNvSpPr/>
                <p:nvPr/>
              </p:nvSpPr>
              <p:spPr>
                <a:xfrm>
                  <a:off x="592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3" name="矩形 852"/>
                <p:cNvSpPr/>
                <p:nvPr/>
              </p:nvSpPr>
              <p:spPr>
                <a:xfrm>
                  <a:off x="1020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4" name="矩形 853"/>
                <p:cNvSpPr/>
                <p:nvPr/>
              </p:nvSpPr>
              <p:spPr>
                <a:xfrm>
                  <a:off x="1448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5" name="矩形 854"/>
                <p:cNvSpPr/>
                <p:nvPr/>
              </p:nvSpPr>
              <p:spPr>
                <a:xfrm>
                  <a:off x="1876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6" name="矩形 855"/>
                <p:cNvSpPr/>
                <p:nvPr/>
              </p:nvSpPr>
              <p:spPr>
                <a:xfrm>
                  <a:off x="2301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7" name="矩形 856"/>
                <p:cNvSpPr/>
                <p:nvPr/>
              </p:nvSpPr>
              <p:spPr>
                <a:xfrm>
                  <a:off x="2729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8" name="矩形 857"/>
                <p:cNvSpPr/>
                <p:nvPr/>
              </p:nvSpPr>
              <p:spPr>
                <a:xfrm>
                  <a:off x="3157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9" name="矩形 858"/>
                <p:cNvSpPr/>
                <p:nvPr/>
              </p:nvSpPr>
              <p:spPr>
                <a:xfrm>
                  <a:off x="3585" y="3337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0" name="矩形 859"/>
                <p:cNvSpPr/>
                <p:nvPr/>
              </p:nvSpPr>
              <p:spPr>
                <a:xfrm>
                  <a:off x="592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1" name="矩形 860"/>
                <p:cNvSpPr/>
                <p:nvPr/>
              </p:nvSpPr>
              <p:spPr>
                <a:xfrm>
                  <a:off x="1020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2" name="矩形 861"/>
                <p:cNvSpPr/>
                <p:nvPr/>
              </p:nvSpPr>
              <p:spPr>
                <a:xfrm>
                  <a:off x="1448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3" name="矩形 862"/>
                <p:cNvSpPr/>
                <p:nvPr/>
              </p:nvSpPr>
              <p:spPr>
                <a:xfrm>
                  <a:off x="1876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4" name="矩形 863"/>
                <p:cNvSpPr/>
                <p:nvPr/>
              </p:nvSpPr>
              <p:spPr>
                <a:xfrm>
                  <a:off x="2301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5" name="矩形 864"/>
                <p:cNvSpPr/>
                <p:nvPr/>
              </p:nvSpPr>
              <p:spPr>
                <a:xfrm>
                  <a:off x="2729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6" name="矩形 865"/>
                <p:cNvSpPr/>
                <p:nvPr/>
              </p:nvSpPr>
              <p:spPr>
                <a:xfrm>
                  <a:off x="3157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7" name="矩形 866"/>
                <p:cNvSpPr/>
                <p:nvPr/>
              </p:nvSpPr>
              <p:spPr>
                <a:xfrm>
                  <a:off x="3585" y="3765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8" name="矩形 867"/>
                <p:cNvSpPr/>
                <p:nvPr/>
              </p:nvSpPr>
              <p:spPr>
                <a:xfrm>
                  <a:off x="592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9" name="矩形 868"/>
                <p:cNvSpPr/>
                <p:nvPr/>
              </p:nvSpPr>
              <p:spPr>
                <a:xfrm>
                  <a:off x="1020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0" name="矩形 869"/>
                <p:cNvSpPr/>
                <p:nvPr/>
              </p:nvSpPr>
              <p:spPr>
                <a:xfrm>
                  <a:off x="1448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1" name="矩形 870"/>
                <p:cNvSpPr/>
                <p:nvPr/>
              </p:nvSpPr>
              <p:spPr>
                <a:xfrm>
                  <a:off x="1876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2" name="矩形 871"/>
                <p:cNvSpPr/>
                <p:nvPr/>
              </p:nvSpPr>
              <p:spPr>
                <a:xfrm>
                  <a:off x="2301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3" name="矩形 872"/>
                <p:cNvSpPr/>
                <p:nvPr/>
              </p:nvSpPr>
              <p:spPr>
                <a:xfrm>
                  <a:off x="2729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4" name="矩形 873"/>
                <p:cNvSpPr/>
                <p:nvPr/>
              </p:nvSpPr>
              <p:spPr>
                <a:xfrm>
                  <a:off x="3157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5" name="矩形 874"/>
                <p:cNvSpPr/>
                <p:nvPr/>
              </p:nvSpPr>
              <p:spPr>
                <a:xfrm>
                  <a:off x="3585" y="4193"/>
                  <a:ext cx="428" cy="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76" name="文本框 875"/>
            <p:cNvSpPr txBox="1"/>
            <p:nvPr/>
          </p:nvSpPr>
          <p:spPr>
            <a:xfrm>
              <a:off x="1377" y="535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77" name="文本框 876"/>
            <p:cNvSpPr txBox="1"/>
            <p:nvPr/>
          </p:nvSpPr>
          <p:spPr>
            <a:xfrm>
              <a:off x="1376" y="5792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0   156 155 158 167  123 169 234 158   0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78" name="文本框 877"/>
            <p:cNvSpPr txBox="1"/>
            <p:nvPr/>
          </p:nvSpPr>
          <p:spPr>
            <a:xfrm>
              <a:off x="1376" y="9204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0     0     0     0     0     0     0     0     0      0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79" name="文本框 878"/>
            <p:cNvSpPr txBox="1"/>
            <p:nvPr/>
          </p:nvSpPr>
          <p:spPr>
            <a:xfrm>
              <a:off x="1377" y="6202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0   252 156 138 127  163 169 144 258   0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80" name="文本框 879"/>
            <p:cNvSpPr txBox="1"/>
            <p:nvPr/>
          </p:nvSpPr>
          <p:spPr>
            <a:xfrm>
              <a:off x="1376" y="6636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0   126 145 128 197  153 179 154 138   0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81" name="文本框 880"/>
            <p:cNvSpPr txBox="1"/>
            <p:nvPr/>
          </p:nvSpPr>
          <p:spPr>
            <a:xfrm>
              <a:off x="1376" y="7070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0   226 125 173 102  116 192 254 118   0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82" name="文本框 881"/>
            <p:cNvSpPr txBox="1"/>
            <p:nvPr/>
          </p:nvSpPr>
          <p:spPr>
            <a:xfrm>
              <a:off x="1377" y="749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0   146 146 163 122  216 132 158 128   0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83" name="文本框 882"/>
            <p:cNvSpPr txBox="1"/>
            <p:nvPr/>
          </p:nvSpPr>
          <p:spPr>
            <a:xfrm>
              <a:off x="1376" y="7932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0   126 123 123 142  123 232 214 138   0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84" name="文本框 883"/>
            <p:cNvSpPr txBox="1"/>
            <p:nvPr/>
          </p:nvSpPr>
          <p:spPr>
            <a:xfrm>
              <a:off x="1377" y="8348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0   126 143 153 162  173 132 244 238   0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85" name="文本框 884"/>
            <p:cNvSpPr txBox="1"/>
            <p:nvPr/>
          </p:nvSpPr>
          <p:spPr>
            <a:xfrm>
              <a:off x="1377" y="8782"/>
              <a:ext cx="427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0   146 193 253 122  173 232 234 248   0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86" name="矩形 885"/>
            <p:cNvSpPr/>
            <p:nvPr/>
          </p:nvSpPr>
          <p:spPr>
            <a:xfrm>
              <a:off x="8109" y="883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887" name="矩形 886"/>
            <p:cNvSpPr/>
            <p:nvPr/>
          </p:nvSpPr>
          <p:spPr>
            <a:xfrm>
              <a:off x="8657" y="883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888" name="矩形 887"/>
            <p:cNvSpPr/>
            <p:nvPr/>
          </p:nvSpPr>
          <p:spPr>
            <a:xfrm>
              <a:off x="9205" y="8831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889" name="矩形 888"/>
            <p:cNvSpPr/>
            <p:nvPr/>
          </p:nvSpPr>
          <p:spPr>
            <a:xfrm>
              <a:off x="8109" y="937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890" name="矩形 889"/>
            <p:cNvSpPr/>
            <p:nvPr/>
          </p:nvSpPr>
          <p:spPr>
            <a:xfrm>
              <a:off x="8657" y="937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891" name="矩形 890"/>
            <p:cNvSpPr/>
            <p:nvPr/>
          </p:nvSpPr>
          <p:spPr>
            <a:xfrm>
              <a:off x="9205" y="937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892" name="矩形 891"/>
            <p:cNvSpPr/>
            <p:nvPr/>
          </p:nvSpPr>
          <p:spPr>
            <a:xfrm>
              <a:off x="8109" y="992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893" name="矩形 892"/>
            <p:cNvSpPr/>
            <p:nvPr/>
          </p:nvSpPr>
          <p:spPr>
            <a:xfrm>
              <a:off x="8657" y="992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894" name="矩形 893"/>
            <p:cNvSpPr/>
            <p:nvPr/>
          </p:nvSpPr>
          <p:spPr>
            <a:xfrm>
              <a:off x="9205" y="9927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895" name="矩形 894"/>
            <p:cNvSpPr/>
            <p:nvPr/>
          </p:nvSpPr>
          <p:spPr>
            <a:xfrm>
              <a:off x="1805" y="6212"/>
              <a:ext cx="1284" cy="1284"/>
            </a:xfrm>
            <a:prstGeom prst="rect">
              <a:avLst/>
            </a:prstGeom>
            <a:noFill/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6" name="矩形 895"/>
            <p:cNvSpPr/>
            <p:nvPr/>
          </p:nvSpPr>
          <p:spPr>
            <a:xfrm>
              <a:off x="14435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897" name="矩形 896"/>
            <p:cNvSpPr/>
            <p:nvPr/>
          </p:nvSpPr>
          <p:spPr>
            <a:xfrm>
              <a:off x="15169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898" name="矩形 897"/>
            <p:cNvSpPr/>
            <p:nvPr/>
          </p:nvSpPr>
          <p:spPr>
            <a:xfrm>
              <a:off x="15903" y="850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899" name="矩形 898"/>
            <p:cNvSpPr/>
            <p:nvPr/>
          </p:nvSpPr>
          <p:spPr>
            <a:xfrm>
              <a:off x="14435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00" name="矩形 899"/>
            <p:cNvSpPr/>
            <p:nvPr/>
          </p:nvSpPr>
          <p:spPr>
            <a:xfrm>
              <a:off x="15169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01" name="矩形 900"/>
            <p:cNvSpPr/>
            <p:nvPr/>
          </p:nvSpPr>
          <p:spPr>
            <a:xfrm>
              <a:off x="15903" y="1584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02" name="矩形 901"/>
            <p:cNvSpPr/>
            <p:nvPr/>
          </p:nvSpPr>
          <p:spPr>
            <a:xfrm>
              <a:off x="14435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03" name="矩形 902"/>
            <p:cNvSpPr/>
            <p:nvPr/>
          </p:nvSpPr>
          <p:spPr>
            <a:xfrm>
              <a:off x="15169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04" name="矩形 903"/>
            <p:cNvSpPr/>
            <p:nvPr/>
          </p:nvSpPr>
          <p:spPr>
            <a:xfrm>
              <a:off x="15903" y="2318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05" name="矩形 904"/>
            <p:cNvSpPr/>
            <p:nvPr/>
          </p:nvSpPr>
          <p:spPr>
            <a:xfrm>
              <a:off x="10499" y="9379"/>
              <a:ext cx="548" cy="548"/>
            </a:xfrm>
            <a:prstGeom prst="rect">
              <a:avLst/>
            </a:prstGeom>
            <a:solidFill>
              <a:srgbClr val="FF77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06" name="矩形 905"/>
            <p:cNvSpPr/>
            <p:nvPr/>
          </p:nvSpPr>
          <p:spPr>
            <a:xfrm>
              <a:off x="7902" y="8653"/>
              <a:ext cx="3393" cy="2000"/>
            </a:xfrm>
            <a:prstGeom prst="rect">
              <a:avLst/>
            </a:pr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7" name="矩形 906"/>
            <p:cNvSpPr/>
            <p:nvPr/>
          </p:nvSpPr>
          <p:spPr>
            <a:xfrm>
              <a:off x="8776" y="6145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1</a:t>
              </a:r>
              <a:endParaRPr lang="en-US" altLang="zh-CN" sz="1400"/>
            </a:p>
          </p:txBody>
        </p:sp>
        <p:sp>
          <p:nvSpPr>
            <p:cNvPr id="908" name="矩形 907"/>
            <p:cNvSpPr/>
            <p:nvPr/>
          </p:nvSpPr>
          <p:spPr>
            <a:xfrm>
              <a:off x="9324" y="6145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09" name="矩形 908"/>
            <p:cNvSpPr/>
            <p:nvPr/>
          </p:nvSpPr>
          <p:spPr>
            <a:xfrm>
              <a:off x="9872" y="6145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10" name="矩形 909"/>
            <p:cNvSpPr/>
            <p:nvPr/>
          </p:nvSpPr>
          <p:spPr>
            <a:xfrm>
              <a:off x="8776" y="6693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11" name="矩形 910"/>
            <p:cNvSpPr/>
            <p:nvPr/>
          </p:nvSpPr>
          <p:spPr>
            <a:xfrm>
              <a:off x="9324" y="6693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12" name="矩形 911"/>
            <p:cNvSpPr/>
            <p:nvPr/>
          </p:nvSpPr>
          <p:spPr>
            <a:xfrm>
              <a:off x="9872" y="6693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13" name="矩形 912"/>
            <p:cNvSpPr/>
            <p:nvPr/>
          </p:nvSpPr>
          <p:spPr>
            <a:xfrm>
              <a:off x="8776" y="724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14" name="矩形 913"/>
            <p:cNvSpPr/>
            <p:nvPr/>
          </p:nvSpPr>
          <p:spPr>
            <a:xfrm>
              <a:off x="9324" y="724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0</a:t>
              </a:r>
              <a:endParaRPr lang="en-US" altLang="zh-CN" sz="1400"/>
            </a:p>
          </p:txBody>
        </p:sp>
        <p:sp>
          <p:nvSpPr>
            <p:cNvPr id="915" name="矩形 914"/>
            <p:cNvSpPr/>
            <p:nvPr/>
          </p:nvSpPr>
          <p:spPr>
            <a:xfrm>
              <a:off x="9872" y="7241"/>
              <a:ext cx="548" cy="5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-1</a:t>
              </a:r>
              <a:endParaRPr lang="en-US" altLang="zh-CN" sz="1400"/>
            </a:p>
          </p:txBody>
        </p:sp>
        <p:sp>
          <p:nvSpPr>
            <p:cNvPr id="916" name="矩形 915"/>
            <p:cNvSpPr/>
            <p:nvPr/>
          </p:nvSpPr>
          <p:spPr>
            <a:xfrm>
              <a:off x="14495" y="606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-128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17" name="矩形 916"/>
            <p:cNvSpPr/>
            <p:nvPr/>
          </p:nvSpPr>
          <p:spPr>
            <a:xfrm>
              <a:off x="15229" y="606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-180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18" name="矩形 917"/>
            <p:cNvSpPr/>
            <p:nvPr/>
          </p:nvSpPr>
          <p:spPr>
            <a:xfrm>
              <a:off x="15963" y="6061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-122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19" name="矩形 918"/>
            <p:cNvSpPr/>
            <p:nvPr/>
          </p:nvSpPr>
          <p:spPr>
            <a:xfrm>
              <a:off x="14495" y="679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-175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20" name="矩形 919"/>
            <p:cNvSpPr/>
            <p:nvPr/>
          </p:nvSpPr>
          <p:spPr>
            <a:xfrm>
              <a:off x="15229" y="679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-200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21" name="矩形 920"/>
            <p:cNvSpPr/>
            <p:nvPr/>
          </p:nvSpPr>
          <p:spPr>
            <a:xfrm>
              <a:off x="15963" y="6795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-113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22" name="矩形 921"/>
            <p:cNvSpPr/>
            <p:nvPr/>
          </p:nvSpPr>
          <p:spPr>
            <a:xfrm>
              <a:off x="14495" y="752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-24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23" name="矩形 922"/>
            <p:cNvSpPr/>
            <p:nvPr/>
          </p:nvSpPr>
          <p:spPr>
            <a:xfrm>
              <a:off x="15229" y="752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-251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24" name="矩形 923"/>
            <p:cNvSpPr/>
            <p:nvPr/>
          </p:nvSpPr>
          <p:spPr>
            <a:xfrm>
              <a:off x="15963" y="7529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-66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25" name="上箭头 924"/>
            <p:cNvSpPr/>
            <p:nvPr/>
          </p:nvSpPr>
          <p:spPr>
            <a:xfrm>
              <a:off x="9324" y="8021"/>
              <a:ext cx="480" cy="56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6" name="矩形 925"/>
            <p:cNvSpPr/>
            <p:nvPr/>
          </p:nvSpPr>
          <p:spPr>
            <a:xfrm>
              <a:off x="9617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27" name="矩形 926"/>
            <p:cNvSpPr/>
            <p:nvPr/>
          </p:nvSpPr>
          <p:spPr>
            <a:xfrm>
              <a:off x="10351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28" name="矩形 927"/>
            <p:cNvSpPr/>
            <p:nvPr/>
          </p:nvSpPr>
          <p:spPr>
            <a:xfrm>
              <a:off x="11085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29" name="矩形 928"/>
            <p:cNvSpPr/>
            <p:nvPr/>
          </p:nvSpPr>
          <p:spPr>
            <a:xfrm>
              <a:off x="14435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30" name="矩形 929"/>
            <p:cNvSpPr/>
            <p:nvPr/>
          </p:nvSpPr>
          <p:spPr>
            <a:xfrm>
              <a:off x="15169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31" name="矩形 930"/>
            <p:cNvSpPr/>
            <p:nvPr/>
          </p:nvSpPr>
          <p:spPr>
            <a:xfrm>
              <a:off x="15903" y="3052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32" name="矩形 931"/>
            <p:cNvSpPr/>
            <p:nvPr/>
          </p:nvSpPr>
          <p:spPr>
            <a:xfrm>
              <a:off x="14495" y="8263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33" name="矩形 932"/>
            <p:cNvSpPr/>
            <p:nvPr/>
          </p:nvSpPr>
          <p:spPr>
            <a:xfrm>
              <a:off x="15229" y="8263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34" name="矩形 933"/>
            <p:cNvSpPr/>
            <p:nvPr/>
          </p:nvSpPr>
          <p:spPr>
            <a:xfrm>
              <a:off x="15963" y="8263"/>
              <a:ext cx="734" cy="734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...</a:t>
              </a:r>
              <a:endParaRPr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35" name="乘号 934"/>
            <p:cNvSpPr/>
            <p:nvPr/>
          </p:nvSpPr>
          <p:spPr>
            <a:xfrm>
              <a:off x="6601" y="6496"/>
              <a:ext cx="942" cy="94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6" name="文本框 935"/>
            <p:cNvSpPr txBox="1"/>
            <p:nvPr/>
          </p:nvSpPr>
          <p:spPr>
            <a:xfrm>
              <a:off x="2589" y="-814"/>
              <a:ext cx="1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Input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37" name="文本框 936"/>
            <p:cNvSpPr txBox="1"/>
            <p:nvPr/>
          </p:nvSpPr>
          <p:spPr>
            <a:xfrm>
              <a:off x="6472" y="-725"/>
              <a:ext cx="254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Conv3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x3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38" name="文本框 937"/>
            <p:cNvSpPr txBox="1"/>
            <p:nvPr/>
          </p:nvSpPr>
          <p:spPr>
            <a:xfrm>
              <a:off x="9891" y="-725"/>
              <a:ext cx="1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Ouput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39" name="等于号 938"/>
            <p:cNvSpPr/>
            <p:nvPr/>
          </p:nvSpPr>
          <p:spPr>
            <a:xfrm>
              <a:off x="8625" y="1751"/>
              <a:ext cx="883" cy="89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0" name="乘号 939"/>
            <p:cNvSpPr/>
            <p:nvPr/>
          </p:nvSpPr>
          <p:spPr>
            <a:xfrm>
              <a:off x="11819" y="1705"/>
              <a:ext cx="942" cy="94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1" name="文本框 940"/>
            <p:cNvSpPr txBox="1"/>
            <p:nvPr/>
          </p:nvSpPr>
          <p:spPr>
            <a:xfrm>
              <a:off x="12145" y="-732"/>
              <a:ext cx="254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Conv1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x1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42" name="文本框 941"/>
            <p:cNvSpPr txBox="1"/>
            <p:nvPr/>
          </p:nvSpPr>
          <p:spPr>
            <a:xfrm>
              <a:off x="14694" y="-732"/>
              <a:ext cx="17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Ouput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43" name="文本框 942"/>
            <p:cNvSpPr txBox="1"/>
            <p:nvPr/>
          </p:nvSpPr>
          <p:spPr>
            <a:xfrm>
              <a:off x="8536" y="4485"/>
              <a:ext cx="25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 Merger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Conv3</a:t>
              </a:r>
              <a:r>
                <a:rPr lang="en-US" altLang="zh-CN" sz="2400">
                  <a:latin typeface="Times New Roman" panose="02020603050405020304" charset="0"/>
                  <a:cs typeface="Times New Roman" panose="02020603050405020304" charset="0"/>
                </a:rPr>
                <a:t>x3</a:t>
              </a:r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44" name="等于号 943"/>
            <p:cNvSpPr/>
            <p:nvPr/>
          </p:nvSpPr>
          <p:spPr>
            <a:xfrm>
              <a:off x="12420" y="6542"/>
              <a:ext cx="883" cy="89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5" name="乘号 944"/>
            <p:cNvSpPr/>
            <p:nvPr/>
          </p:nvSpPr>
          <p:spPr>
            <a:xfrm>
              <a:off x="5809" y="1793"/>
              <a:ext cx="942" cy="94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6" name="乘号 945"/>
            <p:cNvSpPr/>
            <p:nvPr/>
          </p:nvSpPr>
          <p:spPr>
            <a:xfrm>
              <a:off x="9768" y="9270"/>
              <a:ext cx="767" cy="76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7" name="等于号 946"/>
            <p:cNvSpPr/>
            <p:nvPr/>
          </p:nvSpPr>
          <p:spPr>
            <a:xfrm>
              <a:off x="13468" y="1705"/>
              <a:ext cx="883" cy="89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8" name="矩形 947"/>
            <p:cNvSpPr/>
            <p:nvPr/>
          </p:nvSpPr>
          <p:spPr>
            <a:xfrm>
              <a:off x="14302" y="683"/>
              <a:ext cx="2572" cy="858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9" name="矩形 948"/>
            <p:cNvSpPr/>
            <p:nvPr/>
          </p:nvSpPr>
          <p:spPr>
            <a:xfrm>
              <a:off x="1086" y="-89"/>
              <a:ext cx="4664" cy="10016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演示</Application>
  <PresentationFormat>宽屏</PresentationFormat>
  <Paragraphs>186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</dc:creator>
  <cp:lastModifiedBy>jason</cp:lastModifiedBy>
  <cp:revision>2</cp:revision>
  <dcterms:created xsi:type="dcterms:W3CDTF">2021-12-17T04:32:00Z</dcterms:created>
  <dcterms:modified xsi:type="dcterms:W3CDTF">2021-12-17T04:34:54Z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212581D985B24EDD9F9955AE401E7A41</vt:lpwstr>
  </property>
  <property fmtid="{D5CDD505-2E9C-101B-9397-08002B2CF9AE}" pid="3" name="KSOProductBuildVer">
    <vt:lpwstr>2052-11.1.0.10723</vt:lpwstr>
  </property>
</Properties>
</file>