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6" r:id="rId9"/>
    <p:sldId id="265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B55"/>
    <a:srgbClr val="00B050"/>
    <a:srgbClr val="C55A11"/>
    <a:srgbClr val="548235"/>
    <a:srgbClr val="FF7777"/>
    <a:srgbClr val="FF5B5B"/>
    <a:srgbClr val="8FAADC"/>
    <a:srgbClr val="A9D18E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01930" y="488315"/>
            <a:ext cx="11990705" cy="6423660"/>
            <a:chOff x="318" y="769"/>
            <a:chExt cx="18883" cy="10116"/>
          </a:xfrm>
        </p:grpSpPr>
        <p:sp>
          <p:nvSpPr>
            <p:cNvPr id="1027" name="矩形 1026"/>
            <p:cNvSpPr/>
            <p:nvPr/>
          </p:nvSpPr>
          <p:spPr>
            <a:xfrm>
              <a:off x="10312" y="1188"/>
              <a:ext cx="1283" cy="1283"/>
            </a:xfrm>
            <a:prstGeom prst="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6" name="矩形 1025"/>
            <p:cNvSpPr/>
            <p:nvPr/>
          </p:nvSpPr>
          <p:spPr>
            <a:xfrm>
              <a:off x="5449" y="1203"/>
              <a:ext cx="1283" cy="1283"/>
            </a:xfrm>
            <a:prstGeom prst="rect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5" name="矩形 1024"/>
            <p:cNvSpPr/>
            <p:nvPr/>
          </p:nvSpPr>
          <p:spPr>
            <a:xfrm>
              <a:off x="746" y="1197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9" name="组合 408"/>
            <p:cNvGrpSpPr/>
            <p:nvPr/>
          </p:nvGrpSpPr>
          <p:grpSpPr>
            <a:xfrm rot="0">
              <a:off x="318" y="769"/>
              <a:ext cx="4277" cy="4280"/>
              <a:chOff x="164" y="769"/>
              <a:chExt cx="4277" cy="4280"/>
            </a:xfrm>
          </p:grpSpPr>
          <p:grpSp>
            <p:nvGrpSpPr>
              <p:cNvPr id="408" name="组合 40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7" name="矩形 396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3" name="矩形 402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 403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379" name="矩形 378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1" name="矩形 380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2" name="矩形 381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389" name="矩形 38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6" name="矩形 39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368" name="矩形 3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4" name="矩形 3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5" name="矩形 324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6" name="矩形 325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7" name="矩形 326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2" name="矩形 341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7" name="矩形 346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8" name="矩形 347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9" name="矩形 348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0" name="矩形 349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5" name="矩形 354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6" name="矩形 355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1" name="矩形 360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22" name="文本框 621"/>
            <p:cNvSpPr txBox="1"/>
            <p:nvPr/>
          </p:nvSpPr>
          <p:spPr>
            <a:xfrm>
              <a:off x="319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1" name="文本框 730"/>
            <p:cNvSpPr txBox="1"/>
            <p:nvPr/>
          </p:nvSpPr>
          <p:spPr>
            <a:xfrm>
              <a:off x="319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9" name="文本框 738"/>
            <p:cNvSpPr txBox="1"/>
            <p:nvPr/>
          </p:nvSpPr>
          <p:spPr>
            <a:xfrm>
              <a:off x="318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319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318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318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3" name="文本框 742"/>
            <p:cNvSpPr txBox="1"/>
            <p:nvPr/>
          </p:nvSpPr>
          <p:spPr>
            <a:xfrm>
              <a:off x="319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4" name="文本框 743"/>
            <p:cNvSpPr txBox="1"/>
            <p:nvPr/>
          </p:nvSpPr>
          <p:spPr>
            <a:xfrm>
              <a:off x="318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319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319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7" name="组合 746"/>
            <p:cNvGrpSpPr/>
            <p:nvPr/>
          </p:nvGrpSpPr>
          <p:grpSpPr>
            <a:xfrm rot="0">
              <a:off x="5021" y="769"/>
              <a:ext cx="4277" cy="4280"/>
              <a:chOff x="164" y="769"/>
              <a:chExt cx="4277" cy="4280"/>
            </a:xfrm>
          </p:grpSpPr>
          <p:grpSp>
            <p:nvGrpSpPr>
              <p:cNvPr id="748" name="组合 74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749" name="矩形 748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0" name="矩形 749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1" name="矩形 750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2" name="矩形 751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3" name="矩形 752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4" name="矩形 753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5" name="矩形 754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6" name="矩形 755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7" name="组合 75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758" name="矩形 757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9" name="矩形 758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0" name="矩形 759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1" name="矩形 760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2" name="矩形 761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3" name="矩形 762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4" name="矩形 763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5" name="矩形 764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6" name="矩形 765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7" name="矩形 766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8" name="组合 767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769" name="矩形 76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0" name="矩形 76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1" name="矩形 77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4" name="矩形 77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5" name="矩形 77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6" name="矩形 77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7" name="组合 776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778" name="矩形 77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9" name="矩形 77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0" name="矩形 77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1" name="矩形 78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2" name="矩形 78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3" name="矩形 78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4" name="矩形 78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矩形 78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6" name="矩形 78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矩形 78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8" name="组合 78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789" name="矩形 788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0" name="矩形 789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1" name="矩形 790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2" name="矩形 791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3" name="矩形 792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4" name="矩形 793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5" name="矩形 794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6" name="矩形 795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7" name="矩形 796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8" name="矩形 797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9" name="矩形 798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0" name="矩形 799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1" name="矩形 800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2" name="矩形 801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3" name="矩形 802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4" name="矩形 803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5" name="矩形 804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6" name="矩形 805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7" name="矩形 806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8" name="矩形 807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9" name="矩形 808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0" name="矩形 809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1" name="矩形 810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2" name="矩形 811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3" name="矩形 812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4" name="矩形 813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5" name="矩形 814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6" name="矩形 815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7" name="矩形 816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8" name="矩形 817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9" name="矩形 818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0" name="矩形 819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1" name="矩形 820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2" name="矩形 821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3" name="矩形 822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4" name="矩形 823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5" name="矩形 824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6" name="矩形 825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7" name="矩形 826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8" name="矩形 827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9" name="矩形 828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0" name="矩形 829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1" name="矩形 830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2" name="矩形 831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3" name="矩形 832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4" name="矩形 833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5" name="矩形 834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6" name="矩形 835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7" name="矩形 836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8" name="矩形 837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9" name="矩形 838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0" name="矩形 839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1" name="矩形 840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2" name="矩形 841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3" name="矩形 842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4" name="矩形 843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5" name="矩形 844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6" name="矩形 845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7" name="矩形 846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8" name="矩形 847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9" name="矩形 848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0" name="矩形 849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1" name="矩形 850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2" name="矩形 851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53" name="文本框 852"/>
            <p:cNvSpPr txBox="1"/>
            <p:nvPr/>
          </p:nvSpPr>
          <p:spPr>
            <a:xfrm>
              <a:off x="5022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4" name="文本框 853"/>
            <p:cNvSpPr txBox="1"/>
            <p:nvPr/>
          </p:nvSpPr>
          <p:spPr>
            <a:xfrm>
              <a:off x="5022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5" name="文本框 854"/>
            <p:cNvSpPr txBox="1"/>
            <p:nvPr/>
          </p:nvSpPr>
          <p:spPr>
            <a:xfrm>
              <a:off x="5021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6" name="文本框 855"/>
            <p:cNvSpPr txBox="1"/>
            <p:nvPr/>
          </p:nvSpPr>
          <p:spPr>
            <a:xfrm>
              <a:off x="5022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7" name="文本框 856"/>
            <p:cNvSpPr txBox="1"/>
            <p:nvPr/>
          </p:nvSpPr>
          <p:spPr>
            <a:xfrm>
              <a:off x="5021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8" name="文本框 857"/>
            <p:cNvSpPr txBox="1"/>
            <p:nvPr/>
          </p:nvSpPr>
          <p:spPr>
            <a:xfrm>
              <a:off x="5021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9" name="文本框 858"/>
            <p:cNvSpPr txBox="1"/>
            <p:nvPr/>
          </p:nvSpPr>
          <p:spPr>
            <a:xfrm>
              <a:off x="5022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0" name="文本框 859"/>
            <p:cNvSpPr txBox="1"/>
            <p:nvPr/>
          </p:nvSpPr>
          <p:spPr>
            <a:xfrm>
              <a:off x="5021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1" name="文本框 860"/>
            <p:cNvSpPr txBox="1"/>
            <p:nvPr/>
          </p:nvSpPr>
          <p:spPr>
            <a:xfrm>
              <a:off x="5022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2" name="文本框 861"/>
            <p:cNvSpPr txBox="1"/>
            <p:nvPr/>
          </p:nvSpPr>
          <p:spPr>
            <a:xfrm>
              <a:off x="5022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63" name="组合 862"/>
            <p:cNvGrpSpPr/>
            <p:nvPr/>
          </p:nvGrpSpPr>
          <p:grpSpPr>
            <a:xfrm rot="0">
              <a:off x="9884" y="769"/>
              <a:ext cx="4277" cy="4280"/>
              <a:chOff x="164" y="769"/>
              <a:chExt cx="4277" cy="4280"/>
            </a:xfrm>
          </p:grpSpPr>
          <p:grpSp>
            <p:nvGrpSpPr>
              <p:cNvPr id="864" name="组合 863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865" name="矩形 864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6" name="矩形 865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7" name="矩形 866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8" name="矩形 867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9" name="矩形 868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0" name="矩形 869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1" name="矩形 870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2" name="矩形 871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3" name="组合 872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874" name="矩形 873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5" name="矩形 874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6" name="矩形 875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7" name="矩形 876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8" name="矩形 877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9" name="矩形 878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0" name="矩形 879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1" name="矩形 880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2" name="矩形 881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3" name="矩形 882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4" name="组合 883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885" name="矩形 884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6" name="矩形 885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7" name="矩形 886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8" name="矩形 887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9" name="矩形 888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0" name="矩形 889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1" name="矩形 890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2" name="矩形 891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3" name="组合 892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894" name="矩形 893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5" name="矩形 894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6" name="矩形 895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7" name="矩形 896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8" name="矩形 897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9" name="矩形 898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0" name="矩形 899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1" name="矩形 900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2" name="矩形 901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3" name="矩形 902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4" name="组合 903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905" name="矩形 90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6" name="矩形 90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7" name="矩形 90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8" name="矩形 90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9" name="矩形 90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0" name="矩形 90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1" name="矩形 9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2" name="矩形 9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3" name="矩形 912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4" name="矩形 913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5" name="矩形 914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6" name="矩形 915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7" name="矩形 916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8" name="矩形 917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9" name="矩形 918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0" name="矩形 919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1" name="矩形 920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2" name="矩形 921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3" name="矩形 922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4" name="矩形 923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5" name="矩形 924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6" name="矩形 925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7" name="矩形 926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8" name="矩形 927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9" name="矩形 928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0" name="矩形 929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1" name="矩形 930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2" name="矩形 931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3" name="矩形 932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4" name="矩形 933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5" name="矩形 934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6" name="矩形 935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7" name="矩形 936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8" name="矩形 937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9" name="矩形 938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0" name="矩形 939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1" name="矩形 940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2" name="矩形 941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3" name="矩形 942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4" name="矩形 943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5" name="矩形 944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6" name="矩形 945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7" name="矩形 946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8" name="矩形 947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9" name="矩形 948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0" name="矩形 949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1" name="矩形 950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2" name="矩形 951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3" name="矩形 952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4" name="矩形 953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5" name="矩形 954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6" name="矩形 955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7" name="矩形 956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8" name="矩形 957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9" name="矩形 958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0" name="矩形 959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1" name="矩形 960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2" name="矩形 961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3" name="矩形 962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4" name="矩形 963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5" name="矩形 964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6" name="矩形 965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7" name="矩形 966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8" name="矩形 967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69" name="文本框 968"/>
            <p:cNvSpPr txBox="1"/>
            <p:nvPr/>
          </p:nvSpPr>
          <p:spPr>
            <a:xfrm>
              <a:off x="9885" y="76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0" name="文本框 969"/>
            <p:cNvSpPr txBox="1"/>
            <p:nvPr/>
          </p:nvSpPr>
          <p:spPr>
            <a:xfrm>
              <a:off x="9885" y="120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1" name="文本框 970"/>
            <p:cNvSpPr txBox="1"/>
            <p:nvPr/>
          </p:nvSpPr>
          <p:spPr>
            <a:xfrm>
              <a:off x="9884" y="461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2" name="文本框 971"/>
            <p:cNvSpPr txBox="1"/>
            <p:nvPr/>
          </p:nvSpPr>
          <p:spPr>
            <a:xfrm>
              <a:off x="9885" y="161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3" name="文本框 972"/>
            <p:cNvSpPr txBox="1"/>
            <p:nvPr/>
          </p:nvSpPr>
          <p:spPr>
            <a:xfrm>
              <a:off x="9884" y="20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4" name="文本框 973"/>
            <p:cNvSpPr txBox="1"/>
            <p:nvPr/>
          </p:nvSpPr>
          <p:spPr>
            <a:xfrm>
              <a:off x="9884" y="24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5" name="文本框 974"/>
            <p:cNvSpPr txBox="1"/>
            <p:nvPr/>
          </p:nvSpPr>
          <p:spPr>
            <a:xfrm>
              <a:off x="9885" y="290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6" name="文本框 975"/>
            <p:cNvSpPr txBox="1"/>
            <p:nvPr/>
          </p:nvSpPr>
          <p:spPr>
            <a:xfrm>
              <a:off x="9884" y="334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7" name="文本框 976"/>
            <p:cNvSpPr txBox="1"/>
            <p:nvPr/>
          </p:nvSpPr>
          <p:spPr>
            <a:xfrm>
              <a:off x="9885" y="3759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8" name="文本框 977"/>
            <p:cNvSpPr txBox="1"/>
            <p:nvPr/>
          </p:nvSpPr>
          <p:spPr>
            <a:xfrm>
              <a:off x="9885" y="41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79" name="文本框 978"/>
            <p:cNvSpPr txBox="1"/>
            <p:nvPr/>
          </p:nvSpPr>
          <p:spPr>
            <a:xfrm>
              <a:off x="816" y="5239"/>
              <a:ext cx="3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1(RED)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0" name="文本框 979"/>
            <p:cNvSpPr txBox="1"/>
            <p:nvPr/>
          </p:nvSpPr>
          <p:spPr>
            <a:xfrm>
              <a:off x="5449" y="5239"/>
              <a:ext cx="35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1(GREEN)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2" name="文本框 981"/>
            <p:cNvSpPr txBox="1"/>
            <p:nvPr/>
          </p:nvSpPr>
          <p:spPr>
            <a:xfrm>
              <a:off x="10460" y="5239"/>
              <a:ext cx="3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输入通道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1(BLUE)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1054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1602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2150" y="62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1054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1602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2150" y="68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1054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1602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2150" y="738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4" name="矩形 1003"/>
            <p:cNvSpPr/>
            <p:nvPr/>
          </p:nvSpPr>
          <p:spPr>
            <a:xfrm>
              <a:off x="6385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5" name="矩形 1004"/>
            <p:cNvSpPr/>
            <p:nvPr/>
          </p:nvSpPr>
          <p:spPr>
            <a:xfrm>
              <a:off x="6933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6" name="矩形 1005"/>
            <p:cNvSpPr/>
            <p:nvPr/>
          </p:nvSpPr>
          <p:spPr>
            <a:xfrm>
              <a:off x="7481" y="629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7" name="矩形 1006"/>
            <p:cNvSpPr/>
            <p:nvPr/>
          </p:nvSpPr>
          <p:spPr>
            <a:xfrm>
              <a:off x="6385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8" name="矩形 1007"/>
            <p:cNvSpPr/>
            <p:nvPr/>
          </p:nvSpPr>
          <p:spPr>
            <a:xfrm>
              <a:off x="6933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09" name="矩形 1008"/>
            <p:cNvSpPr/>
            <p:nvPr/>
          </p:nvSpPr>
          <p:spPr>
            <a:xfrm>
              <a:off x="7481" y="6839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10" name="矩形 1009"/>
            <p:cNvSpPr/>
            <p:nvPr/>
          </p:nvSpPr>
          <p:spPr>
            <a:xfrm>
              <a:off x="6385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1" name="矩形 1010"/>
            <p:cNvSpPr/>
            <p:nvPr/>
          </p:nvSpPr>
          <p:spPr>
            <a:xfrm>
              <a:off x="6933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2" name="矩形 1011"/>
            <p:cNvSpPr/>
            <p:nvPr/>
          </p:nvSpPr>
          <p:spPr>
            <a:xfrm>
              <a:off x="7481" y="7387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3" name="文本框 1012"/>
            <p:cNvSpPr txBox="1"/>
            <p:nvPr/>
          </p:nvSpPr>
          <p:spPr>
            <a:xfrm>
              <a:off x="835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4" name="文本框 1013"/>
            <p:cNvSpPr txBox="1"/>
            <p:nvPr/>
          </p:nvSpPr>
          <p:spPr>
            <a:xfrm>
              <a:off x="6166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5" name="矩形 1014"/>
            <p:cNvSpPr/>
            <p:nvPr/>
          </p:nvSpPr>
          <p:spPr>
            <a:xfrm>
              <a:off x="11342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6" name="矩形 1015"/>
            <p:cNvSpPr/>
            <p:nvPr/>
          </p:nvSpPr>
          <p:spPr>
            <a:xfrm>
              <a:off x="11890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17" name="矩形 1016"/>
            <p:cNvSpPr/>
            <p:nvPr/>
          </p:nvSpPr>
          <p:spPr>
            <a:xfrm>
              <a:off x="12438" y="6291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18" name="矩形 1017"/>
            <p:cNvSpPr/>
            <p:nvPr/>
          </p:nvSpPr>
          <p:spPr>
            <a:xfrm>
              <a:off x="11342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9" name="矩形 1018"/>
            <p:cNvSpPr/>
            <p:nvPr/>
          </p:nvSpPr>
          <p:spPr>
            <a:xfrm>
              <a:off x="11890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0" name="矩形 1019"/>
            <p:cNvSpPr/>
            <p:nvPr/>
          </p:nvSpPr>
          <p:spPr>
            <a:xfrm>
              <a:off x="12438" y="6839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21" name="矩形 1020"/>
            <p:cNvSpPr/>
            <p:nvPr/>
          </p:nvSpPr>
          <p:spPr>
            <a:xfrm>
              <a:off x="11342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2" name="矩形 1021"/>
            <p:cNvSpPr/>
            <p:nvPr/>
          </p:nvSpPr>
          <p:spPr>
            <a:xfrm>
              <a:off x="11890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3" name="矩形 1022"/>
            <p:cNvSpPr/>
            <p:nvPr/>
          </p:nvSpPr>
          <p:spPr>
            <a:xfrm>
              <a:off x="12438" y="7387"/>
              <a:ext cx="548" cy="5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24" name="文本框 1023"/>
            <p:cNvSpPr txBox="1"/>
            <p:nvPr/>
          </p:nvSpPr>
          <p:spPr>
            <a:xfrm>
              <a:off x="11223" y="8070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9" name="下箭头 1028"/>
            <p:cNvSpPr/>
            <p:nvPr/>
          </p:nvSpPr>
          <p:spPr>
            <a:xfrm>
              <a:off x="1476" y="8724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0" name="下箭头 1029"/>
            <p:cNvSpPr/>
            <p:nvPr/>
          </p:nvSpPr>
          <p:spPr>
            <a:xfrm>
              <a:off x="6975" y="8724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1" name="下箭头 1030"/>
            <p:cNvSpPr/>
            <p:nvPr/>
          </p:nvSpPr>
          <p:spPr>
            <a:xfrm>
              <a:off x="12024" y="8650"/>
              <a:ext cx="506" cy="7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2" name="文本框 1031"/>
            <p:cNvSpPr txBox="1"/>
            <p:nvPr/>
          </p:nvSpPr>
          <p:spPr>
            <a:xfrm>
              <a:off x="816" y="9756"/>
              <a:ext cx="17865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600"/>
                <a:t>134                  +                       114                  +               -242             +    1      =     7 </a:t>
              </a:r>
              <a:endParaRPr lang="en-US" altLang="zh-CN" sz="2600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16823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7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17371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5" name="矩形 1034"/>
            <p:cNvSpPr/>
            <p:nvPr/>
          </p:nvSpPr>
          <p:spPr>
            <a:xfrm>
              <a:off x="17919" y="6291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6" name="矩形 1035"/>
            <p:cNvSpPr/>
            <p:nvPr/>
          </p:nvSpPr>
          <p:spPr>
            <a:xfrm>
              <a:off x="16823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7" name="矩形 1036"/>
            <p:cNvSpPr/>
            <p:nvPr/>
          </p:nvSpPr>
          <p:spPr>
            <a:xfrm>
              <a:off x="17371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8" name="矩形 1037"/>
            <p:cNvSpPr/>
            <p:nvPr/>
          </p:nvSpPr>
          <p:spPr>
            <a:xfrm>
              <a:off x="17919" y="6839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39" name="矩形 1038"/>
            <p:cNvSpPr/>
            <p:nvPr/>
          </p:nvSpPr>
          <p:spPr>
            <a:xfrm>
              <a:off x="16823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0" name="矩形 1039"/>
            <p:cNvSpPr/>
            <p:nvPr/>
          </p:nvSpPr>
          <p:spPr>
            <a:xfrm>
              <a:off x="17371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1" name="矩形 1040"/>
            <p:cNvSpPr/>
            <p:nvPr/>
          </p:nvSpPr>
          <p:spPr>
            <a:xfrm>
              <a:off x="17919" y="7387"/>
              <a:ext cx="548" cy="54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1042" name="文本框 1041"/>
            <p:cNvSpPr txBox="1"/>
            <p:nvPr/>
          </p:nvSpPr>
          <p:spPr>
            <a:xfrm>
              <a:off x="14160" y="10305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bias=1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43" name="文本框 1042"/>
            <p:cNvSpPr txBox="1"/>
            <p:nvPr/>
          </p:nvSpPr>
          <p:spPr>
            <a:xfrm>
              <a:off x="16599" y="5624"/>
              <a:ext cx="26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feature </a:t>
              </a:r>
              <a:r>
                <a:rPr 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map</a:t>
              </a:r>
              <a:endPara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45" name="上箭头 1044"/>
            <p:cNvSpPr/>
            <p:nvPr/>
          </p:nvSpPr>
          <p:spPr>
            <a:xfrm>
              <a:off x="16823" y="8090"/>
              <a:ext cx="464" cy="16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2" name="组合 151"/>
          <p:cNvGrpSpPr/>
          <p:nvPr/>
        </p:nvGrpSpPr>
        <p:grpSpPr>
          <a:xfrm>
            <a:off x="1436370" y="105410"/>
            <a:ext cx="9417685" cy="6659245"/>
            <a:chOff x="2262" y="166"/>
            <a:chExt cx="14831" cy="10487"/>
          </a:xfrm>
        </p:grpSpPr>
        <p:sp>
          <p:nvSpPr>
            <p:cNvPr id="186" name="矩形 185"/>
            <p:cNvSpPr/>
            <p:nvPr/>
          </p:nvSpPr>
          <p:spPr>
            <a:xfrm>
              <a:off x="2262" y="1493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12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37" y="1493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23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2" y="2468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248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37" y="2468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54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62" y="5681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241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37" y="5681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216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62" y="6656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140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37" y="6656"/>
              <a:ext cx="975" cy="97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159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06" y="4376"/>
              <a:ext cx="1756" cy="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flatten 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6494" y="52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12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94" y="185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23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94" y="317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248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94" y="450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54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94" y="582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241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94" y="715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216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94" y="8478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140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94" y="9803"/>
              <a:ext cx="850" cy="850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159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9047" y="2282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047" y="3636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47" y="4990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047" y="6344"/>
              <a:ext cx="818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303" y="2282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303" y="3636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1303" y="4990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303" y="6344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303" y="928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303" y="7698"/>
              <a:ext cx="818" cy="8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217" y="2282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217" y="3636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3217" y="4990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217" y="6344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3217" y="928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3217" y="7698"/>
              <a:ext cx="818" cy="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5131" y="2282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5131" y="3636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5131" y="4990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5131" y="6344"/>
              <a:ext cx="818" cy="8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22" idx="3"/>
              <a:endCxn id="31" idx="2"/>
            </p:cNvCxnSpPr>
            <p:nvPr/>
          </p:nvCxnSpPr>
          <p:spPr>
            <a:xfrm>
              <a:off x="7344" y="953"/>
              <a:ext cx="1703" cy="17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3" idx="3"/>
              <a:endCxn id="31" idx="2"/>
            </p:cNvCxnSpPr>
            <p:nvPr/>
          </p:nvCxnSpPr>
          <p:spPr>
            <a:xfrm>
              <a:off x="7344" y="2278"/>
              <a:ext cx="1703" cy="4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4" idx="3"/>
              <a:endCxn id="31" idx="2"/>
            </p:cNvCxnSpPr>
            <p:nvPr/>
          </p:nvCxnSpPr>
          <p:spPr>
            <a:xfrm flipV="1">
              <a:off x="7344" y="2691"/>
              <a:ext cx="1703" cy="9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25" idx="3"/>
              <a:endCxn id="31" idx="2"/>
            </p:cNvCxnSpPr>
            <p:nvPr/>
          </p:nvCxnSpPr>
          <p:spPr>
            <a:xfrm flipV="1">
              <a:off x="7344" y="2691"/>
              <a:ext cx="1703" cy="22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6" idx="3"/>
              <a:endCxn id="31" idx="2"/>
            </p:cNvCxnSpPr>
            <p:nvPr/>
          </p:nvCxnSpPr>
          <p:spPr>
            <a:xfrm flipV="1">
              <a:off x="7344" y="2691"/>
              <a:ext cx="1703" cy="35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7" idx="3"/>
              <a:endCxn id="31" idx="2"/>
            </p:cNvCxnSpPr>
            <p:nvPr/>
          </p:nvCxnSpPr>
          <p:spPr>
            <a:xfrm flipV="1">
              <a:off x="7344" y="2691"/>
              <a:ext cx="1703" cy="48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8" idx="3"/>
              <a:endCxn id="31" idx="2"/>
            </p:cNvCxnSpPr>
            <p:nvPr/>
          </p:nvCxnSpPr>
          <p:spPr>
            <a:xfrm flipV="1">
              <a:off x="7344" y="2691"/>
              <a:ext cx="1703" cy="62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0" idx="3"/>
              <a:endCxn id="31" idx="2"/>
            </p:cNvCxnSpPr>
            <p:nvPr/>
          </p:nvCxnSpPr>
          <p:spPr>
            <a:xfrm flipV="1">
              <a:off x="7344" y="2691"/>
              <a:ext cx="1703" cy="7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1" idx="6"/>
              <a:endCxn id="39" idx="2"/>
            </p:cNvCxnSpPr>
            <p:nvPr/>
          </p:nvCxnSpPr>
          <p:spPr>
            <a:xfrm flipV="1">
              <a:off x="9865" y="1337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1" idx="6"/>
              <a:endCxn id="35" idx="2"/>
            </p:cNvCxnSpPr>
            <p:nvPr/>
          </p:nvCxnSpPr>
          <p:spPr>
            <a:xfrm>
              <a:off x="9865" y="2691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31" idx="6"/>
              <a:endCxn id="36" idx="2"/>
            </p:cNvCxnSpPr>
            <p:nvPr/>
          </p:nvCxnSpPr>
          <p:spPr>
            <a:xfrm>
              <a:off x="9865" y="2691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1" idx="6"/>
              <a:endCxn id="37" idx="2"/>
            </p:cNvCxnSpPr>
            <p:nvPr/>
          </p:nvCxnSpPr>
          <p:spPr>
            <a:xfrm>
              <a:off x="9865" y="2691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1" idx="6"/>
              <a:endCxn id="38" idx="2"/>
            </p:cNvCxnSpPr>
            <p:nvPr/>
          </p:nvCxnSpPr>
          <p:spPr>
            <a:xfrm>
              <a:off x="9865" y="2691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31" idx="6"/>
              <a:endCxn id="40" idx="2"/>
            </p:cNvCxnSpPr>
            <p:nvPr/>
          </p:nvCxnSpPr>
          <p:spPr>
            <a:xfrm>
              <a:off x="9865" y="2691"/>
              <a:ext cx="1438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2" idx="6"/>
              <a:endCxn id="39" idx="2"/>
            </p:cNvCxnSpPr>
            <p:nvPr/>
          </p:nvCxnSpPr>
          <p:spPr>
            <a:xfrm flipV="1">
              <a:off x="9865" y="1337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2" idx="6"/>
              <a:endCxn id="35" idx="2"/>
            </p:cNvCxnSpPr>
            <p:nvPr/>
          </p:nvCxnSpPr>
          <p:spPr>
            <a:xfrm flipV="1">
              <a:off x="9865" y="2691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32" idx="6"/>
              <a:endCxn id="36" idx="2"/>
            </p:cNvCxnSpPr>
            <p:nvPr/>
          </p:nvCxnSpPr>
          <p:spPr>
            <a:xfrm>
              <a:off x="9865" y="4045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2" idx="6"/>
              <a:endCxn id="37" idx="2"/>
            </p:cNvCxnSpPr>
            <p:nvPr/>
          </p:nvCxnSpPr>
          <p:spPr>
            <a:xfrm>
              <a:off x="9865" y="4045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2" idx="6"/>
              <a:endCxn id="40" idx="2"/>
            </p:cNvCxnSpPr>
            <p:nvPr/>
          </p:nvCxnSpPr>
          <p:spPr>
            <a:xfrm>
              <a:off x="9865" y="4045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33" idx="6"/>
              <a:endCxn id="39" idx="2"/>
            </p:cNvCxnSpPr>
            <p:nvPr/>
          </p:nvCxnSpPr>
          <p:spPr>
            <a:xfrm flipV="1">
              <a:off x="9865" y="1337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33" idx="6"/>
              <a:endCxn id="35" idx="2"/>
            </p:cNvCxnSpPr>
            <p:nvPr/>
          </p:nvCxnSpPr>
          <p:spPr>
            <a:xfrm flipV="1">
              <a:off x="9865" y="2691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3" idx="6"/>
              <a:endCxn id="36" idx="2"/>
            </p:cNvCxnSpPr>
            <p:nvPr/>
          </p:nvCxnSpPr>
          <p:spPr>
            <a:xfrm flipV="1">
              <a:off x="9865" y="4045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3" idx="6"/>
              <a:endCxn id="37" idx="2"/>
            </p:cNvCxnSpPr>
            <p:nvPr/>
          </p:nvCxnSpPr>
          <p:spPr>
            <a:xfrm>
              <a:off x="9865" y="5399"/>
              <a:ext cx="1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33" idx="6"/>
              <a:endCxn id="40" idx="2"/>
            </p:cNvCxnSpPr>
            <p:nvPr/>
          </p:nvCxnSpPr>
          <p:spPr>
            <a:xfrm>
              <a:off x="9865" y="5399"/>
              <a:ext cx="1438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34" idx="6"/>
              <a:endCxn id="39" idx="2"/>
            </p:cNvCxnSpPr>
            <p:nvPr/>
          </p:nvCxnSpPr>
          <p:spPr>
            <a:xfrm flipV="1">
              <a:off x="9865" y="1337"/>
              <a:ext cx="1438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34" idx="6"/>
              <a:endCxn id="35" idx="2"/>
            </p:cNvCxnSpPr>
            <p:nvPr/>
          </p:nvCxnSpPr>
          <p:spPr>
            <a:xfrm flipV="1">
              <a:off x="9865" y="2691"/>
              <a:ext cx="1438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36" idx="2"/>
            </p:cNvCxnSpPr>
            <p:nvPr/>
          </p:nvCxnSpPr>
          <p:spPr>
            <a:xfrm flipV="1">
              <a:off x="9932" y="4045"/>
              <a:ext cx="1371" cy="2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34" idx="6"/>
              <a:endCxn id="37" idx="2"/>
            </p:cNvCxnSpPr>
            <p:nvPr/>
          </p:nvCxnSpPr>
          <p:spPr>
            <a:xfrm flipV="1">
              <a:off x="9865" y="5399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34" idx="6"/>
              <a:endCxn id="40" idx="2"/>
            </p:cNvCxnSpPr>
            <p:nvPr/>
          </p:nvCxnSpPr>
          <p:spPr>
            <a:xfrm>
              <a:off x="9865" y="6753"/>
              <a:ext cx="1438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39" idx="6"/>
              <a:endCxn id="45" idx="2"/>
            </p:cNvCxnSpPr>
            <p:nvPr/>
          </p:nvCxnSpPr>
          <p:spPr>
            <a:xfrm>
              <a:off x="12121" y="1337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39" idx="6"/>
              <a:endCxn id="41" idx="2"/>
            </p:cNvCxnSpPr>
            <p:nvPr/>
          </p:nvCxnSpPr>
          <p:spPr>
            <a:xfrm>
              <a:off x="12121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39" idx="6"/>
              <a:endCxn id="42" idx="2"/>
            </p:cNvCxnSpPr>
            <p:nvPr/>
          </p:nvCxnSpPr>
          <p:spPr>
            <a:xfrm>
              <a:off x="12121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43" idx="2"/>
            </p:cNvCxnSpPr>
            <p:nvPr/>
          </p:nvCxnSpPr>
          <p:spPr>
            <a:xfrm>
              <a:off x="12135" y="1339"/>
              <a:ext cx="1082" cy="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39" idx="6"/>
              <a:endCxn id="44" idx="2"/>
            </p:cNvCxnSpPr>
            <p:nvPr/>
          </p:nvCxnSpPr>
          <p:spPr>
            <a:xfrm>
              <a:off x="12121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46" idx="2"/>
            </p:cNvCxnSpPr>
            <p:nvPr/>
          </p:nvCxnSpPr>
          <p:spPr>
            <a:xfrm>
              <a:off x="12152" y="1347"/>
              <a:ext cx="1065" cy="6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35" idx="6"/>
              <a:endCxn id="45" idx="2"/>
            </p:cNvCxnSpPr>
            <p:nvPr/>
          </p:nvCxnSpPr>
          <p:spPr>
            <a:xfrm flipV="1">
              <a:off x="12121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35" idx="6"/>
              <a:endCxn id="41" idx="2"/>
            </p:cNvCxnSpPr>
            <p:nvPr/>
          </p:nvCxnSpPr>
          <p:spPr>
            <a:xfrm>
              <a:off x="12121" y="2691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35" idx="6"/>
              <a:endCxn id="42" idx="2"/>
            </p:cNvCxnSpPr>
            <p:nvPr/>
          </p:nvCxnSpPr>
          <p:spPr>
            <a:xfrm>
              <a:off x="12121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5" idx="6"/>
              <a:endCxn id="43" idx="2"/>
            </p:cNvCxnSpPr>
            <p:nvPr/>
          </p:nvCxnSpPr>
          <p:spPr>
            <a:xfrm>
              <a:off x="12121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35" idx="6"/>
              <a:endCxn id="44" idx="2"/>
            </p:cNvCxnSpPr>
            <p:nvPr/>
          </p:nvCxnSpPr>
          <p:spPr>
            <a:xfrm>
              <a:off x="12121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46" idx="2"/>
            </p:cNvCxnSpPr>
            <p:nvPr/>
          </p:nvCxnSpPr>
          <p:spPr>
            <a:xfrm>
              <a:off x="12118" y="2676"/>
              <a:ext cx="1099" cy="5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36" idx="6"/>
              <a:endCxn id="45" idx="2"/>
            </p:cNvCxnSpPr>
            <p:nvPr/>
          </p:nvCxnSpPr>
          <p:spPr>
            <a:xfrm flipV="1">
              <a:off x="12121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36" idx="6"/>
              <a:endCxn id="41" idx="2"/>
            </p:cNvCxnSpPr>
            <p:nvPr/>
          </p:nvCxnSpPr>
          <p:spPr>
            <a:xfrm flipV="1">
              <a:off x="12121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36" idx="6"/>
              <a:endCxn id="42" idx="2"/>
            </p:cNvCxnSpPr>
            <p:nvPr/>
          </p:nvCxnSpPr>
          <p:spPr>
            <a:xfrm>
              <a:off x="12121" y="4045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endCxn id="43" idx="2"/>
            </p:cNvCxnSpPr>
            <p:nvPr/>
          </p:nvCxnSpPr>
          <p:spPr>
            <a:xfrm>
              <a:off x="12101" y="4030"/>
              <a:ext cx="1116" cy="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36" idx="6"/>
              <a:endCxn id="44" idx="2"/>
            </p:cNvCxnSpPr>
            <p:nvPr/>
          </p:nvCxnSpPr>
          <p:spPr>
            <a:xfrm>
              <a:off x="12121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36" idx="6"/>
              <a:endCxn id="46" idx="2"/>
            </p:cNvCxnSpPr>
            <p:nvPr/>
          </p:nvCxnSpPr>
          <p:spPr>
            <a:xfrm>
              <a:off x="12121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37" idx="6"/>
              <a:endCxn id="45" idx="2"/>
            </p:cNvCxnSpPr>
            <p:nvPr/>
          </p:nvCxnSpPr>
          <p:spPr>
            <a:xfrm flipV="1">
              <a:off x="12121" y="1337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37" idx="6"/>
              <a:endCxn id="41" idx="2"/>
            </p:cNvCxnSpPr>
            <p:nvPr/>
          </p:nvCxnSpPr>
          <p:spPr>
            <a:xfrm flipV="1">
              <a:off x="12121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37" idx="6"/>
              <a:endCxn id="43" idx="2"/>
            </p:cNvCxnSpPr>
            <p:nvPr/>
          </p:nvCxnSpPr>
          <p:spPr>
            <a:xfrm>
              <a:off x="12121" y="5399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37" idx="6"/>
              <a:endCxn id="44" idx="2"/>
            </p:cNvCxnSpPr>
            <p:nvPr/>
          </p:nvCxnSpPr>
          <p:spPr>
            <a:xfrm>
              <a:off x="12121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37" idx="6"/>
              <a:endCxn id="46" idx="2"/>
            </p:cNvCxnSpPr>
            <p:nvPr/>
          </p:nvCxnSpPr>
          <p:spPr>
            <a:xfrm>
              <a:off x="12121" y="5399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38" idx="6"/>
              <a:endCxn id="45" idx="2"/>
            </p:cNvCxnSpPr>
            <p:nvPr/>
          </p:nvCxnSpPr>
          <p:spPr>
            <a:xfrm flipV="1">
              <a:off x="12121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38" idx="6"/>
              <a:endCxn id="41" idx="2"/>
            </p:cNvCxnSpPr>
            <p:nvPr/>
          </p:nvCxnSpPr>
          <p:spPr>
            <a:xfrm flipV="1">
              <a:off x="12121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38" idx="6"/>
              <a:endCxn id="43" idx="2"/>
            </p:cNvCxnSpPr>
            <p:nvPr/>
          </p:nvCxnSpPr>
          <p:spPr>
            <a:xfrm flipV="1">
              <a:off x="12121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38" idx="6"/>
              <a:endCxn id="44" idx="2"/>
            </p:cNvCxnSpPr>
            <p:nvPr/>
          </p:nvCxnSpPr>
          <p:spPr>
            <a:xfrm>
              <a:off x="12121" y="6753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38" idx="6"/>
              <a:endCxn id="46" idx="2"/>
            </p:cNvCxnSpPr>
            <p:nvPr/>
          </p:nvCxnSpPr>
          <p:spPr>
            <a:xfrm>
              <a:off x="12121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40" idx="6"/>
              <a:endCxn id="45" idx="2"/>
            </p:cNvCxnSpPr>
            <p:nvPr/>
          </p:nvCxnSpPr>
          <p:spPr>
            <a:xfrm flipV="1">
              <a:off x="12121" y="1337"/>
              <a:ext cx="1096" cy="6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40" idx="6"/>
              <a:endCxn id="41" idx="2"/>
            </p:cNvCxnSpPr>
            <p:nvPr/>
          </p:nvCxnSpPr>
          <p:spPr>
            <a:xfrm flipV="1">
              <a:off x="12121" y="2691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40" idx="6"/>
              <a:endCxn id="42" idx="2"/>
            </p:cNvCxnSpPr>
            <p:nvPr/>
          </p:nvCxnSpPr>
          <p:spPr>
            <a:xfrm flipV="1">
              <a:off x="12121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40" idx="6"/>
            </p:cNvCxnSpPr>
            <p:nvPr/>
          </p:nvCxnSpPr>
          <p:spPr>
            <a:xfrm flipV="1">
              <a:off x="12121" y="5350"/>
              <a:ext cx="1111" cy="2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40" idx="6"/>
              <a:endCxn id="44" idx="2"/>
            </p:cNvCxnSpPr>
            <p:nvPr/>
          </p:nvCxnSpPr>
          <p:spPr>
            <a:xfrm flipV="1">
              <a:off x="12121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40" idx="6"/>
              <a:endCxn id="46" idx="2"/>
            </p:cNvCxnSpPr>
            <p:nvPr/>
          </p:nvCxnSpPr>
          <p:spPr>
            <a:xfrm>
              <a:off x="12121" y="8107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45" idx="6"/>
              <a:endCxn id="47" idx="2"/>
            </p:cNvCxnSpPr>
            <p:nvPr/>
          </p:nvCxnSpPr>
          <p:spPr>
            <a:xfrm>
              <a:off x="14035" y="1337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45" idx="6"/>
              <a:endCxn id="48" idx="2"/>
            </p:cNvCxnSpPr>
            <p:nvPr/>
          </p:nvCxnSpPr>
          <p:spPr>
            <a:xfrm>
              <a:off x="14035" y="1337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45" idx="6"/>
              <a:endCxn id="49" idx="2"/>
            </p:cNvCxnSpPr>
            <p:nvPr/>
          </p:nvCxnSpPr>
          <p:spPr>
            <a:xfrm>
              <a:off x="14035" y="1337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45" idx="6"/>
              <a:endCxn id="50" idx="2"/>
            </p:cNvCxnSpPr>
            <p:nvPr/>
          </p:nvCxnSpPr>
          <p:spPr>
            <a:xfrm>
              <a:off x="14035" y="1337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41" idx="6"/>
              <a:endCxn id="47" idx="2"/>
            </p:cNvCxnSpPr>
            <p:nvPr/>
          </p:nvCxnSpPr>
          <p:spPr>
            <a:xfrm>
              <a:off x="14035" y="2691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41" idx="6"/>
              <a:endCxn id="48" idx="2"/>
            </p:cNvCxnSpPr>
            <p:nvPr/>
          </p:nvCxnSpPr>
          <p:spPr>
            <a:xfrm>
              <a:off x="14035" y="2691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41" idx="6"/>
              <a:endCxn id="49" idx="2"/>
            </p:cNvCxnSpPr>
            <p:nvPr/>
          </p:nvCxnSpPr>
          <p:spPr>
            <a:xfrm>
              <a:off x="14035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41" idx="6"/>
              <a:endCxn id="50" idx="2"/>
            </p:cNvCxnSpPr>
            <p:nvPr/>
          </p:nvCxnSpPr>
          <p:spPr>
            <a:xfrm>
              <a:off x="14035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42" idx="6"/>
            </p:cNvCxnSpPr>
            <p:nvPr/>
          </p:nvCxnSpPr>
          <p:spPr>
            <a:xfrm flipV="1">
              <a:off x="14035" y="2699"/>
              <a:ext cx="1076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42" idx="6"/>
              <a:endCxn id="48" idx="2"/>
            </p:cNvCxnSpPr>
            <p:nvPr/>
          </p:nvCxnSpPr>
          <p:spPr>
            <a:xfrm>
              <a:off x="14035" y="4045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42" idx="6"/>
              <a:endCxn id="49" idx="2"/>
            </p:cNvCxnSpPr>
            <p:nvPr/>
          </p:nvCxnSpPr>
          <p:spPr>
            <a:xfrm>
              <a:off x="14035" y="4045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42" idx="6"/>
              <a:endCxn id="50" idx="2"/>
            </p:cNvCxnSpPr>
            <p:nvPr/>
          </p:nvCxnSpPr>
          <p:spPr>
            <a:xfrm>
              <a:off x="14035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43" idx="6"/>
              <a:endCxn id="47" idx="2"/>
            </p:cNvCxnSpPr>
            <p:nvPr/>
          </p:nvCxnSpPr>
          <p:spPr>
            <a:xfrm flipV="1">
              <a:off x="14035" y="2691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43" idx="6"/>
              <a:endCxn id="48" idx="2"/>
            </p:cNvCxnSpPr>
            <p:nvPr/>
          </p:nvCxnSpPr>
          <p:spPr>
            <a:xfrm flipV="1">
              <a:off x="14035" y="4045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43" idx="6"/>
              <a:endCxn id="49" idx="2"/>
            </p:cNvCxnSpPr>
            <p:nvPr/>
          </p:nvCxnSpPr>
          <p:spPr>
            <a:xfrm>
              <a:off x="14035" y="5399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endCxn id="50" idx="2"/>
            </p:cNvCxnSpPr>
            <p:nvPr/>
          </p:nvCxnSpPr>
          <p:spPr>
            <a:xfrm>
              <a:off x="14027" y="5387"/>
              <a:ext cx="1104" cy="1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44" idx="6"/>
              <a:endCxn id="47" idx="2"/>
            </p:cNvCxnSpPr>
            <p:nvPr/>
          </p:nvCxnSpPr>
          <p:spPr>
            <a:xfrm flipV="1">
              <a:off x="14035" y="2691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44" idx="6"/>
              <a:endCxn id="48" idx="2"/>
            </p:cNvCxnSpPr>
            <p:nvPr/>
          </p:nvCxnSpPr>
          <p:spPr>
            <a:xfrm flipV="1">
              <a:off x="14035" y="4045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44" idx="6"/>
              <a:endCxn id="49" idx="2"/>
            </p:cNvCxnSpPr>
            <p:nvPr/>
          </p:nvCxnSpPr>
          <p:spPr>
            <a:xfrm flipV="1">
              <a:off x="14035" y="5399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44" idx="6"/>
              <a:endCxn id="50" idx="2"/>
            </p:cNvCxnSpPr>
            <p:nvPr/>
          </p:nvCxnSpPr>
          <p:spPr>
            <a:xfrm>
              <a:off x="14035" y="6753"/>
              <a:ext cx="1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46" idx="6"/>
              <a:endCxn id="47" idx="2"/>
            </p:cNvCxnSpPr>
            <p:nvPr/>
          </p:nvCxnSpPr>
          <p:spPr>
            <a:xfrm flipV="1">
              <a:off x="14035" y="2691"/>
              <a:ext cx="1096" cy="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46" idx="6"/>
              <a:endCxn id="48" idx="2"/>
            </p:cNvCxnSpPr>
            <p:nvPr/>
          </p:nvCxnSpPr>
          <p:spPr>
            <a:xfrm flipV="1">
              <a:off x="14035" y="4045"/>
              <a:ext cx="1096" cy="4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46" idx="6"/>
              <a:endCxn id="49" idx="2"/>
            </p:cNvCxnSpPr>
            <p:nvPr/>
          </p:nvCxnSpPr>
          <p:spPr>
            <a:xfrm flipV="1">
              <a:off x="14035" y="5399"/>
              <a:ext cx="1096" cy="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46" idx="6"/>
              <a:endCxn id="50" idx="2"/>
            </p:cNvCxnSpPr>
            <p:nvPr/>
          </p:nvCxnSpPr>
          <p:spPr>
            <a:xfrm flipV="1">
              <a:off x="14035" y="6753"/>
              <a:ext cx="1096" cy="1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47" idx="6"/>
            </p:cNvCxnSpPr>
            <p:nvPr/>
          </p:nvCxnSpPr>
          <p:spPr>
            <a:xfrm>
              <a:off x="15949" y="2691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15949" y="4028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15949" y="5412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15949" y="6753"/>
              <a:ext cx="949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8757" y="166"/>
              <a:ext cx="8337" cy="8973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842" y="166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全连接层</a:t>
              </a:r>
              <a:endParaRPr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6044" y="2050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p1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6044" y="3313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p2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6044" y="4783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p3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6044" y="6041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charset="0"/>
                  <a:cs typeface="Times New Roman" panose="02020603050405020304" charset="0"/>
                </a:rPr>
                <a:t>p4</a:t>
              </a:r>
              <a:endParaRPr lang="en-US" altLang="zh-CN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468" y="3533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特征图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2466" y="7747"/>
              <a:ext cx="18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特征图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/>
        </p:nvGrpSpPr>
        <p:grpSpPr>
          <a:xfrm>
            <a:off x="-1334770" y="-1828800"/>
            <a:ext cx="13854430" cy="8228330"/>
            <a:chOff x="-2102" y="-2880"/>
            <a:chExt cx="21818" cy="12958"/>
          </a:xfrm>
        </p:grpSpPr>
        <p:grpSp>
          <p:nvGrpSpPr>
            <p:cNvPr id="46" name="组合 45"/>
            <p:cNvGrpSpPr/>
            <p:nvPr/>
          </p:nvGrpSpPr>
          <p:grpSpPr>
            <a:xfrm>
              <a:off x="-2102" y="-2880"/>
              <a:ext cx="21819" cy="12958"/>
              <a:chOff x="-2102" y="-2880"/>
              <a:chExt cx="21819" cy="12958"/>
            </a:xfrm>
          </p:grpSpPr>
          <p:sp>
            <p:nvSpPr>
              <p:cNvPr id="5" name="立方体 4"/>
              <p:cNvSpPr/>
              <p:nvPr/>
            </p:nvSpPr>
            <p:spPr>
              <a:xfrm>
                <a:off x="5613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立方体 5"/>
              <p:cNvSpPr/>
              <p:nvPr/>
            </p:nvSpPr>
            <p:spPr>
              <a:xfrm>
                <a:off x="7087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立方体 6"/>
              <p:cNvSpPr/>
              <p:nvPr/>
            </p:nvSpPr>
            <p:spPr>
              <a:xfrm>
                <a:off x="7367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立方体 7"/>
              <p:cNvSpPr/>
              <p:nvPr/>
            </p:nvSpPr>
            <p:spPr>
              <a:xfrm>
                <a:off x="7711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165" y="9496"/>
                <a:ext cx="11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Input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81" y="9496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98" y="7826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立方体 11"/>
              <p:cNvSpPr/>
              <p:nvPr/>
            </p:nvSpPr>
            <p:spPr>
              <a:xfrm>
                <a:off x="9310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立方体 12"/>
              <p:cNvSpPr/>
              <p:nvPr/>
            </p:nvSpPr>
            <p:spPr>
              <a:xfrm>
                <a:off x="9590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立方体 13"/>
              <p:cNvSpPr/>
              <p:nvPr/>
            </p:nvSpPr>
            <p:spPr>
              <a:xfrm>
                <a:off x="9934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04" y="9496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8321" y="7826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立方体 21"/>
              <p:cNvSpPr/>
              <p:nvPr/>
            </p:nvSpPr>
            <p:spPr>
              <a:xfrm>
                <a:off x="11533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立方体 22"/>
              <p:cNvSpPr/>
              <p:nvPr/>
            </p:nvSpPr>
            <p:spPr>
              <a:xfrm>
                <a:off x="11813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立方体 23"/>
              <p:cNvSpPr/>
              <p:nvPr/>
            </p:nvSpPr>
            <p:spPr>
              <a:xfrm>
                <a:off x="12157" y="6288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1227" y="9496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10544" y="7826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立方体 26"/>
              <p:cNvSpPr/>
              <p:nvPr/>
            </p:nvSpPr>
            <p:spPr>
              <a:xfrm>
                <a:off x="13631" y="6340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立方体 27"/>
              <p:cNvSpPr/>
              <p:nvPr/>
            </p:nvSpPr>
            <p:spPr>
              <a:xfrm>
                <a:off x="13911" y="6340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立方体 28"/>
              <p:cNvSpPr/>
              <p:nvPr/>
            </p:nvSpPr>
            <p:spPr>
              <a:xfrm>
                <a:off x="14255" y="6340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3325" y="9548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12642" y="7878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立方体 32"/>
              <p:cNvSpPr/>
              <p:nvPr/>
            </p:nvSpPr>
            <p:spPr>
              <a:xfrm>
                <a:off x="15699" y="6366"/>
                <a:ext cx="1077" cy="3025"/>
              </a:xfrm>
              <a:prstGeom prst="cube">
                <a:avLst>
                  <a:gd name="adj" fmla="val 39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5628" y="9521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>
                <a:off x="14724" y="7879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16752" y="7827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7165" y="8223"/>
                <a:ext cx="239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主教学网络</a:t>
                </a:r>
                <a:endParaRPr lang="zh-CN" altLang="en-US" sz="2000"/>
              </a:p>
            </p:txBody>
          </p:sp>
          <p:sp>
            <p:nvSpPr>
              <p:cNvPr id="39" name="立方体 38"/>
              <p:cNvSpPr/>
              <p:nvPr/>
            </p:nvSpPr>
            <p:spPr>
              <a:xfrm>
                <a:off x="9780" y="1671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342" y="4780"/>
                <a:ext cx="11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Input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1" name="立方体 50"/>
              <p:cNvSpPr/>
              <p:nvPr/>
            </p:nvSpPr>
            <p:spPr>
              <a:xfrm>
                <a:off x="11442" y="1755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立方体 51"/>
              <p:cNvSpPr/>
              <p:nvPr/>
            </p:nvSpPr>
            <p:spPr>
              <a:xfrm>
                <a:off x="11722" y="1755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立方体 52"/>
              <p:cNvSpPr/>
              <p:nvPr/>
            </p:nvSpPr>
            <p:spPr>
              <a:xfrm>
                <a:off x="12066" y="1755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2458" y="4859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6" name="立方体 55"/>
              <p:cNvSpPr/>
              <p:nvPr/>
            </p:nvSpPr>
            <p:spPr>
              <a:xfrm>
                <a:off x="13540" y="1807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立方体 56"/>
              <p:cNvSpPr/>
              <p:nvPr/>
            </p:nvSpPr>
            <p:spPr>
              <a:xfrm>
                <a:off x="13820" y="1807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立方体 57"/>
              <p:cNvSpPr/>
              <p:nvPr/>
            </p:nvSpPr>
            <p:spPr>
              <a:xfrm>
                <a:off x="14164" y="1807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4556" y="4911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>
                <a:off x="12551" y="3345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立方体 60"/>
              <p:cNvSpPr/>
              <p:nvPr/>
            </p:nvSpPr>
            <p:spPr>
              <a:xfrm>
                <a:off x="15588" y="1807"/>
                <a:ext cx="1077" cy="3025"/>
              </a:xfrm>
              <a:prstGeom prst="cube">
                <a:avLst>
                  <a:gd name="adj" fmla="val 39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5537" y="4988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>
                <a:off x="14633" y="3346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16661" y="3294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16887" y="3811"/>
                <a:ext cx="283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辅助教学网络</a:t>
                </a:r>
                <a:endParaRPr lang="zh-CN" altLang="en-US" sz="2000"/>
              </a:p>
            </p:txBody>
          </p:sp>
          <p:sp>
            <p:nvSpPr>
              <p:cNvPr id="66" name="立方体 65"/>
              <p:cNvSpPr/>
              <p:nvPr/>
            </p:nvSpPr>
            <p:spPr>
              <a:xfrm>
                <a:off x="11567" y="-2880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1129" y="229"/>
                <a:ext cx="11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Input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8" name="立方体 67"/>
              <p:cNvSpPr/>
              <p:nvPr/>
            </p:nvSpPr>
            <p:spPr>
              <a:xfrm>
                <a:off x="13229" y="-2796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立方体 68"/>
              <p:cNvSpPr/>
              <p:nvPr/>
            </p:nvSpPr>
            <p:spPr>
              <a:xfrm>
                <a:off x="13509" y="-2796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accent2">
                  <a:lumMod val="7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立方体 69"/>
              <p:cNvSpPr/>
              <p:nvPr/>
            </p:nvSpPr>
            <p:spPr>
              <a:xfrm>
                <a:off x="13853" y="-2796"/>
                <a:ext cx="673" cy="2973"/>
              </a:xfrm>
              <a:prstGeom prst="cube">
                <a:avLst>
                  <a:gd name="adj" fmla="val 83220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923" y="412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  C P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>
                <a:off x="12240" y="-1258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立方体 77"/>
              <p:cNvSpPr/>
              <p:nvPr/>
            </p:nvSpPr>
            <p:spPr>
              <a:xfrm>
                <a:off x="15588" y="-2700"/>
                <a:ext cx="1077" cy="3025"/>
              </a:xfrm>
              <a:prstGeom prst="cube">
                <a:avLst>
                  <a:gd name="adj" fmla="val 39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5517" y="455"/>
                <a:ext cx="1259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0" name="直接箭头连接符 79"/>
              <p:cNvCxnSpPr/>
              <p:nvPr/>
            </p:nvCxnSpPr>
            <p:spPr>
              <a:xfrm>
                <a:off x="14613" y="-1187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>
                <a:off x="16641" y="-1239"/>
                <a:ext cx="94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16887" y="-876"/>
                <a:ext cx="213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紧凑网络</a:t>
                </a:r>
                <a:endParaRPr lang="zh-CN" altLang="en-US" sz="2000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-2102" y="-2825"/>
                <a:ext cx="313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Train batch 1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pic>
            <p:nvPicPr>
              <p:cNvPr id="87" name="图片 86" descr="47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1849" y="-2054"/>
                <a:ext cx="1433" cy="1433"/>
              </a:xfrm>
              <a:prstGeom prst="rect">
                <a:avLst/>
              </a:prstGeom>
            </p:spPr>
          </p:pic>
          <p:pic>
            <p:nvPicPr>
              <p:cNvPr id="88" name="图片 87" descr="4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" y="-346"/>
                <a:ext cx="1433" cy="1433"/>
              </a:xfrm>
              <a:prstGeom prst="rect">
                <a:avLst/>
              </a:prstGeom>
            </p:spPr>
          </p:pic>
          <p:pic>
            <p:nvPicPr>
              <p:cNvPr id="89" name="图片 88" descr="5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" y="-2053"/>
                <a:ext cx="1433" cy="1433"/>
              </a:xfrm>
              <a:prstGeom prst="rect">
                <a:avLst/>
              </a:prstGeom>
            </p:spPr>
          </p:pic>
          <p:pic>
            <p:nvPicPr>
              <p:cNvPr id="90" name="图片 89" descr="60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49" y="-346"/>
                <a:ext cx="1433" cy="1433"/>
              </a:xfrm>
              <a:prstGeom prst="rect">
                <a:avLst/>
              </a:prstGeom>
            </p:spPr>
          </p:pic>
          <p:pic>
            <p:nvPicPr>
              <p:cNvPr id="91" name="图片 90" descr="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49" y="6310"/>
                <a:ext cx="1434" cy="1434"/>
              </a:xfrm>
              <a:prstGeom prst="rect">
                <a:avLst/>
              </a:prstGeom>
            </p:spPr>
          </p:pic>
          <p:pic>
            <p:nvPicPr>
              <p:cNvPr id="92" name="图片 91" descr="7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850" y="8285"/>
                <a:ext cx="1434" cy="1434"/>
              </a:xfrm>
              <a:prstGeom prst="rect">
                <a:avLst/>
              </a:prstGeom>
            </p:spPr>
          </p:pic>
          <p:pic>
            <p:nvPicPr>
              <p:cNvPr id="93" name="图片 92" descr="7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" y="8154"/>
                <a:ext cx="1434" cy="1434"/>
              </a:xfrm>
              <a:prstGeom prst="rect">
                <a:avLst/>
              </a:prstGeom>
            </p:spPr>
          </p:pic>
          <p:pic>
            <p:nvPicPr>
              <p:cNvPr id="94" name="图片 93" descr="16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" y="6310"/>
                <a:ext cx="1434" cy="1434"/>
              </a:xfrm>
              <a:prstGeom prst="rect">
                <a:avLst/>
              </a:prstGeom>
            </p:spPr>
          </p:pic>
          <p:pic>
            <p:nvPicPr>
              <p:cNvPr id="95" name="图片 94" descr="6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" y="2083"/>
                <a:ext cx="1434" cy="1434"/>
              </a:xfrm>
              <a:prstGeom prst="rect">
                <a:avLst/>
              </a:prstGeom>
            </p:spPr>
          </p:pic>
          <p:pic>
            <p:nvPicPr>
              <p:cNvPr id="96" name="图片 95" descr="7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849" y="2083"/>
                <a:ext cx="1434" cy="1434"/>
              </a:xfrm>
              <a:prstGeom prst="rect">
                <a:avLst/>
              </a:prstGeom>
            </p:spPr>
          </p:pic>
          <p:pic>
            <p:nvPicPr>
              <p:cNvPr id="97" name="图片 96" descr="13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" y="3966"/>
                <a:ext cx="1434" cy="1434"/>
              </a:xfrm>
              <a:prstGeom prst="rect">
                <a:avLst/>
              </a:prstGeom>
            </p:spPr>
          </p:pic>
          <p:pic>
            <p:nvPicPr>
              <p:cNvPr id="98" name="图片 97" descr="16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850" y="3966"/>
                <a:ext cx="1434" cy="1434"/>
              </a:xfrm>
              <a:prstGeom prst="rect">
                <a:avLst/>
              </a:prstGeom>
            </p:spPr>
          </p:pic>
          <p:sp>
            <p:nvSpPr>
              <p:cNvPr id="99" name="矩形 98"/>
              <p:cNvSpPr/>
              <p:nvPr/>
            </p:nvSpPr>
            <p:spPr>
              <a:xfrm>
                <a:off x="-2009" y="-2825"/>
                <a:ext cx="3599" cy="412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-2009" y="1495"/>
                <a:ext cx="3599" cy="4024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-1998" y="5768"/>
                <a:ext cx="3599" cy="398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-2009" y="5720"/>
                <a:ext cx="313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Train batch 3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-1998" y="1470"/>
                <a:ext cx="313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  <a:cs typeface="Times New Roman" panose="02020603050405020304" charset="0"/>
                  </a:rPr>
                  <a:t>Train batch 2</a:t>
                </a:r>
                <a:endParaRPr lang="en-US" altLang="zh-CN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2728" y="1846"/>
                <a:ext cx="3551" cy="238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/>
                  <a:t>教师适配器</a:t>
                </a:r>
                <a:endParaRPr lang="zh-CN" altLang="en-US" sz="2000"/>
              </a:p>
            </p:txBody>
          </p:sp>
          <p:cxnSp>
            <p:nvCxnSpPr>
              <p:cNvPr id="19" name="曲线连接符 18"/>
              <p:cNvCxnSpPr>
                <a:stCxn id="4" idx="2"/>
                <a:endCxn id="5" idx="2"/>
              </p:cNvCxnSpPr>
              <p:nvPr/>
            </p:nvCxnSpPr>
            <p:spPr>
              <a:xfrm rot="5400000" flipV="1">
                <a:off x="3145" y="5586"/>
                <a:ext cx="3827" cy="1109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99" idx="3"/>
              </p:cNvCxnSpPr>
              <p:nvPr/>
            </p:nvCxnSpPr>
            <p:spPr>
              <a:xfrm>
                <a:off x="1590" y="-764"/>
                <a:ext cx="1096" cy="36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01" idx="3"/>
                <a:endCxn id="4" idx="1"/>
              </p:cNvCxnSpPr>
              <p:nvPr/>
            </p:nvCxnSpPr>
            <p:spPr>
              <a:xfrm flipV="1">
                <a:off x="1590" y="3037"/>
                <a:ext cx="1138" cy="4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02" idx="3"/>
                <a:endCxn id="4" idx="1"/>
              </p:cNvCxnSpPr>
              <p:nvPr/>
            </p:nvCxnSpPr>
            <p:spPr>
              <a:xfrm flipV="1">
                <a:off x="1601" y="3037"/>
                <a:ext cx="1127" cy="4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下箭头 41"/>
              <p:cNvSpPr/>
              <p:nvPr/>
            </p:nvSpPr>
            <p:spPr>
              <a:xfrm>
                <a:off x="4169" y="-284"/>
                <a:ext cx="669" cy="203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3282" y="-876"/>
                <a:ext cx="300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紧凑网络</a:t>
                </a:r>
                <a:r>
                  <a:rPr lang="zh-CN" altLang="en-US" sz="2000"/>
                  <a:t>输入</a:t>
                </a:r>
                <a:endParaRPr lang="zh-CN" altLang="en-US" sz="2000"/>
              </a:p>
            </p:txBody>
          </p:sp>
          <p:cxnSp>
            <p:nvCxnSpPr>
              <p:cNvPr id="45" name="直接箭头连接符 44"/>
              <p:cNvCxnSpPr>
                <a:stCxn id="4" idx="3"/>
                <a:endCxn id="39" idx="2"/>
              </p:cNvCxnSpPr>
              <p:nvPr/>
            </p:nvCxnSpPr>
            <p:spPr>
              <a:xfrm>
                <a:off x="6279" y="3037"/>
                <a:ext cx="3501" cy="4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箭头连接符 46"/>
            <p:cNvCxnSpPr/>
            <p:nvPr/>
          </p:nvCxnSpPr>
          <p:spPr>
            <a:xfrm>
              <a:off x="10453" y="3346"/>
              <a:ext cx="94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" name="矩形 185"/>
          <p:cNvSpPr/>
          <p:nvPr/>
        </p:nvSpPr>
        <p:spPr>
          <a:xfrm>
            <a:off x="2813050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2175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3050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248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2175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54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0665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9790" y="242189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50665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9790" y="304101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129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2415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1540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216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12415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140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540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159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50665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199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9790" y="3660140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203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50665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63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9790" y="4279265"/>
            <a:ext cx="619125" cy="6191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92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12415" y="2413635"/>
            <a:ext cx="1238250" cy="12465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340985" y="2353945"/>
            <a:ext cx="753745" cy="13061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40985" y="3660140"/>
            <a:ext cx="869950" cy="11557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340985" y="3635375"/>
            <a:ext cx="1050925" cy="2476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43675" y="106870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248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2800" y="106870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43675" y="168783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241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2800" y="168783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203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33845" y="603250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最大池化</a:t>
            </a:r>
            <a:endParaRPr lang="zh-CN" altLang="en-US" b="1"/>
          </a:p>
        </p:txBody>
      </p:sp>
      <p:sp>
        <p:nvSpPr>
          <p:cNvPr id="26" name="矩形 25"/>
          <p:cNvSpPr/>
          <p:nvPr/>
        </p:nvSpPr>
        <p:spPr>
          <a:xfrm>
            <a:off x="6543675" y="302323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84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62800" y="302323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91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43675" y="364236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189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62800" y="364236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139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33845" y="2557780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平均池化</a:t>
            </a:r>
            <a:endParaRPr lang="zh-CN" altLang="en-US" b="1"/>
          </a:p>
        </p:txBody>
      </p:sp>
      <p:sp>
        <p:nvSpPr>
          <p:cNvPr id="31" name="矩形 30"/>
          <p:cNvSpPr/>
          <p:nvPr/>
        </p:nvSpPr>
        <p:spPr>
          <a:xfrm>
            <a:off x="6597015" y="489839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337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6140" y="4898390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366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97015" y="551751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756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16140" y="5517515"/>
            <a:ext cx="619125" cy="6191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557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33845" y="4432935"/>
            <a:ext cx="114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求和池化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5" name="组合 164"/>
          <p:cNvGrpSpPr/>
          <p:nvPr/>
        </p:nvGrpSpPr>
        <p:grpSpPr>
          <a:xfrm>
            <a:off x="678815" y="-408940"/>
            <a:ext cx="10025380" cy="7281545"/>
            <a:chOff x="1086" y="-814"/>
            <a:chExt cx="15788" cy="11467"/>
          </a:xfrm>
        </p:grpSpPr>
        <p:sp>
          <p:nvSpPr>
            <p:cNvPr id="1025" name="矩形 1024"/>
            <p:cNvSpPr/>
            <p:nvPr/>
          </p:nvSpPr>
          <p:spPr>
            <a:xfrm>
              <a:off x="1733" y="575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9" name="组合 408"/>
            <p:cNvGrpSpPr/>
            <p:nvPr/>
          </p:nvGrpSpPr>
          <p:grpSpPr>
            <a:xfrm rot="0">
              <a:off x="1305" y="147"/>
              <a:ext cx="4277" cy="4280"/>
              <a:chOff x="164" y="769"/>
              <a:chExt cx="4277" cy="4280"/>
            </a:xfrm>
          </p:grpSpPr>
          <p:grpSp>
            <p:nvGrpSpPr>
              <p:cNvPr id="408" name="组合 40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7" name="矩形 396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3" name="矩形 402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 403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379" name="矩形 378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1" name="矩形 380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2" name="矩形 381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389" name="矩形 38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96" name="矩形 39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368" name="矩形 3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4" name="矩形 3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矩形 3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6" name="矩形 3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7" name="矩形 3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5" name="矩形 324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6" name="矩形 325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7" name="矩形 326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0" name="矩形 329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1" name="矩形 330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2" name="矩形 331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3" name="矩形 332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4" name="矩形 333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 336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9" name="矩形 338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0" name="矩形 339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1" name="矩形 340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2" name="矩形 341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6" name="矩形 345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7" name="矩形 346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8" name="矩形 347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9" name="矩形 348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0" name="矩形 349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3" name="矩形 352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5" name="矩形 354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6" name="矩形 355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8" name="矩形 357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0" name="矩形 359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1" name="矩形 360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3" name="矩形 362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4" name="矩形 363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5" name="矩形 364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22" name="文本框 621"/>
            <p:cNvSpPr txBox="1"/>
            <p:nvPr/>
          </p:nvSpPr>
          <p:spPr>
            <a:xfrm>
              <a:off x="1306" y="1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1" name="文本框 730"/>
            <p:cNvSpPr txBox="1"/>
            <p:nvPr/>
          </p:nvSpPr>
          <p:spPr>
            <a:xfrm>
              <a:off x="1305" y="5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9" name="文本框 738"/>
            <p:cNvSpPr txBox="1"/>
            <p:nvPr/>
          </p:nvSpPr>
          <p:spPr>
            <a:xfrm>
              <a:off x="1305" y="39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1306" y="99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1305" y="142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1305" y="185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3" name="文本框 742"/>
            <p:cNvSpPr txBox="1"/>
            <p:nvPr/>
          </p:nvSpPr>
          <p:spPr>
            <a:xfrm>
              <a:off x="1306" y="228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4" name="文本框 743"/>
            <p:cNvSpPr txBox="1"/>
            <p:nvPr/>
          </p:nvSpPr>
          <p:spPr>
            <a:xfrm>
              <a:off x="1305" y="272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1306" y="313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1306" y="357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6798" y="1243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7346" y="1243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7894" y="1243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6798" y="17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7346" y="17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7894" y="17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6798" y="23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7346" y="23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7894" y="23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755" y="1793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9617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34" y="1001"/>
              <a:ext cx="1284" cy="1284"/>
            </a:xfrm>
            <a:prstGeom prst="rect">
              <a:avLst/>
            </a:pr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1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085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17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351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085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617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351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085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04" y="5786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 rot="0">
              <a:off x="1376" y="5358"/>
              <a:ext cx="4277" cy="4280"/>
              <a:chOff x="164" y="769"/>
              <a:chExt cx="4277" cy="428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3" name="文本框 142"/>
            <p:cNvSpPr txBox="1"/>
            <p:nvPr/>
          </p:nvSpPr>
          <p:spPr>
            <a:xfrm>
              <a:off x="1377" y="535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376" y="579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376" y="9204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377" y="620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376" y="6636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376" y="707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377" y="749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376" y="793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377" y="834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377" y="878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8109" y="883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8657" y="883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9205" y="883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8109" y="937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8657" y="937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9205" y="937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8109" y="992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8657" y="992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9205" y="992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805" y="6212"/>
              <a:ext cx="1284" cy="1284"/>
            </a:xfrm>
            <a:prstGeom prst="rect">
              <a:avLst/>
            </a:pr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14435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15169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15903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4435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15169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5903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4435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5169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15903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0499" y="937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7902" y="8653"/>
              <a:ext cx="3393" cy="2000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8776" y="6145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9324" y="6145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9872" y="6145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8776" y="6693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9324" y="6693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9872" y="6693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776" y="724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9324" y="724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9872" y="724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4495" y="606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5229" y="606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5963" y="606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4495" y="679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15229" y="679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5963" y="679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14495" y="752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15229" y="752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5963" y="752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1" name="上箭头 220"/>
            <p:cNvSpPr/>
            <p:nvPr/>
          </p:nvSpPr>
          <p:spPr>
            <a:xfrm>
              <a:off x="9324" y="8021"/>
              <a:ext cx="480" cy="56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9617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10351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11085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14435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5169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15903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14495" y="8263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5229" y="8263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5963" y="8263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" name="乘号 3"/>
            <p:cNvSpPr/>
            <p:nvPr/>
          </p:nvSpPr>
          <p:spPr>
            <a:xfrm>
              <a:off x="6601" y="6496"/>
              <a:ext cx="942" cy="94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89" y="-814"/>
              <a:ext cx="1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72" y="-725"/>
              <a:ext cx="254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Conv3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x3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891" y="-725"/>
              <a:ext cx="1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Ouput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等于号 16"/>
            <p:cNvSpPr/>
            <p:nvPr/>
          </p:nvSpPr>
          <p:spPr>
            <a:xfrm>
              <a:off x="8625" y="1751"/>
              <a:ext cx="883" cy="89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乘号 17"/>
            <p:cNvSpPr/>
            <p:nvPr/>
          </p:nvSpPr>
          <p:spPr>
            <a:xfrm>
              <a:off x="11819" y="1705"/>
              <a:ext cx="942" cy="94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145" y="-732"/>
              <a:ext cx="254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Conv1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x1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694" y="-732"/>
              <a:ext cx="1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Ouput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36" y="4485"/>
              <a:ext cx="25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 Merger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Conv3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x3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等于号 22"/>
            <p:cNvSpPr/>
            <p:nvPr/>
          </p:nvSpPr>
          <p:spPr>
            <a:xfrm>
              <a:off x="12420" y="6542"/>
              <a:ext cx="883" cy="89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乘号 24"/>
            <p:cNvSpPr/>
            <p:nvPr/>
          </p:nvSpPr>
          <p:spPr>
            <a:xfrm>
              <a:off x="5809" y="1793"/>
              <a:ext cx="942" cy="94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乘号 33"/>
            <p:cNvSpPr/>
            <p:nvPr/>
          </p:nvSpPr>
          <p:spPr>
            <a:xfrm>
              <a:off x="9768" y="9270"/>
              <a:ext cx="767" cy="76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等于号 34"/>
            <p:cNvSpPr/>
            <p:nvPr/>
          </p:nvSpPr>
          <p:spPr>
            <a:xfrm>
              <a:off x="13468" y="1705"/>
              <a:ext cx="883" cy="89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14302" y="683"/>
              <a:ext cx="2572" cy="858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086" y="-89"/>
              <a:ext cx="4664" cy="1001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" name="矩形 305"/>
          <p:cNvSpPr/>
          <p:nvPr/>
        </p:nvSpPr>
        <p:spPr>
          <a:xfrm>
            <a:off x="847979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894588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9411970" y="803529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847979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894588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9411970" y="85013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847979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894588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9411970" y="89674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2494915" y="7892415"/>
            <a:ext cx="814705" cy="814705"/>
          </a:xfrm>
          <a:prstGeom prst="rect">
            <a:avLst/>
          </a:prstGeom>
          <a:solidFill>
            <a:srgbClr val="FF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5" name="组合 414"/>
          <p:cNvGrpSpPr/>
          <p:nvPr/>
        </p:nvGrpSpPr>
        <p:grpSpPr>
          <a:xfrm rot="0">
            <a:off x="2223135" y="7620635"/>
            <a:ext cx="2715895" cy="2717800"/>
            <a:chOff x="164" y="769"/>
            <a:chExt cx="4277" cy="4280"/>
          </a:xfrm>
        </p:grpSpPr>
        <p:grpSp>
          <p:nvGrpSpPr>
            <p:cNvPr id="416" name="组合 415"/>
            <p:cNvGrpSpPr/>
            <p:nvPr/>
          </p:nvGrpSpPr>
          <p:grpSpPr>
            <a:xfrm>
              <a:off x="164" y="1197"/>
              <a:ext cx="428" cy="3424"/>
              <a:chOff x="164" y="1197"/>
              <a:chExt cx="428" cy="3424"/>
            </a:xfrm>
          </p:grpSpPr>
          <p:sp>
            <p:nvSpPr>
              <p:cNvPr id="417" name="矩形 416"/>
              <p:cNvSpPr/>
              <p:nvPr/>
            </p:nvSpPr>
            <p:spPr>
              <a:xfrm>
                <a:off x="164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164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164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164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164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164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164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164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25" name="组合 424"/>
            <p:cNvGrpSpPr/>
            <p:nvPr/>
          </p:nvGrpSpPr>
          <p:grpSpPr>
            <a:xfrm>
              <a:off x="164" y="4621"/>
              <a:ext cx="4277" cy="428"/>
              <a:chOff x="164" y="4621"/>
              <a:chExt cx="4277" cy="428"/>
            </a:xfrm>
          </p:grpSpPr>
          <p:sp>
            <p:nvSpPr>
              <p:cNvPr id="426" name="矩形 425"/>
              <p:cNvSpPr/>
              <p:nvPr/>
            </p:nvSpPr>
            <p:spPr>
              <a:xfrm>
                <a:off x="592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1020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8" name="矩形 427"/>
              <p:cNvSpPr/>
              <p:nvPr/>
            </p:nvSpPr>
            <p:spPr>
              <a:xfrm>
                <a:off x="1448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9" name="矩形 428"/>
              <p:cNvSpPr/>
              <p:nvPr/>
            </p:nvSpPr>
            <p:spPr>
              <a:xfrm>
                <a:off x="1876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2301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2729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3157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3585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4" name="矩形 433"/>
              <p:cNvSpPr/>
              <p:nvPr/>
            </p:nvSpPr>
            <p:spPr>
              <a:xfrm>
                <a:off x="4013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164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36" name="组合 435"/>
            <p:cNvGrpSpPr/>
            <p:nvPr/>
          </p:nvGrpSpPr>
          <p:grpSpPr>
            <a:xfrm>
              <a:off x="4013" y="1197"/>
              <a:ext cx="428" cy="3424"/>
              <a:chOff x="4013" y="1197"/>
              <a:chExt cx="428" cy="3424"/>
            </a:xfrm>
          </p:grpSpPr>
          <p:sp>
            <p:nvSpPr>
              <p:cNvPr id="437" name="矩形 436"/>
              <p:cNvSpPr/>
              <p:nvPr/>
            </p:nvSpPr>
            <p:spPr>
              <a:xfrm>
                <a:off x="4013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4013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4013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4013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4013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4013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4013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4013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45" name="组合 444"/>
            <p:cNvGrpSpPr/>
            <p:nvPr/>
          </p:nvGrpSpPr>
          <p:grpSpPr>
            <a:xfrm>
              <a:off x="164" y="769"/>
              <a:ext cx="4277" cy="428"/>
              <a:chOff x="164" y="769"/>
              <a:chExt cx="4277" cy="428"/>
            </a:xfrm>
          </p:grpSpPr>
          <p:sp>
            <p:nvSpPr>
              <p:cNvPr id="446" name="矩形 445"/>
              <p:cNvSpPr/>
              <p:nvPr/>
            </p:nvSpPr>
            <p:spPr>
              <a:xfrm>
                <a:off x="592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1020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1448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1876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2301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2729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157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3585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4013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164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56" name="组合 455"/>
            <p:cNvGrpSpPr/>
            <p:nvPr/>
          </p:nvGrpSpPr>
          <p:grpSpPr>
            <a:xfrm>
              <a:off x="592" y="1197"/>
              <a:ext cx="3421" cy="3424"/>
              <a:chOff x="592" y="1197"/>
              <a:chExt cx="3421" cy="3424"/>
            </a:xfrm>
          </p:grpSpPr>
          <p:sp>
            <p:nvSpPr>
              <p:cNvPr id="457" name="矩形 456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8" name="矩形 497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9" name="矩形 498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0" name="矩形 509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1" name="矩形 510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8" name="矩形 517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9" name="矩形 518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0" name="矩形 519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21" name="文本框 520"/>
          <p:cNvSpPr txBox="1"/>
          <p:nvPr/>
        </p:nvSpPr>
        <p:spPr>
          <a:xfrm>
            <a:off x="2223770" y="762063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2" name="文本框 521"/>
          <p:cNvSpPr txBox="1"/>
          <p:nvPr/>
        </p:nvSpPr>
        <p:spPr>
          <a:xfrm>
            <a:off x="2223135" y="789622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0   156 155 158 167  123 169 234 158   0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3" name="文本框 522"/>
          <p:cNvSpPr txBox="1"/>
          <p:nvPr/>
        </p:nvSpPr>
        <p:spPr>
          <a:xfrm>
            <a:off x="2223135" y="1006284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4" name="文本框 523"/>
          <p:cNvSpPr txBox="1"/>
          <p:nvPr/>
        </p:nvSpPr>
        <p:spPr>
          <a:xfrm>
            <a:off x="2223770" y="81565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0   252 156 138 127  163 169 144 258   0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2223135" y="843216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0   126 145 128 197  153 179 154 138   0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6" name="文本框 525"/>
          <p:cNvSpPr txBox="1"/>
          <p:nvPr/>
        </p:nvSpPr>
        <p:spPr>
          <a:xfrm>
            <a:off x="2223135" y="870204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0   226 125 173 102  116 192 254 118   0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7" name="文本框 526"/>
          <p:cNvSpPr txBox="1"/>
          <p:nvPr/>
        </p:nvSpPr>
        <p:spPr>
          <a:xfrm>
            <a:off x="2223770" y="897953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0   146 146 163 122  216 132 158 128   0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8" name="文本框 527"/>
          <p:cNvSpPr txBox="1"/>
          <p:nvPr/>
        </p:nvSpPr>
        <p:spPr>
          <a:xfrm>
            <a:off x="2223135" y="925512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0   126 123 123 142  123 232 214 138   0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9" name="文本框 528"/>
          <p:cNvSpPr txBox="1"/>
          <p:nvPr/>
        </p:nvSpPr>
        <p:spPr>
          <a:xfrm>
            <a:off x="2223770" y="951928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0   126 143 153 162  173 132 244 238   0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0" name="文本框 529"/>
          <p:cNvSpPr txBox="1"/>
          <p:nvPr/>
        </p:nvSpPr>
        <p:spPr>
          <a:xfrm>
            <a:off x="2223770" y="97948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0   146 193 253 122  173 232 234 248   0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586295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532" name="矩形 531"/>
          <p:cNvSpPr/>
          <p:nvPr/>
        </p:nvSpPr>
        <p:spPr>
          <a:xfrm>
            <a:off x="621093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3" name="矩形 532"/>
          <p:cNvSpPr/>
          <p:nvPr/>
        </p:nvSpPr>
        <p:spPr>
          <a:xfrm>
            <a:off x="6558915" y="820039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4" name="矩形 533"/>
          <p:cNvSpPr/>
          <p:nvPr/>
        </p:nvSpPr>
        <p:spPr>
          <a:xfrm>
            <a:off x="5862955" y="854837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5" name="矩形 534"/>
          <p:cNvSpPr/>
          <p:nvPr/>
        </p:nvSpPr>
        <p:spPr>
          <a:xfrm>
            <a:off x="6210935" y="8548370"/>
            <a:ext cx="347980" cy="3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6" name="矩形 535"/>
          <p:cNvSpPr/>
          <p:nvPr/>
        </p:nvSpPr>
        <p:spPr>
          <a:xfrm>
            <a:off x="6558915" y="854837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7" name="矩形 536"/>
          <p:cNvSpPr/>
          <p:nvPr/>
        </p:nvSpPr>
        <p:spPr>
          <a:xfrm>
            <a:off x="586295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8" name="矩形 537"/>
          <p:cNvSpPr/>
          <p:nvPr/>
        </p:nvSpPr>
        <p:spPr>
          <a:xfrm>
            <a:off x="621093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539" name="矩形 538"/>
          <p:cNvSpPr/>
          <p:nvPr/>
        </p:nvSpPr>
        <p:spPr>
          <a:xfrm>
            <a:off x="6558915" y="889635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540" name="右箭头 539"/>
          <p:cNvSpPr/>
          <p:nvPr/>
        </p:nvSpPr>
        <p:spPr>
          <a:xfrm>
            <a:off x="7120890" y="8714105"/>
            <a:ext cx="108712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1" name="右箭头 540"/>
          <p:cNvSpPr/>
          <p:nvPr/>
        </p:nvSpPr>
        <p:spPr>
          <a:xfrm>
            <a:off x="5046980" y="8702040"/>
            <a:ext cx="74168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4140835" y="3865245"/>
            <a:ext cx="271780" cy="271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025" name="矩形 1024"/>
          <p:cNvSpPr/>
          <p:nvPr/>
        </p:nvSpPr>
        <p:spPr>
          <a:xfrm>
            <a:off x="4140835" y="730250"/>
            <a:ext cx="814705" cy="814705"/>
          </a:xfrm>
          <a:prstGeom prst="rect">
            <a:avLst/>
          </a:prstGeom>
          <a:solidFill>
            <a:srgbClr val="FF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9" name="组合 408"/>
          <p:cNvGrpSpPr/>
          <p:nvPr/>
        </p:nvGrpSpPr>
        <p:grpSpPr>
          <a:xfrm rot="0">
            <a:off x="3869055" y="458470"/>
            <a:ext cx="2715895" cy="2717800"/>
            <a:chOff x="164" y="769"/>
            <a:chExt cx="4277" cy="4280"/>
          </a:xfrm>
        </p:grpSpPr>
        <p:grpSp>
          <p:nvGrpSpPr>
            <p:cNvPr id="408" name="组合 407"/>
            <p:cNvGrpSpPr/>
            <p:nvPr/>
          </p:nvGrpSpPr>
          <p:grpSpPr>
            <a:xfrm>
              <a:off x="164" y="1197"/>
              <a:ext cx="428" cy="3424"/>
              <a:chOff x="164" y="1197"/>
              <a:chExt cx="428" cy="3424"/>
            </a:xfrm>
          </p:grpSpPr>
          <p:sp>
            <p:nvSpPr>
              <p:cNvPr id="397" name="矩形 396"/>
              <p:cNvSpPr/>
              <p:nvPr/>
            </p:nvSpPr>
            <p:spPr>
              <a:xfrm>
                <a:off x="164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164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64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164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164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164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164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164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7" name="组合 406"/>
            <p:cNvGrpSpPr/>
            <p:nvPr/>
          </p:nvGrpSpPr>
          <p:grpSpPr>
            <a:xfrm>
              <a:off x="164" y="4621"/>
              <a:ext cx="4277" cy="428"/>
              <a:chOff x="164" y="4621"/>
              <a:chExt cx="4277" cy="428"/>
            </a:xfrm>
          </p:grpSpPr>
          <p:sp>
            <p:nvSpPr>
              <p:cNvPr id="379" name="矩形 378"/>
              <p:cNvSpPr/>
              <p:nvPr/>
            </p:nvSpPr>
            <p:spPr>
              <a:xfrm>
                <a:off x="592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1020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1448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1876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2301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729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3157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3585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4013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8" name="矩形 387"/>
              <p:cNvSpPr/>
              <p:nvPr/>
            </p:nvSpPr>
            <p:spPr>
              <a:xfrm>
                <a:off x="164" y="462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6" name="组合 405"/>
            <p:cNvGrpSpPr/>
            <p:nvPr/>
          </p:nvGrpSpPr>
          <p:grpSpPr>
            <a:xfrm>
              <a:off x="4013" y="1197"/>
              <a:ext cx="428" cy="3424"/>
              <a:chOff x="4013" y="1197"/>
              <a:chExt cx="428" cy="3424"/>
            </a:xfrm>
          </p:grpSpPr>
          <p:sp>
            <p:nvSpPr>
              <p:cNvPr id="389" name="矩形 388"/>
              <p:cNvSpPr/>
              <p:nvPr/>
            </p:nvSpPr>
            <p:spPr>
              <a:xfrm>
                <a:off x="4013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4013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4013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4013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4013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4013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4013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4013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5" name="组合 404"/>
            <p:cNvGrpSpPr/>
            <p:nvPr/>
          </p:nvGrpSpPr>
          <p:grpSpPr>
            <a:xfrm>
              <a:off x="164" y="769"/>
              <a:ext cx="4277" cy="428"/>
              <a:chOff x="164" y="769"/>
              <a:chExt cx="4277" cy="428"/>
            </a:xfrm>
          </p:grpSpPr>
          <p:sp>
            <p:nvSpPr>
              <p:cNvPr id="368" name="矩形 367"/>
              <p:cNvSpPr/>
              <p:nvPr/>
            </p:nvSpPr>
            <p:spPr>
              <a:xfrm>
                <a:off x="592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1020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1448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1876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301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2729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3157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3585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4013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164" y="769"/>
                <a:ext cx="428" cy="42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8" name="组合 377"/>
            <p:cNvGrpSpPr/>
            <p:nvPr/>
          </p:nvGrpSpPr>
          <p:grpSpPr>
            <a:xfrm>
              <a:off x="592" y="1197"/>
              <a:ext cx="3421" cy="3424"/>
              <a:chOff x="592" y="1197"/>
              <a:chExt cx="3421" cy="34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5" name="矩形 344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7" name="矩形 346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8" name="矩形 347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9" name="矩形 348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622" name="文本框 621"/>
          <p:cNvSpPr txBox="1"/>
          <p:nvPr/>
        </p:nvSpPr>
        <p:spPr>
          <a:xfrm>
            <a:off x="3869690" y="4584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1" name="文本框 730"/>
          <p:cNvSpPr txBox="1"/>
          <p:nvPr/>
        </p:nvSpPr>
        <p:spPr>
          <a:xfrm>
            <a:off x="3869055" y="7340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0   156 155 158 167  123 169 234 158   0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9" name="文本框 738"/>
          <p:cNvSpPr txBox="1"/>
          <p:nvPr/>
        </p:nvSpPr>
        <p:spPr>
          <a:xfrm>
            <a:off x="3869055" y="290068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0     0     0     0     0     0     0     0     0      0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0" name="文本框 739"/>
          <p:cNvSpPr txBox="1"/>
          <p:nvPr/>
        </p:nvSpPr>
        <p:spPr>
          <a:xfrm>
            <a:off x="3869690" y="9944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0   252 156 138 127  163 169 144 258   0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1" name="文本框 740"/>
          <p:cNvSpPr txBox="1"/>
          <p:nvPr/>
        </p:nvSpPr>
        <p:spPr>
          <a:xfrm>
            <a:off x="3869055" y="127000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0   126 145 128 197  153 179 154 138   0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2" name="文本框 741"/>
          <p:cNvSpPr txBox="1"/>
          <p:nvPr/>
        </p:nvSpPr>
        <p:spPr>
          <a:xfrm>
            <a:off x="3869055" y="15398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0   226 125 173 102  116 192 254 118   0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3" name="文本框 742"/>
          <p:cNvSpPr txBox="1"/>
          <p:nvPr/>
        </p:nvSpPr>
        <p:spPr>
          <a:xfrm>
            <a:off x="3869690" y="18173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0   146 146 163 122  216 132 158 128   0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4" name="文本框 743"/>
          <p:cNvSpPr txBox="1"/>
          <p:nvPr/>
        </p:nvSpPr>
        <p:spPr>
          <a:xfrm>
            <a:off x="3869055" y="20929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0   126 123 123 142  123 232 214 138   0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5" name="文本框 744"/>
          <p:cNvSpPr txBox="1"/>
          <p:nvPr/>
        </p:nvSpPr>
        <p:spPr>
          <a:xfrm>
            <a:off x="3869690" y="235712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0   126 143 153 162  173 132 244 238   0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6" name="文本框 745"/>
          <p:cNvSpPr txBox="1"/>
          <p:nvPr/>
        </p:nvSpPr>
        <p:spPr>
          <a:xfrm>
            <a:off x="3869690" y="26327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0   146 193 253 122  173 232 234 248   0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5" name="矩形 984"/>
          <p:cNvSpPr/>
          <p:nvPr/>
        </p:nvSpPr>
        <p:spPr>
          <a:xfrm>
            <a:off x="751205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996" name="矩形 995"/>
          <p:cNvSpPr/>
          <p:nvPr/>
        </p:nvSpPr>
        <p:spPr>
          <a:xfrm>
            <a:off x="786003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7" name="矩形 996"/>
          <p:cNvSpPr/>
          <p:nvPr/>
        </p:nvSpPr>
        <p:spPr>
          <a:xfrm>
            <a:off x="8208010" y="127000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8" name="矩形 997"/>
          <p:cNvSpPr/>
          <p:nvPr/>
        </p:nvSpPr>
        <p:spPr>
          <a:xfrm>
            <a:off x="751205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999" name="矩形 998"/>
          <p:cNvSpPr/>
          <p:nvPr/>
        </p:nvSpPr>
        <p:spPr>
          <a:xfrm>
            <a:off x="786003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000" name="矩形 999"/>
          <p:cNvSpPr/>
          <p:nvPr/>
        </p:nvSpPr>
        <p:spPr>
          <a:xfrm>
            <a:off x="8208010" y="161798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1" name="矩形 1000"/>
          <p:cNvSpPr/>
          <p:nvPr/>
        </p:nvSpPr>
        <p:spPr>
          <a:xfrm>
            <a:off x="751205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2" name="矩形 1001"/>
          <p:cNvSpPr/>
          <p:nvPr/>
        </p:nvSpPr>
        <p:spPr>
          <a:xfrm>
            <a:off x="786003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003" name="矩形 1002"/>
          <p:cNvSpPr/>
          <p:nvPr/>
        </p:nvSpPr>
        <p:spPr>
          <a:xfrm>
            <a:off x="8208010" y="1965960"/>
            <a:ext cx="347980" cy="347980"/>
          </a:xfrm>
          <a:prstGeom prst="rect">
            <a:avLst/>
          </a:prstGeom>
          <a:solidFill>
            <a:srgbClr val="F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15" name="右箭头 214"/>
          <p:cNvSpPr/>
          <p:nvPr/>
        </p:nvSpPr>
        <p:spPr>
          <a:xfrm rot="19140000">
            <a:off x="2359025" y="2583180"/>
            <a:ext cx="1355725" cy="221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60030" y="4962525"/>
            <a:ext cx="347980" cy="3479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223" name="右箭头 222"/>
          <p:cNvSpPr/>
          <p:nvPr/>
        </p:nvSpPr>
        <p:spPr>
          <a:xfrm>
            <a:off x="6663055" y="1815465"/>
            <a:ext cx="73850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500000">
            <a:off x="2453005" y="3790315"/>
            <a:ext cx="117665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0">
            <a:off x="193675" y="2406650"/>
            <a:ext cx="2172335" cy="2174240"/>
            <a:chOff x="592" y="1197"/>
            <a:chExt cx="3421" cy="3424"/>
          </a:xfrm>
        </p:grpSpPr>
        <p:sp>
          <p:nvSpPr>
            <p:cNvPr id="59" name="矩形 58"/>
            <p:cNvSpPr/>
            <p:nvPr/>
          </p:nvSpPr>
          <p:spPr>
            <a:xfrm>
              <a:off x="592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20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448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876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301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729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57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585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2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020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448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876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301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729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157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585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2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020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48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876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301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729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3157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585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592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020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448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876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301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729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157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585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92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20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1448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876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01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729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157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585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92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020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48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876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301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729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3157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585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92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020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448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876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301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729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157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85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592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020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448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876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301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729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157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585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-77470" y="24104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156 155 158 167  123 169 234 158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-77470" y="267081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252 156 138 127  163 169 144 258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-78105" y="294640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126 145 128 197  153 179 154 138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-78105" y="321627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226 125 173 102  116 192 254 118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-77470" y="34937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146 146 163 122  216 132 158 128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-78105" y="376936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126 123 123 142  123 232 214 138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-77470" y="403352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126 143 153 162  173 132 244 238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6520" y="4309110"/>
            <a:ext cx="2355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146 193 253 122  173 232 234  248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 rot="19380000">
            <a:off x="2440305" y="2247900"/>
            <a:ext cx="121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padding</a:t>
            </a:r>
            <a:endParaRPr lang="en-US" altLang="zh-CN"/>
          </a:p>
        </p:txBody>
      </p:sp>
      <p:grpSp>
        <p:nvGrpSpPr>
          <p:cNvPr id="201" name="组合 200"/>
          <p:cNvGrpSpPr/>
          <p:nvPr/>
        </p:nvGrpSpPr>
        <p:grpSpPr>
          <a:xfrm rot="0">
            <a:off x="4141470" y="3865245"/>
            <a:ext cx="2172335" cy="2174240"/>
            <a:chOff x="592" y="1197"/>
            <a:chExt cx="3421" cy="3424"/>
          </a:xfrm>
        </p:grpSpPr>
        <p:sp>
          <p:nvSpPr>
            <p:cNvPr id="202" name="矩形 201"/>
            <p:cNvSpPr/>
            <p:nvPr/>
          </p:nvSpPr>
          <p:spPr>
            <a:xfrm>
              <a:off x="592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020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1448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1876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01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2729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3157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3585" y="119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592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20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448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876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2301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2729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3157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3585" y="162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592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020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448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876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2301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2729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3157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3585" y="205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592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020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448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876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2301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2729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3157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3585" y="2481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592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1020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1448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1876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301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2729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3157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3585" y="2909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592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1020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1448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1876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301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2729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3157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3585" y="3337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592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1020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1448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1876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2301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2729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3157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>
              <a:off x="3585" y="3765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92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1020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448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1876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2301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2729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6" name="矩形 265"/>
            <p:cNvSpPr/>
            <p:nvPr/>
          </p:nvSpPr>
          <p:spPr>
            <a:xfrm>
              <a:off x="3157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3585" y="4193"/>
              <a:ext cx="428" cy="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3870325" y="386905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156 155 158 167  123 169 234 158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3870325" y="412940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252 156 138 127  163 169 144 258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3869690" y="440499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126 145 128 197  153 179 154 138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3869690" y="4674870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226 125 173 102  116 192 254 118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3870325" y="495236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146 146 163 122  216 132 158 128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3869690" y="522795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126 123 123 142  123 232 214 138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3870325" y="5492115"/>
            <a:ext cx="271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126 143 153 162  173 132 244 238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044315" y="5767705"/>
            <a:ext cx="2355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146 193 253 122  173 232 234  248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6" name="右箭头 275"/>
          <p:cNvSpPr/>
          <p:nvPr/>
        </p:nvSpPr>
        <p:spPr>
          <a:xfrm>
            <a:off x="6499225" y="4962525"/>
            <a:ext cx="100711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903160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128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949769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9963785" y="109093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903160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949769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9963785" y="155702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903160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949769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9963785" y="202311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903160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-156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949769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9963785" y="44843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903160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949769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9963785" y="49504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903160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949769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9963785" y="541655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15" name="右箭头 314"/>
          <p:cNvSpPr/>
          <p:nvPr/>
        </p:nvSpPr>
        <p:spPr>
          <a:xfrm>
            <a:off x="8622030" y="1757680"/>
            <a:ext cx="33464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右箭头 315"/>
          <p:cNvSpPr/>
          <p:nvPr/>
        </p:nvSpPr>
        <p:spPr>
          <a:xfrm>
            <a:off x="8441690" y="5003800"/>
            <a:ext cx="51498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右箭头 316"/>
          <p:cNvSpPr/>
          <p:nvPr/>
        </p:nvSpPr>
        <p:spPr>
          <a:xfrm rot="18300000">
            <a:off x="10391775" y="4548505"/>
            <a:ext cx="138557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右箭头 365"/>
          <p:cNvSpPr/>
          <p:nvPr/>
        </p:nvSpPr>
        <p:spPr>
          <a:xfrm rot="2700000">
            <a:off x="10391775" y="2123440"/>
            <a:ext cx="1385570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1210290" y="2963545"/>
            <a:ext cx="805815" cy="80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+</a:t>
            </a:r>
            <a:endParaRPr lang="en-US" altLang="zh-CN" sz="4000"/>
          </a:p>
        </p:txBody>
      </p:sp>
      <p:sp>
        <p:nvSpPr>
          <p:cNvPr id="412" name="右箭头 411"/>
          <p:cNvSpPr/>
          <p:nvPr/>
        </p:nvSpPr>
        <p:spPr>
          <a:xfrm>
            <a:off x="12084050" y="3273425"/>
            <a:ext cx="334645" cy="26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圆角矩形 412"/>
          <p:cNvSpPr/>
          <p:nvPr/>
        </p:nvSpPr>
        <p:spPr>
          <a:xfrm>
            <a:off x="7456170" y="1134745"/>
            <a:ext cx="1154430" cy="4347210"/>
          </a:xfrm>
          <a:prstGeom prst="round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0" name="矩形 559"/>
          <p:cNvSpPr/>
          <p:nvPr/>
        </p:nvSpPr>
        <p:spPr>
          <a:xfrm>
            <a:off x="1247457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-28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1294066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2" name="矩形 561"/>
          <p:cNvSpPr/>
          <p:nvPr/>
        </p:nvSpPr>
        <p:spPr>
          <a:xfrm>
            <a:off x="13406755" y="271018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3" name="矩形 562"/>
          <p:cNvSpPr/>
          <p:nvPr/>
        </p:nvSpPr>
        <p:spPr>
          <a:xfrm>
            <a:off x="1247457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1294066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5" name="矩形 564"/>
          <p:cNvSpPr/>
          <p:nvPr/>
        </p:nvSpPr>
        <p:spPr>
          <a:xfrm>
            <a:off x="13406755" y="317627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1247457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1294066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68" name="矩形 567"/>
          <p:cNvSpPr/>
          <p:nvPr/>
        </p:nvSpPr>
        <p:spPr>
          <a:xfrm>
            <a:off x="13406755" y="3642360"/>
            <a:ext cx="466090" cy="46609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297940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64995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32050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9105" y="146113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97940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64995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32050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9105" y="202819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97940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64995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32050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99105" y="2595245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97940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87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64995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32050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99105" y="3162300"/>
            <a:ext cx="567055" cy="567055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0225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7280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4335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1390" y="180975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00225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152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67280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34335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1390" y="237680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0225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67280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34335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01390" y="2943860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00225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67280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4335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01390" y="3510915"/>
            <a:ext cx="567055" cy="567055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97" name="矩形 996"/>
          <p:cNvSpPr/>
          <p:nvPr/>
        </p:nvSpPr>
        <p:spPr>
          <a:xfrm>
            <a:off x="2302510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9565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6620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3675" y="215836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2510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9565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6620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3675" y="272542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02510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9565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6620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3675" y="3292475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02510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69565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6620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3675" y="3859530"/>
            <a:ext cx="567055" cy="567055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0" name="上下箭头 49"/>
          <p:cNvSpPr/>
          <p:nvPr/>
        </p:nvSpPr>
        <p:spPr>
          <a:xfrm rot="19380000">
            <a:off x="4243070" y="621030"/>
            <a:ext cx="271780" cy="140970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上下箭头 50"/>
          <p:cNvSpPr/>
          <p:nvPr/>
        </p:nvSpPr>
        <p:spPr>
          <a:xfrm>
            <a:off x="5150485" y="2159000"/>
            <a:ext cx="271780" cy="220091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上下箭头 51"/>
          <p:cNvSpPr/>
          <p:nvPr/>
        </p:nvSpPr>
        <p:spPr>
          <a:xfrm rot="5400000">
            <a:off x="2882900" y="3247390"/>
            <a:ext cx="271780" cy="3105150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446655" y="4995545"/>
            <a:ext cx="98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宽</a:t>
            </a:r>
            <a:r>
              <a:rPr lang="en-US" altLang="zh-CN"/>
              <a:t>4</a:t>
            </a:r>
            <a:r>
              <a:rPr lang="zh-CN" altLang="en-US"/>
              <a:t>像素</a:t>
            </a:r>
            <a:endParaRPr lang="zh-CN" altLang="en-US"/>
          </a:p>
          <a:p>
            <a:r>
              <a:rPr lang="en-US" altLang="zh-CN"/>
              <a:t>(pixels)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422265" y="3048635"/>
            <a:ext cx="98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</a:t>
            </a:r>
            <a:r>
              <a:rPr lang="en-US" altLang="zh-CN"/>
              <a:t>4</a:t>
            </a:r>
            <a:r>
              <a:rPr lang="zh-CN" altLang="en-US"/>
              <a:t>像素</a:t>
            </a:r>
            <a:endParaRPr lang="zh-CN" altLang="en-US"/>
          </a:p>
          <a:p>
            <a:r>
              <a:rPr lang="en-US" altLang="zh-CN"/>
              <a:t>(pixels)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506595" y="97726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色彩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305675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872730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39785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006840" y="146113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05675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72730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39785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06840" y="202819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05675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72730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439785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006840" y="259524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305675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87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72730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439785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06840" y="316230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07960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75015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42070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509125" y="180975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807960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152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375015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942070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509125" y="237680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07960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167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375015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942070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509125" y="294386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07960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75015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42070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509125" y="351091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10245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877300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444355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0011410" y="215836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310245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877300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22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444355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011410" y="272542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310245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877300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444355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245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0011410" y="3292475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10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310245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877300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76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444355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54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011410" y="3859530"/>
            <a:ext cx="567055" cy="567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35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107565" y="5725795"/>
            <a:ext cx="196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(a) RGB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图片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244840" y="5725795"/>
            <a:ext cx="196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b)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三维张量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" name="组合 152"/>
          <p:cNvGrpSpPr/>
          <p:nvPr/>
        </p:nvGrpSpPr>
        <p:grpSpPr>
          <a:xfrm>
            <a:off x="3226435" y="2104390"/>
            <a:ext cx="6666865" cy="2796540"/>
            <a:chOff x="5081" y="3314"/>
            <a:chExt cx="10499" cy="4404"/>
          </a:xfrm>
        </p:grpSpPr>
        <p:sp>
          <p:nvSpPr>
            <p:cNvPr id="145" name="矩形 144"/>
            <p:cNvSpPr/>
            <p:nvPr/>
          </p:nvSpPr>
          <p:spPr>
            <a:xfrm>
              <a:off x="7645" y="5472"/>
              <a:ext cx="1285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520" y="3314"/>
              <a:ext cx="1285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 rot="0">
              <a:off x="5509" y="3325"/>
              <a:ext cx="3421" cy="3424"/>
              <a:chOff x="592" y="1197"/>
              <a:chExt cx="3421" cy="342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92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20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448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876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01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29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157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5" y="119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2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20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48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876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301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729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157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85" y="162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2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0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48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76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301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29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57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85" y="205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2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20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448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876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01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729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57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585" y="2481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2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020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448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876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301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729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157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585" y="2909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92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20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448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876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301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729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57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585" y="3337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92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020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448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876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301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729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3157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3585" y="3765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592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020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48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876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301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729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157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585" y="4193"/>
                <a:ext cx="428" cy="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5" name="文本框 134"/>
            <p:cNvSpPr txBox="1"/>
            <p:nvPr/>
          </p:nvSpPr>
          <p:spPr>
            <a:xfrm>
              <a:off x="5082" y="333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156 155 158 167  123 169 234 158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82" y="374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252 156 138 127  163 169 144 258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5081" y="417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126 145 128 197  153 179 154 138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081" y="460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226 125 173 102  116 192 254 118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5082" y="503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146 146 163 122  216 132 158 128 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5081" y="547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126 123 123 142  123 232 214 138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082" y="588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     126 143 153 162  173 132 244 238 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356" y="6321"/>
              <a:ext cx="371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146 193 253 122  173 232 234  248 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5" name="矩形 984"/>
            <p:cNvSpPr/>
            <p:nvPr/>
          </p:nvSpPr>
          <p:spPr>
            <a:xfrm>
              <a:off x="10380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996" name="矩形 995"/>
            <p:cNvSpPr/>
            <p:nvPr/>
          </p:nvSpPr>
          <p:spPr>
            <a:xfrm>
              <a:off x="10928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7" name="矩形 996"/>
            <p:cNvSpPr/>
            <p:nvPr/>
          </p:nvSpPr>
          <p:spPr>
            <a:xfrm>
              <a:off x="11476" y="418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8" name="矩形 997"/>
            <p:cNvSpPr/>
            <p:nvPr/>
          </p:nvSpPr>
          <p:spPr>
            <a:xfrm>
              <a:off x="10380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99" name="矩形 998"/>
            <p:cNvSpPr/>
            <p:nvPr/>
          </p:nvSpPr>
          <p:spPr>
            <a:xfrm>
              <a:off x="10928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1000" name="矩形 999"/>
            <p:cNvSpPr/>
            <p:nvPr/>
          </p:nvSpPr>
          <p:spPr>
            <a:xfrm>
              <a:off x="11476" y="472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1" name="矩形 1000"/>
            <p:cNvSpPr/>
            <p:nvPr/>
          </p:nvSpPr>
          <p:spPr>
            <a:xfrm>
              <a:off x="10380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2" name="矩形 1001"/>
            <p:cNvSpPr/>
            <p:nvPr/>
          </p:nvSpPr>
          <p:spPr>
            <a:xfrm>
              <a:off x="10928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03" name="矩形 1002"/>
            <p:cNvSpPr/>
            <p:nvPr/>
          </p:nvSpPr>
          <p:spPr>
            <a:xfrm>
              <a:off x="11476" y="527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1013" name="文本框 1012"/>
            <p:cNvSpPr txBox="1"/>
            <p:nvPr/>
          </p:nvSpPr>
          <p:spPr>
            <a:xfrm>
              <a:off x="10161" y="7138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3x3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卷积核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5214" y="3883"/>
              <a:ext cx="3993" cy="2240"/>
            </a:xfrm>
            <a:custGeom>
              <a:avLst/>
              <a:gdLst>
                <a:gd name="connisteX0" fmla="*/ 972147 w 2535619"/>
                <a:gd name="connsiteY0" fmla="*/ 0 h 1422400"/>
                <a:gd name="connisteX1" fmla="*/ 2517737 w 2535619"/>
                <a:gd name="connsiteY1" fmla="*/ 486410 h 1422400"/>
                <a:gd name="connisteX2" fmla="*/ 21552 w 2535619"/>
                <a:gd name="connsiteY2" fmla="*/ 820420 h 1422400"/>
                <a:gd name="connisteX3" fmla="*/ 1473162 w 2535619"/>
                <a:gd name="connsiteY3" fmla="*/ 1422400 h 1422400"/>
                <a:gd name="connisteX4" fmla="*/ 1465542 w 2535619"/>
                <a:gd name="connsiteY4" fmla="*/ 1502410 h 14224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535619" h="1422400">
                  <a:moveTo>
                    <a:pt x="972147" y="0"/>
                  </a:moveTo>
                  <a:cubicBezTo>
                    <a:pt x="1330922" y="90805"/>
                    <a:pt x="2707602" y="322580"/>
                    <a:pt x="2517737" y="486410"/>
                  </a:cubicBezTo>
                  <a:cubicBezTo>
                    <a:pt x="2327872" y="650240"/>
                    <a:pt x="230467" y="633095"/>
                    <a:pt x="21552" y="820420"/>
                  </a:cubicBezTo>
                  <a:cubicBezTo>
                    <a:pt x="-187363" y="1007745"/>
                    <a:pt x="1184237" y="1285875"/>
                    <a:pt x="1473162" y="142240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>
              <a:off x="13378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312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14112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>
              <a:off x="14846" y="374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13378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14112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14846" y="4476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13378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14112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14846" y="521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...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6179" y="7138"/>
              <a:ext cx="2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图片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4112" y="7138"/>
              <a:ext cx="12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输出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3055620" y="1859280"/>
            <a:ext cx="5754370" cy="2267585"/>
            <a:chOff x="4812" y="2928"/>
            <a:chExt cx="9062" cy="3571"/>
          </a:xfrm>
        </p:grpSpPr>
        <p:sp>
          <p:nvSpPr>
            <p:cNvPr id="66" name="矩形 65"/>
            <p:cNvSpPr/>
            <p:nvPr/>
          </p:nvSpPr>
          <p:spPr>
            <a:xfrm>
              <a:off x="5016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909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016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909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914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807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700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14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807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700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14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76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807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700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812" y="2928"/>
              <a:ext cx="893" cy="8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705" y="2928"/>
              <a:ext cx="893" cy="8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19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598" y="2928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-1.2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491" y="2928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12" y="3821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-0.2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05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598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7491" y="3821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12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705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598" y="4714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-3.2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491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812" y="5607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705" y="5607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-2.2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598" y="5607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491" y="5607"/>
              <a:ext cx="893" cy="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-1.9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8673" y="4281"/>
              <a:ext cx="1417" cy="7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507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400" y="3616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507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400" y="4509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405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298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191" y="3272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05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98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245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91" y="4165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05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76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298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191" y="505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03" y="2928"/>
              <a:ext cx="893" cy="8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35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196" y="2928"/>
              <a:ext cx="893" cy="8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19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89" y="2928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82" y="2928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03" y="3821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96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22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089" y="3821"/>
              <a:ext cx="893" cy="8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982" y="3821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03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196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3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089" y="4714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982" y="4714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10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303" y="5607"/>
              <a:ext cx="893" cy="8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6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96" y="5607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089" y="5607"/>
              <a:ext cx="893" cy="8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54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982" y="5607"/>
              <a:ext cx="893" cy="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0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747" y="4380"/>
              <a:ext cx="12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RELU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2183130" y="527050"/>
            <a:ext cx="8576945" cy="5008245"/>
            <a:chOff x="2619" y="1016"/>
            <a:chExt cx="13507" cy="7887"/>
          </a:xfrm>
        </p:grpSpPr>
        <p:pic>
          <p:nvPicPr>
            <p:cNvPr id="4" name="图片 3" descr="vggResult"/>
            <p:cNvPicPr>
              <a:picLocks noChangeAspect="1"/>
            </p:cNvPicPr>
            <p:nvPr/>
          </p:nvPicPr>
          <p:blipFill>
            <a:blip r:embed="rId1"/>
            <a:srcRect b="4163"/>
            <a:stretch>
              <a:fillRect/>
            </a:stretch>
          </p:blipFill>
          <p:spPr>
            <a:xfrm>
              <a:off x="2619" y="3079"/>
              <a:ext cx="13431" cy="5824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>
              <a:off x="4198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597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799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198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496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895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187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86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915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314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7598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97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8199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598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896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295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9587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8986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315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9714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0961" y="2740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360" y="2160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1562" y="2112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0961" y="153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12259" y="2742"/>
              <a:ext cx="0" cy="5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658" y="2162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CONV</a:t>
              </a:r>
              <a:endParaRPr lang="en-US" altLang="zh-CN" sz="2000" b="1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12950" y="2116"/>
              <a:ext cx="0" cy="1182"/>
            </a:xfrm>
            <a:prstGeom prst="straightConnector1">
              <a:avLst/>
            </a:prstGeom>
            <a:ln w="254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2349" y="153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6">
                      <a:lumMod val="75000"/>
                    </a:schemeClr>
                  </a:solidFill>
                </a:rPr>
                <a:t>RELU</a:t>
              </a:r>
              <a:endParaRPr lang="en-US" altLang="zh-CN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3678" y="1740"/>
              <a:ext cx="0" cy="1555"/>
            </a:xfrm>
            <a:prstGeom prst="straightConnector1">
              <a:avLst/>
            </a:prstGeom>
            <a:ln w="25400">
              <a:solidFill>
                <a:srgbClr val="C55A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3077" y="1016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POOL</a:t>
              </a:r>
              <a:endParaRPr lang="en-US" altLang="zh-CN" sz="20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5321" y="3117"/>
              <a:ext cx="0" cy="155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4720" y="2393"/>
              <a:ext cx="14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chemeClr val="accent2">
                      <a:lumMod val="75000"/>
                    </a:schemeClr>
                  </a:solidFill>
                </a:rPr>
                <a:t>  </a:t>
              </a:r>
              <a:r>
                <a:rPr lang="en-US" altLang="zh-CN" sz="2000" b="1">
                  <a:solidFill>
                    <a:srgbClr val="00B050"/>
                  </a:solidFill>
                </a:rPr>
                <a:t> FC</a:t>
              </a:r>
              <a:endParaRPr lang="en-US" altLang="zh-CN" sz="2000" b="1">
                <a:solidFill>
                  <a:srgbClr val="00B05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60145" y="2246630"/>
            <a:ext cx="504190" cy="2879725"/>
          </a:xfrm>
          <a:prstGeom prst="rect">
            <a:avLst/>
          </a:prstGeom>
          <a:solidFill>
            <a:srgbClr val="55BB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" name="组合 48"/>
          <p:cNvGrpSpPr/>
          <p:nvPr/>
        </p:nvGrpSpPr>
        <p:grpSpPr>
          <a:xfrm>
            <a:off x="2199640" y="1117600"/>
            <a:ext cx="9102090" cy="4358005"/>
            <a:chOff x="3464" y="1760"/>
            <a:chExt cx="14334" cy="6863"/>
          </a:xfrm>
        </p:grpSpPr>
        <p:sp>
          <p:nvSpPr>
            <p:cNvPr id="6" name="矩形 5"/>
            <p:cNvSpPr/>
            <p:nvPr/>
          </p:nvSpPr>
          <p:spPr>
            <a:xfrm>
              <a:off x="4974" y="3695"/>
              <a:ext cx="619" cy="3814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16" y="5198"/>
              <a:ext cx="619" cy="2311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58" y="5968"/>
              <a:ext cx="619" cy="1541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200" y="7027"/>
              <a:ext cx="619" cy="482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42" y="7256"/>
              <a:ext cx="619" cy="253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4479" y="2068"/>
              <a:ext cx="0" cy="5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479" y="7518"/>
              <a:ext cx="6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733" y="3115"/>
              <a:ext cx="1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horse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93" y="4542"/>
              <a:ext cx="1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dog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14" y="5388"/>
              <a:ext cx="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cat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077" y="6438"/>
              <a:ext cx="10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bird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9" y="6676"/>
              <a:ext cx="10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deer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 rot="10800000">
              <a:off x="3464" y="2793"/>
              <a:ext cx="1015" cy="36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ou</a:t>
              </a:r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tput score</a:t>
              </a:r>
              <a:endParaRPr lang="en-US" altLang="zh-CN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 rot="16200000">
              <a:off x="7115" y="6270"/>
              <a:ext cx="1015" cy="36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categories</a:t>
              </a:r>
              <a:endParaRPr lang="en-US" altLang="zh-CN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973" y="2349"/>
              <a:ext cx="619" cy="5184"/>
            </a:xfrm>
            <a:prstGeom prst="rect">
              <a:avLst/>
            </a:prstGeom>
            <a:solidFill>
              <a:srgbClr val="55B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1736" y="2092"/>
              <a:ext cx="0" cy="5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1736" y="7542"/>
              <a:ext cx="60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906" y="7049"/>
              <a:ext cx="1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horse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793" y="1760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dog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645" y="7050"/>
              <a:ext cx="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cat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321" y="7051"/>
              <a:ext cx="10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bird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136" y="7036"/>
              <a:ext cx="10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deer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rot="10800000">
              <a:off x="10721" y="2817"/>
              <a:ext cx="1015" cy="36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ou</a:t>
              </a:r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tput score</a:t>
              </a:r>
              <a:endParaRPr lang="en-US" altLang="zh-CN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rot="16200000">
              <a:off x="14372" y="6294"/>
              <a:ext cx="1015" cy="36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000">
                  <a:latin typeface="Times New Roman" panose="02020603050405020304" charset="0"/>
                  <a:cs typeface="Times New Roman" panose="02020603050405020304" charset="0"/>
                </a:rPr>
                <a:t>categories</a:t>
              </a:r>
              <a:endParaRPr lang="en-US" altLang="zh-CN" sz="3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642" y="2142"/>
              <a:ext cx="1857" cy="675"/>
            </a:xfrm>
            <a:prstGeom prst="rect">
              <a:avLst/>
            </a:prstGeom>
            <a:noFill/>
            <a:ln w="25400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4" name="图片 43" descr="捕获"/>
            <p:cNvPicPr>
              <a:picLocks noChangeAspect="1"/>
            </p:cNvPicPr>
            <p:nvPr/>
          </p:nvPicPr>
          <p:blipFill>
            <a:blip r:embed="rId1"/>
            <a:srcRect l="3074" t="7287"/>
            <a:stretch>
              <a:fillRect/>
            </a:stretch>
          </p:blipFill>
          <p:spPr>
            <a:xfrm>
              <a:off x="9875" y="2180"/>
              <a:ext cx="599" cy="59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8561" y="2263"/>
              <a:ext cx="131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soft label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457" y="2142"/>
              <a:ext cx="1857" cy="675"/>
            </a:xfrm>
            <a:prstGeom prst="rect">
              <a:avLst/>
            </a:prstGeom>
            <a:noFill/>
            <a:ln w="25400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7" name="图片 46" descr="捕获"/>
            <p:cNvPicPr>
              <a:picLocks noChangeAspect="1"/>
            </p:cNvPicPr>
            <p:nvPr/>
          </p:nvPicPr>
          <p:blipFill>
            <a:blip r:embed="rId1"/>
            <a:srcRect l="3074" t="7287"/>
            <a:stretch>
              <a:fillRect/>
            </a:stretch>
          </p:blipFill>
          <p:spPr>
            <a:xfrm>
              <a:off x="16690" y="2180"/>
              <a:ext cx="599" cy="598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15376" y="2263"/>
              <a:ext cx="131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ard label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5336</Words>
  <Application>WPS 演示</Application>
  <PresentationFormat>宽屏</PresentationFormat>
  <Paragraphs>1072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</dc:creator>
  <cp:lastModifiedBy>jason</cp:lastModifiedBy>
  <cp:revision>147</cp:revision>
  <dcterms:created xsi:type="dcterms:W3CDTF">2021-11-12T01:33:00Z</dcterms:created>
  <dcterms:modified xsi:type="dcterms:W3CDTF">2021-12-17T05:28:35Z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B6B4DAF63EAF4CFE852AFDCEB3CE3D75</vt:lpwstr>
  </property>
  <property fmtid="{D5CDD505-2E9C-101B-9397-08002B2CF9AE}" pid="3" name="KSOProductBuildVer">
    <vt:lpwstr>2052-11.1.0.10723</vt:lpwstr>
  </property>
</Properties>
</file>