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79560" cy="44996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7553" y="736523"/>
            <a:ext cx="6885320" cy="1566802"/>
          </a:xfrm>
        </p:spPr>
        <p:txBody>
          <a:bodyPr anchor="b"/>
          <a:lstStyle>
            <a:lvl1pPr algn="ctr">
              <a:defRPr sz="39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7553" y="2363747"/>
            <a:ext cx="6885320" cy="1086552"/>
          </a:xfrm>
        </p:spPr>
        <p:txBody>
          <a:bodyPr/>
          <a:lstStyle>
            <a:lvl1pPr marL="0" indent="0" algn="ctr">
              <a:buNone/>
              <a:defRPr sz="1575"/>
            </a:lvl1pPr>
            <a:lvl2pPr marL="299720" indent="0" algn="ctr">
              <a:buNone/>
              <a:defRPr sz="1310"/>
            </a:lvl2pPr>
            <a:lvl3pPr marL="600075" indent="0" algn="ctr">
              <a:buNone/>
              <a:defRPr sz="1180"/>
            </a:lvl3pPr>
            <a:lvl4pPr marL="899795" indent="0" algn="ctr">
              <a:buNone/>
              <a:defRPr sz="1050"/>
            </a:lvl4pPr>
            <a:lvl5pPr marL="1200150" indent="0" algn="ctr">
              <a:buNone/>
              <a:defRPr sz="1050"/>
            </a:lvl5pPr>
            <a:lvl6pPr marL="1499870" indent="0" algn="ctr">
              <a:buNone/>
              <a:defRPr sz="1050"/>
            </a:lvl6pPr>
            <a:lvl7pPr marL="1800225" indent="0" algn="ctr">
              <a:buNone/>
              <a:defRPr sz="1050"/>
            </a:lvl7pPr>
            <a:lvl8pPr marL="2099945" indent="0" algn="ctr">
              <a:buNone/>
              <a:defRPr sz="1050"/>
            </a:lvl8pPr>
            <a:lvl9pPr marL="2400300" indent="0" algn="ctr">
              <a:buNone/>
              <a:defRPr sz="105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9742" y="239604"/>
            <a:ext cx="1979529" cy="38138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154" y="239604"/>
            <a:ext cx="5823833" cy="381387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373" y="1121973"/>
            <a:ext cx="7918118" cy="1872037"/>
          </a:xfrm>
        </p:spPr>
        <p:txBody>
          <a:bodyPr anchor="b"/>
          <a:lstStyle>
            <a:lvl1pPr>
              <a:defRPr sz="39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373" y="3011720"/>
            <a:ext cx="7918118" cy="984460"/>
          </a:xfrm>
        </p:spPr>
        <p:txBody>
          <a:bodyPr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299720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2pPr>
            <a:lvl3pPr marL="60007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3pPr>
            <a:lvl4pPr marL="89979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20015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49987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180022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09994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154" y="1198021"/>
            <a:ext cx="3901681" cy="28554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7591" y="1198021"/>
            <a:ext cx="3901681" cy="28554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350" y="239604"/>
            <a:ext cx="7918118" cy="869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50" y="1103221"/>
            <a:ext cx="3883750" cy="54067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299720" indent="0">
              <a:buNone/>
              <a:defRPr sz="1310" b="1"/>
            </a:lvl2pPr>
            <a:lvl3pPr marL="600075" indent="0">
              <a:buNone/>
              <a:defRPr sz="1180" b="1"/>
            </a:lvl3pPr>
            <a:lvl4pPr marL="899795" indent="0">
              <a:buNone/>
              <a:defRPr sz="1050" b="1"/>
            </a:lvl4pPr>
            <a:lvl5pPr marL="1200150" indent="0">
              <a:buNone/>
              <a:defRPr sz="1050" b="1"/>
            </a:lvl5pPr>
            <a:lvl6pPr marL="1499870" indent="0">
              <a:buNone/>
              <a:defRPr sz="1050" b="1"/>
            </a:lvl6pPr>
            <a:lvl7pPr marL="1800225" indent="0">
              <a:buNone/>
              <a:defRPr sz="1050" b="1"/>
            </a:lvl7pPr>
            <a:lvl8pPr marL="2099945" indent="0">
              <a:buNone/>
              <a:defRPr sz="1050" b="1"/>
            </a:lvl8pPr>
            <a:lvl9pPr marL="2400300" indent="0">
              <a:buNone/>
              <a:defRPr sz="105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350" y="1643893"/>
            <a:ext cx="3883750" cy="241791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7591" y="1103221"/>
            <a:ext cx="3902877" cy="54067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299720" indent="0">
              <a:buNone/>
              <a:defRPr sz="1310" b="1"/>
            </a:lvl2pPr>
            <a:lvl3pPr marL="600075" indent="0">
              <a:buNone/>
              <a:defRPr sz="1180" b="1"/>
            </a:lvl3pPr>
            <a:lvl4pPr marL="899795" indent="0">
              <a:buNone/>
              <a:defRPr sz="1050" b="1"/>
            </a:lvl4pPr>
            <a:lvl5pPr marL="1200150" indent="0">
              <a:buNone/>
              <a:defRPr sz="1050" b="1"/>
            </a:lvl5pPr>
            <a:lvl6pPr marL="1499870" indent="0">
              <a:buNone/>
              <a:defRPr sz="1050" b="1"/>
            </a:lvl6pPr>
            <a:lvl7pPr marL="1800225" indent="0">
              <a:buNone/>
              <a:defRPr sz="1050" b="1"/>
            </a:lvl7pPr>
            <a:lvl8pPr marL="2099945" indent="0">
              <a:buNone/>
              <a:defRPr sz="1050" b="1"/>
            </a:lvl8pPr>
            <a:lvl9pPr marL="2400300" indent="0">
              <a:buNone/>
              <a:defRPr sz="105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7591" y="1643893"/>
            <a:ext cx="3902877" cy="241791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350" y="300026"/>
            <a:ext cx="2960926" cy="105009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877" y="647973"/>
            <a:ext cx="4647591" cy="3198194"/>
          </a:xfrm>
        </p:spPr>
        <p:txBody>
          <a:bodyPr/>
          <a:lstStyle>
            <a:lvl1pPr>
              <a:defRPr sz="2100"/>
            </a:lvl1pPr>
            <a:lvl2pPr>
              <a:defRPr sz="1835"/>
            </a:lvl2pPr>
            <a:lvl3pPr>
              <a:defRPr sz="1575"/>
            </a:lvl3pPr>
            <a:lvl4pPr>
              <a:defRPr sz="1310"/>
            </a:lvl4pPr>
            <a:lvl5pPr>
              <a:defRPr sz="1310"/>
            </a:lvl5pPr>
            <a:lvl6pPr>
              <a:defRPr sz="1310"/>
            </a:lvl6pPr>
            <a:lvl7pPr>
              <a:defRPr sz="1310"/>
            </a:lvl7pPr>
            <a:lvl8pPr>
              <a:defRPr sz="1310"/>
            </a:lvl8pPr>
            <a:lvl9pPr>
              <a:defRPr sz="13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2350" y="1350117"/>
            <a:ext cx="2960926" cy="2501259"/>
          </a:xfrm>
        </p:spPr>
        <p:txBody>
          <a:bodyPr/>
          <a:lstStyle>
            <a:lvl1pPr marL="0" indent="0">
              <a:buNone/>
              <a:defRPr sz="1050"/>
            </a:lvl1pPr>
            <a:lvl2pPr marL="299720" indent="0">
              <a:buNone/>
              <a:defRPr sz="920"/>
            </a:lvl2pPr>
            <a:lvl3pPr marL="600075" indent="0">
              <a:buNone/>
              <a:defRPr sz="785"/>
            </a:lvl3pPr>
            <a:lvl4pPr marL="899795" indent="0">
              <a:buNone/>
              <a:defRPr sz="655"/>
            </a:lvl4pPr>
            <a:lvl5pPr marL="1200150" indent="0">
              <a:buNone/>
              <a:defRPr sz="655"/>
            </a:lvl5pPr>
            <a:lvl6pPr marL="1499870" indent="0">
              <a:buNone/>
              <a:defRPr sz="655"/>
            </a:lvl6pPr>
            <a:lvl7pPr marL="1800225" indent="0">
              <a:buNone/>
              <a:defRPr sz="655"/>
            </a:lvl7pPr>
            <a:lvl8pPr marL="2099945" indent="0">
              <a:buNone/>
              <a:defRPr sz="655"/>
            </a:lvl8pPr>
            <a:lvl9pPr marL="2400300" indent="0">
              <a:buNone/>
              <a:defRPr sz="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350" y="300026"/>
            <a:ext cx="2960926" cy="105009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02877" y="647973"/>
            <a:ext cx="4647591" cy="3198194"/>
          </a:xfrm>
        </p:spPr>
        <p:txBody>
          <a:bodyPr/>
          <a:lstStyle>
            <a:lvl1pPr marL="0" indent="0">
              <a:buNone/>
              <a:defRPr sz="2100"/>
            </a:lvl1pPr>
            <a:lvl2pPr marL="299720" indent="0">
              <a:buNone/>
              <a:defRPr sz="1835"/>
            </a:lvl2pPr>
            <a:lvl3pPr marL="600075" indent="0">
              <a:buNone/>
              <a:defRPr sz="1575"/>
            </a:lvl3pPr>
            <a:lvl4pPr marL="899795" indent="0">
              <a:buNone/>
              <a:defRPr sz="1310"/>
            </a:lvl4pPr>
            <a:lvl5pPr marL="1200150" indent="0">
              <a:buNone/>
              <a:defRPr sz="1310"/>
            </a:lvl5pPr>
            <a:lvl6pPr marL="1499870" indent="0">
              <a:buNone/>
              <a:defRPr sz="1310"/>
            </a:lvl6pPr>
            <a:lvl7pPr marL="1800225" indent="0">
              <a:buNone/>
              <a:defRPr sz="1310"/>
            </a:lvl7pPr>
            <a:lvl8pPr marL="2099945" indent="0">
              <a:buNone/>
              <a:defRPr sz="1310"/>
            </a:lvl8pPr>
            <a:lvl9pPr marL="2400300" indent="0">
              <a:buNone/>
              <a:defRPr sz="131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2350" y="1350117"/>
            <a:ext cx="2960926" cy="2501259"/>
          </a:xfrm>
        </p:spPr>
        <p:txBody>
          <a:bodyPr/>
          <a:lstStyle>
            <a:lvl1pPr marL="0" indent="0">
              <a:buNone/>
              <a:defRPr sz="1050"/>
            </a:lvl1pPr>
            <a:lvl2pPr marL="299720" indent="0">
              <a:buNone/>
              <a:defRPr sz="920"/>
            </a:lvl2pPr>
            <a:lvl3pPr marL="600075" indent="0">
              <a:buNone/>
              <a:defRPr sz="785"/>
            </a:lvl3pPr>
            <a:lvl4pPr marL="899795" indent="0">
              <a:buNone/>
              <a:defRPr sz="655"/>
            </a:lvl4pPr>
            <a:lvl5pPr marL="1200150" indent="0">
              <a:buNone/>
              <a:defRPr sz="655"/>
            </a:lvl5pPr>
            <a:lvl6pPr marL="1499870" indent="0">
              <a:buNone/>
              <a:defRPr sz="655"/>
            </a:lvl6pPr>
            <a:lvl7pPr marL="1800225" indent="0">
              <a:buNone/>
              <a:defRPr sz="655"/>
            </a:lvl7pPr>
            <a:lvl8pPr marL="2099945" indent="0">
              <a:buNone/>
              <a:defRPr sz="655"/>
            </a:lvl8pPr>
            <a:lvl9pPr marL="2400300" indent="0">
              <a:buNone/>
              <a:defRPr sz="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1154" y="239604"/>
            <a:ext cx="7918118" cy="869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1154" y="1198021"/>
            <a:ext cx="7918118" cy="2855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31154" y="4171195"/>
            <a:ext cx="2065596" cy="239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1016" y="4171195"/>
            <a:ext cx="3098394" cy="239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83676" y="4171195"/>
            <a:ext cx="2065596" cy="239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00075" rtl="0" eaLnBrk="1" latinLnBrk="0" hangingPunct="1">
        <a:lnSpc>
          <a:spcPct val="90000"/>
        </a:lnSpc>
        <a:spcBef>
          <a:spcPct val="0"/>
        </a:spcBef>
        <a:buNone/>
        <a:defRPr sz="28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860" indent="-149860" algn="l" defTabSz="60007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1pPr>
      <a:lvl2pPr marL="450215" indent="-149860" algn="l" defTabSz="600075" rtl="0" eaLnBrk="1" latinLnBrk="0" hangingPunct="1">
        <a:lnSpc>
          <a:spcPct val="90000"/>
        </a:lnSpc>
        <a:spcBef>
          <a:spcPct val="66000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49935" indent="-149860" algn="l" defTabSz="600075" rtl="0" eaLnBrk="1" latinLnBrk="0" hangingPunct="1">
        <a:lnSpc>
          <a:spcPct val="90000"/>
        </a:lnSpc>
        <a:spcBef>
          <a:spcPct val="66000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3pPr>
      <a:lvl4pPr marL="1050290" indent="-149860" algn="l" defTabSz="600075" rtl="0" eaLnBrk="1" latinLnBrk="0" hangingPunct="1">
        <a:lnSpc>
          <a:spcPct val="90000"/>
        </a:lnSpc>
        <a:spcBef>
          <a:spcPct val="6600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10" indent="-149860" algn="l" defTabSz="600075" rtl="0" eaLnBrk="1" latinLnBrk="0" hangingPunct="1">
        <a:lnSpc>
          <a:spcPct val="90000"/>
        </a:lnSpc>
        <a:spcBef>
          <a:spcPct val="6600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5pPr>
      <a:lvl6pPr marL="1649730" indent="-149860" algn="l" defTabSz="600075" rtl="0" eaLnBrk="1" latinLnBrk="0" hangingPunct="1">
        <a:lnSpc>
          <a:spcPct val="90000"/>
        </a:lnSpc>
        <a:spcBef>
          <a:spcPct val="6600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085" indent="-149860" algn="l" defTabSz="600075" rtl="0" eaLnBrk="1" latinLnBrk="0" hangingPunct="1">
        <a:lnSpc>
          <a:spcPct val="90000"/>
        </a:lnSpc>
        <a:spcBef>
          <a:spcPct val="6600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7pPr>
      <a:lvl8pPr marL="2249805" indent="-149860" algn="l" defTabSz="600075" rtl="0" eaLnBrk="1" latinLnBrk="0" hangingPunct="1">
        <a:lnSpc>
          <a:spcPct val="90000"/>
        </a:lnSpc>
        <a:spcBef>
          <a:spcPct val="6600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8pPr>
      <a:lvl9pPr marL="2550160" indent="-149860" algn="l" defTabSz="600075" rtl="0" eaLnBrk="1" latinLnBrk="0" hangingPunct="1">
        <a:lnSpc>
          <a:spcPct val="90000"/>
        </a:lnSpc>
        <a:spcBef>
          <a:spcPct val="6600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0075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99720" algn="l" defTabSz="600075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algn="l" defTabSz="600075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algn="l" defTabSz="600075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4pPr>
      <a:lvl5pPr marL="1200150" algn="l" defTabSz="600075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5pPr>
      <a:lvl6pPr marL="1499870" algn="l" defTabSz="600075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6pPr>
      <a:lvl7pPr marL="1800225" algn="l" defTabSz="600075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7pPr>
      <a:lvl8pPr marL="2099945" algn="l" defTabSz="600075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8pPr>
      <a:lvl9pPr marL="2400300" algn="l" defTabSz="600075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9" name="组合 48"/>
          <p:cNvGrpSpPr/>
          <p:nvPr/>
        </p:nvGrpSpPr>
        <p:grpSpPr>
          <a:xfrm>
            <a:off x="-34925" y="229870"/>
            <a:ext cx="9102090" cy="4358005"/>
            <a:chOff x="3464" y="1760"/>
            <a:chExt cx="14334" cy="6863"/>
          </a:xfrm>
        </p:grpSpPr>
        <p:sp>
          <p:nvSpPr>
            <p:cNvPr id="6" name="矩形 5"/>
            <p:cNvSpPr/>
            <p:nvPr/>
          </p:nvSpPr>
          <p:spPr>
            <a:xfrm>
              <a:off x="4974" y="3695"/>
              <a:ext cx="619" cy="3814"/>
            </a:xfrm>
            <a:prstGeom prst="rect">
              <a:avLst/>
            </a:prstGeom>
            <a:solidFill>
              <a:srgbClr val="55B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16" y="5198"/>
              <a:ext cx="619" cy="2311"/>
            </a:xfrm>
            <a:prstGeom prst="rect">
              <a:avLst/>
            </a:prstGeom>
            <a:solidFill>
              <a:srgbClr val="55B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458" y="5968"/>
              <a:ext cx="619" cy="1541"/>
            </a:xfrm>
            <a:prstGeom prst="rect">
              <a:avLst/>
            </a:prstGeom>
            <a:solidFill>
              <a:srgbClr val="55B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200" y="7027"/>
              <a:ext cx="619" cy="482"/>
            </a:xfrm>
            <a:prstGeom prst="rect">
              <a:avLst/>
            </a:prstGeom>
            <a:solidFill>
              <a:srgbClr val="55B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942" y="7256"/>
              <a:ext cx="619" cy="253"/>
            </a:xfrm>
            <a:prstGeom prst="rect">
              <a:avLst/>
            </a:prstGeom>
            <a:solidFill>
              <a:srgbClr val="55B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V="1">
              <a:off x="4479" y="2068"/>
              <a:ext cx="0" cy="54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479" y="7518"/>
              <a:ext cx="60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4733" y="3115"/>
              <a:ext cx="15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horse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93" y="4542"/>
              <a:ext cx="15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dog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414" y="5388"/>
              <a:ext cx="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cat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077" y="6438"/>
              <a:ext cx="10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bird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19" y="6676"/>
              <a:ext cx="10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deer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 rot="10800000">
              <a:off x="3464" y="2793"/>
              <a:ext cx="1015" cy="36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3000">
                  <a:latin typeface="Times New Roman" panose="02020603050405020304" charset="0"/>
                  <a:cs typeface="Times New Roman" panose="02020603050405020304" charset="0"/>
                </a:rPr>
                <a:t>ou</a:t>
              </a:r>
              <a:r>
                <a:rPr lang="en-US" altLang="zh-CN" sz="3000">
                  <a:latin typeface="Times New Roman" panose="02020603050405020304" charset="0"/>
                  <a:cs typeface="Times New Roman" panose="02020603050405020304" charset="0"/>
                </a:rPr>
                <a:t>tput score</a:t>
              </a:r>
              <a:endParaRPr lang="en-US" altLang="zh-CN" sz="3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 rot="16200000">
              <a:off x="7115" y="6270"/>
              <a:ext cx="1015" cy="36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3000">
                  <a:latin typeface="Times New Roman" panose="02020603050405020304" charset="0"/>
                  <a:cs typeface="Times New Roman" panose="02020603050405020304" charset="0"/>
                </a:rPr>
                <a:t>categories</a:t>
              </a:r>
              <a:endParaRPr lang="en-US" altLang="zh-CN" sz="3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973" y="2349"/>
              <a:ext cx="619" cy="5184"/>
            </a:xfrm>
            <a:prstGeom prst="rect">
              <a:avLst/>
            </a:prstGeom>
            <a:solidFill>
              <a:srgbClr val="55B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11736" y="2092"/>
              <a:ext cx="0" cy="54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1736" y="7542"/>
              <a:ext cx="60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1906" y="7049"/>
              <a:ext cx="15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horse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793" y="1760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dog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645" y="7050"/>
              <a:ext cx="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cat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4321" y="7051"/>
              <a:ext cx="10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bird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5136" y="7036"/>
              <a:ext cx="10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deer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 rot="10800000">
              <a:off x="10721" y="2817"/>
              <a:ext cx="1015" cy="36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3000">
                  <a:latin typeface="Times New Roman" panose="02020603050405020304" charset="0"/>
                  <a:cs typeface="Times New Roman" panose="02020603050405020304" charset="0"/>
                </a:rPr>
                <a:t>ou</a:t>
              </a:r>
              <a:r>
                <a:rPr lang="en-US" altLang="zh-CN" sz="3000">
                  <a:latin typeface="Times New Roman" panose="02020603050405020304" charset="0"/>
                  <a:cs typeface="Times New Roman" panose="02020603050405020304" charset="0"/>
                </a:rPr>
                <a:t>tput score</a:t>
              </a:r>
              <a:endParaRPr lang="en-US" altLang="zh-CN" sz="3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 rot="16200000">
              <a:off x="14372" y="6294"/>
              <a:ext cx="1015" cy="36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3000">
                  <a:latin typeface="Times New Roman" panose="02020603050405020304" charset="0"/>
                  <a:cs typeface="Times New Roman" panose="02020603050405020304" charset="0"/>
                </a:rPr>
                <a:t>categories</a:t>
              </a:r>
              <a:endParaRPr lang="en-US" altLang="zh-CN" sz="3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642" y="2142"/>
              <a:ext cx="1857" cy="675"/>
            </a:xfrm>
            <a:prstGeom prst="rect">
              <a:avLst/>
            </a:prstGeom>
            <a:noFill/>
            <a:ln w="25400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4" name="图片 43" descr="捕获"/>
            <p:cNvPicPr>
              <a:picLocks noChangeAspect="1"/>
            </p:cNvPicPr>
            <p:nvPr/>
          </p:nvPicPr>
          <p:blipFill>
            <a:blip r:embed="rId1"/>
            <a:srcRect l="3074" t="7287"/>
            <a:stretch>
              <a:fillRect/>
            </a:stretch>
          </p:blipFill>
          <p:spPr>
            <a:xfrm>
              <a:off x="9875" y="2180"/>
              <a:ext cx="599" cy="598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8561" y="2263"/>
              <a:ext cx="131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soft label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5457" y="2142"/>
              <a:ext cx="1857" cy="675"/>
            </a:xfrm>
            <a:prstGeom prst="rect">
              <a:avLst/>
            </a:prstGeom>
            <a:noFill/>
            <a:ln w="25400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7" name="图片 46" descr="捕获"/>
            <p:cNvPicPr>
              <a:picLocks noChangeAspect="1"/>
            </p:cNvPicPr>
            <p:nvPr/>
          </p:nvPicPr>
          <p:blipFill>
            <a:blip r:embed="rId1"/>
            <a:srcRect l="3074" t="7287"/>
            <a:stretch>
              <a:fillRect/>
            </a:stretch>
          </p:blipFill>
          <p:spPr>
            <a:xfrm>
              <a:off x="16690" y="2180"/>
              <a:ext cx="599" cy="598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15376" y="2263"/>
              <a:ext cx="131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h</a:t>
              </a:r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ard label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演示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</dc:creator>
  <cp:lastModifiedBy>jason</cp:lastModifiedBy>
  <cp:revision>2</cp:revision>
  <dcterms:created xsi:type="dcterms:W3CDTF">2021-12-17T05:28:00Z</dcterms:created>
  <dcterms:modified xsi:type="dcterms:W3CDTF">2021-12-17T05:29:50Z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E56A8D4A82F74F89A78E5690167FBF43</vt:lpwstr>
  </property>
  <property fmtid="{D5CDD505-2E9C-101B-9397-08002B2CF9AE}" pid="3" name="KSOProductBuildVer">
    <vt:lpwstr>2052-11.1.0.10723</vt:lpwstr>
  </property>
</Properties>
</file>