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59" r:id="rId7"/>
    <p:sldId id="261" r:id="rId8"/>
    <p:sldId id="266" r:id="rId9"/>
    <p:sldId id="265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55A11"/>
    <a:srgbClr val="548235"/>
    <a:srgbClr val="FF7777"/>
    <a:srgbClr val="FF5B5B"/>
    <a:srgbClr val="8FAADC"/>
    <a:srgbClr val="A9D18E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01930" y="488315"/>
            <a:ext cx="11990705" cy="6423660"/>
            <a:chOff x="318" y="769"/>
            <a:chExt cx="18883" cy="10116"/>
          </a:xfrm>
        </p:grpSpPr>
        <p:sp>
          <p:nvSpPr>
            <p:cNvPr id="1027" name="矩形 1026"/>
            <p:cNvSpPr/>
            <p:nvPr/>
          </p:nvSpPr>
          <p:spPr>
            <a:xfrm>
              <a:off x="10312" y="1188"/>
              <a:ext cx="1283" cy="1283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6" name="矩形 1025"/>
            <p:cNvSpPr/>
            <p:nvPr/>
          </p:nvSpPr>
          <p:spPr>
            <a:xfrm>
              <a:off x="5449" y="1203"/>
              <a:ext cx="1283" cy="1283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5" name="矩形 1024"/>
            <p:cNvSpPr/>
            <p:nvPr/>
          </p:nvSpPr>
          <p:spPr>
            <a:xfrm>
              <a:off x="746" y="1197"/>
              <a:ext cx="1283" cy="1283"/>
            </a:xfrm>
            <a:prstGeom prst="rect">
              <a:avLst/>
            </a:prstGeom>
            <a:solidFill>
              <a:srgbClr val="FF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09" name="组合 408"/>
            <p:cNvGrpSpPr/>
            <p:nvPr/>
          </p:nvGrpSpPr>
          <p:grpSpPr>
            <a:xfrm rot="0">
              <a:off x="318" y="769"/>
              <a:ext cx="4277" cy="4280"/>
              <a:chOff x="164" y="769"/>
              <a:chExt cx="4277" cy="4280"/>
            </a:xfrm>
          </p:grpSpPr>
          <p:grpSp>
            <p:nvGrpSpPr>
              <p:cNvPr id="408" name="组合 407"/>
              <p:cNvGrpSpPr/>
              <p:nvPr/>
            </p:nvGrpSpPr>
            <p:grpSpPr>
              <a:xfrm>
                <a:off x="164" y="1197"/>
                <a:ext cx="428" cy="3424"/>
                <a:chOff x="164" y="1197"/>
                <a:chExt cx="428" cy="3424"/>
              </a:xfrm>
            </p:grpSpPr>
            <p:sp>
              <p:nvSpPr>
                <p:cNvPr id="397" name="矩形 396"/>
                <p:cNvSpPr/>
                <p:nvPr/>
              </p:nvSpPr>
              <p:spPr>
                <a:xfrm>
                  <a:off x="164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8" name="矩形 397"/>
                <p:cNvSpPr/>
                <p:nvPr/>
              </p:nvSpPr>
              <p:spPr>
                <a:xfrm>
                  <a:off x="164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9" name="矩形 398"/>
                <p:cNvSpPr/>
                <p:nvPr/>
              </p:nvSpPr>
              <p:spPr>
                <a:xfrm>
                  <a:off x="164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0" name="矩形 399"/>
                <p:cNvSpPr/>
                <p:nvPr/>
              </p:nvSpPr>
              <p:spPr>
                <a:xfrm>
                  <a:off x="164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1" name="矩形 400"/>
                <p:cNvSpPr/>
                <p:nvPr/>
              </p:nvSpPr>
              <p:spPr>
                <a:xfrm>
                  <a:off x="164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2" name="矩形 401"/>
                <p:cNvSpPr/>
                <p:nvPr/>
              </p:nvSpPr>
              <p:spPr>
                <a:xfrm>
                  <a:off x="164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3" name="矩形 402"/>
                <p:cNvSpPr/>
                <p:nvPr/>
              </p:nvSpPr>
              <p:spPr>
                <a:xfrm>
                  <a:off x="164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4" name="矩形 403"/>
                <p:cNvSpPr/>
                <p:nvPr/>
              </p:nvSpPr>
              <p:spPr>
                <a:xfrm>
                  <a:off x="164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7" name="组合 406"/>
              <p:cNvGrpSpPr/>
              <p:nvPr/>
            </p:nvGrpSpPr>
            <p:grpSpPr>
              <a:xfrm>
                <a:off x="164" y="4621"/>
                <a:ext cx="4277" cy="428"/>
                <a:chOff x="164" y="4621"/>
                <a:chExt cx="4277" cy="428"/>
              </a:xfrm>
            </p:grpSpPr>
            <p:sp>
              <p:nvSpPr>
                <p:cNvPr id="379" name="矩形 378"/>
                <p:cNvSpPr/>
                <p:nvPr/>
              </p:nvSpPr>
              <p:spPr>
                <a:xfrm>
                  <a:off x="592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0" name="矩形 379"/>
                <p:cNvSpPr/>
                <p:nvPr/>
              </p:nvSpPr>
              <p:spPr>
                <a:xfrm>
                  <a:off x="1020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1" name="矩形 380"/>
                <p:cNvSpPr/>
                <p:nvPr/>
              </p:nvSpPr>
              <p:spPr>
                <a:xfrm>
                  <a:off x="1448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2" name="矩形 381"/>
                <p:cNvSpPr/>
                <p:nvPr/>
              </p:nvSpPr>
              <p:spPr>
                <a:xfrm>
                  <a:off x="1876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3" name="矩形 382"/>
                <p:cNvSpPr/>
                <p:nvPr/>
              </p:nvSpPr>
              <p:spPr>
                <a:xfrm>
                  <a:off x="2301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4" name="矩形 383"/>
                <p:cNvSpPr/>
                <p:nvPr/>
              </p:nvSpPr>
              <p:spPr>
                <a:xfrm>
                  <a:off x="2729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5" name="矩形 384"/>
                <p:cNvSpPr/>
                <p:nvPr/>
              </p:nvSpPr>
              <p:spPr>
                <a:xfrm>
                  <a:off x="3157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6" name="矩形 385"/>
                <p:cNvSpPr/>
                <p:nvPr/>
              </p:nvSpPr>
              <p:spPr>
                <a:xfrm>
                  <a:off x="3585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7" name="矩形 386"/>
                <p:cNvSpPr/>
                <p:nvPr/>
              </p:nvSpPr>
              <p:spPr>
                <a:xfrm>
                  <a:off x="4013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8" name="矩形 387"/>
                <p:cNvSpPr/>
                <p:nvPr/>
              </p:nvSpPr>
              <p:spPr>
                <a:xfrm>
                  <a:off x="164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6" name="组合 405"/>
              <p:cNvGrpSpPr/>
              <p:nvPr/>
            </p:nvGrpSpPr>
            <p:grpSpPr>
              <a:xfrm>
                <a:off x="4013" y="1197"/>
                <a:ext cx="428" cy="3424"/>
                <a:chOff x="4013" y="1197"/>
                <a:chExt cx="428" cy="3424"/>
              </a:xfrm>
            </p:grpSpPr>
            <p:sp>
              <p:nvSpPr>
                <p:cNvPr id="389" name="矩形 388"/>
                <p:cNvSpPr/>
                <p:nvPr/>
              </p:nvSpPr>
              <p:spPr>
                <a:xfrm>
                  <a:off x="4013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0" name="矩形 389"/>
                <p:cNvSpPr/>
                <p:nvPr/>
              </p:nvSpPr>
              <p:spPr>
                <a:xfrm>
                  <a:off x="4013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1" name="矩形 390"/>
                <p:cNvSpPr/>
                <p:nvPr/>
              </p:nvSpPr>
              <p:spPr>
                <a:xfrm>
                  <a:off x="4013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2" name="矩形 391"/>
                <p:cNvSpPr/>
                <p:nvPr/>
              </p:nvSpPr>
              <p:spPr>
                <a:xfrm>
                  <a:off x="4013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3" name="矩形 392"/>
                <p:cNvSpPr/>
                <p:nvPr/>
              </p:nvSpPr>
              <p:spPr>
                <a:xfrm>
                  <a:off x="4013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4" name="矩形 393"/>
                <p:cNvSpPr/>
                <p:nvPr/>
              </p:nvSpPr>
              <p:spPr>
                <a:xfrm>
                  <a:off x="4013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5" name="矩形 394"/>
                <p:cNvSpPr/>
                <p:nvPr/>
              </p:nvSpPr>
              <p:spPr>
                <a:xfrm>
                  <a:off x="4013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6" name="矩形 395"/>
                <p:cNvSpPr/>
                <p:nvPr/>
              </p:nvSpPr>
              <p:spPr>
                <a:xfrm>
                  <a:off x="4013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5" name="组合 404"/>
              <p:cNvGrpSpPr/>
              <p:nvPr/>
            </p:nvGrpSpPr>
            <p:grpSpPr>
              <a:xfrm>
                <a:off x="164" y="769"/>
                <a:ext cx="4277" cy="428"/>
                <a:chOff x="164" y="769"/>
                <a:chExt cx="4277" cy="428"/>
              </a:xfrm>
            </p:grpSpPr>
            <p:sp>
              <p:nvSpPr>
                <p:cNvPr id="368" name="矩形 367"/>
                <p:cNvSpPr/>
                <p:nvPr/>
              </p:nvSpPr>
              <p:spPr>
                <a:xfrm>
                  <a:off x="592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9" name="矩形 368"/>
                <p:cNvSpPr/>
                <p:nvPr/>
              </p:nvSpPr>
              <p:spPr>
                <a:xfrm>
                  <a:off x="1020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0" name="矩形 369"/>
                <p:cNvSpPr/>
                <p:nvPr/>
              </p:nvSpPr>
              <p:spPr>
                <a:xfrm>
                  <a:off x="1448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1" name="矩形 370"/>
                <p:cNvSpPr/>
                <p:nvPr/>
              </p:nvSpPr>
              <p:spPr>
                <a:xfrm>
                  <a:off x="1876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2" name="矩形 371"/>
                <p:cNvSpPr/>
                <p:nvPr/>
              </p:nvSpPr>
              <p:spPr>
                <a:xfrm>
                  <a:off x="2301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3" name="矩形 372"/>
                <p:cNvSpPr/>
                <p:nvPr/>
              </p:nvSpPr>
              <p:spPr>
                <a:xfrm>
                  <a:off x="2729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4" name="矩形 373"/>
                <p:cNvSpPr/>
                <p:nvPr/>
              </p:nvSpPr>
              <p:spPr>
                <a:xfrm>
                  <a:off x="3157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5" name="矩形 374"/>
                <p:cNvSpPr/>
                <p:nvPr/>
              </p:nvSpPr>
              <p:spPr>
                <a:xfrm>
                  <a:off x="3585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6" name="矩形 375"/>
                <p:cNvSpPr/>
                <p:nvPr/>
              </p:nvSpPr>
              <p:spPr>
                <a:xfrm>
                  <a:off x="4013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7" name="矩形 376"/>
                <p:cNvSpPr/>
                <p:nvPr/>
              </p:nvSpPr>
              <p:spPr>
                <a:xfrm>
                  <a:off x="164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8" name="组合 377"/>
              <p:cNvGrpSpPr/>
              <p:nvPr/>
            </p:nvGrpSpPr>
            <p:grpSpPr>
              <a:xfrm>
                <a:off x="592" y="1197"/>
                <a:ext cx="3421" cy="3424"/>
                <a:chOff x="592" y="1197"/>
                <a:chExt cx="3421" cy="3424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92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020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448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876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2301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729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3157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3585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>
                  <a:off x="592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>
                  <a:off x="1020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1448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>
                  <a:off x="1876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>
                  <a:off x="2301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>
                  <a:off x="2729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>
                  <a:off x="3157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3585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8" name="矩形 317"/>
                <p:cNvSpPr/>
                <p:nvPr/>
              </p:nvSpPr>
              <p:spPr>
                <a:xfrm>
                  <a:off x="592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9" name="矩形 318"/>
                <p:cNvSpPr/>
                <p:nvPr/>
              </p:nvSpPr>
              <p:spPr>
                <a:xfrm>
                  <a:off x="1020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0" name="矩形 319"/>
                <p:cNvSpPr/>
                <p:nvPr/>
              </p:nvSpPr>
              <p:spPr>
                <a:xfrm>
                  <a:off x="1448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1" name="矩形 320"/>
                <p:cNvSpPr/>
                <p:nvPr/>
              </p:nvSpPr>
              <p:spPr>
                <a:xfrm>
                  <a:off x="1876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2" name="矩形 321"/>
                <p:cNvSpPr/>
                <p:nvPr/>
              </p:nvSpPr>
              <p:spPr>
                <a:xfrm>
                  <a:off x="2301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3" name="矩形 322"/>
                <p:cNvSpPr/>
                <p:nvPr/>
              </p:nvSpPr>
              <p:spPr>
                <a:xfrm>
                  <a:off x="2729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4" name="矩形 323"/>
                <p:cNvSpPr/>
                <p:nvPr/>
              </p:nvSpPr>
              <p:spPr>
                <a:xfrm>
                  <a:off x="3157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5" name="矩形 324"/>
                <p:cNvSpPr/>
                <p:nvPr/>
              </p:nvSpPr>
              <p:spPr>
                <a:xfrm>
                  <a:off x="3585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6" name="矩形 325"/>
                <p:cNvSpPr/>
                <p:nvPr/>
              </p:nvSpPr>
              <p:spPr>
                <a:xfrm>
                  <a:off x="592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7" name="矩形 326"/>
                <p:cNvSpPr/>
                <p:nvPr/>
              </p:nvSpPr>
              <p:spPr>
                <a:xfrm>
                  <a:off x="1020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8" name="矩形 327"/>
                <p:cNvSpPr/>
                <p:nvPr/>
              </p:nvSpPr>
              <p:spPr>
                <a:xfrm>
                  <a:off x="1448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9" name="矩形 328"/>
                <p:cNvSpPr/>
                <p:nvPr/>
              </p:nvSpPr>
              <p:spPr>
                <a:xfrm>
                  <a:off x="1876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0" name="矩形 329"/>
                <p:cNvSpPr/>
                <p:nvPr/>
              </p:nvSpPr>
              <p:spPr>
                <a:xfrm>
                  <a:off x="2301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1" name="矩形 330"/>
                <p:cNvSpPr/>
                <p:nvPr/>
              </p:nvSpPr>
              <p:spPr>
                <a:xfrm>
                  <a:off x="2729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2" name="矩形 331"/>
                <p:cNvSpPr/>
                <p:nvPr/>
              </p:nvSpPr>
              <p:spPr>
                <a:xfrm>
                  <a:off x="3157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3" name="矩形 332"/>
                <p:cNvSpPr/>
                <p:nvPr/>
              </p:nvSpPr>
              <p:spPr>
                <a:xfrm>
                  <a:off x="3585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4" name="矩形 333"/>
                <p:cNvSpPr/>
                <p:nvPr/>
              </p:nvSpPr>
              <p:spPr>
                <a:xfrm>
                  <a:off x="592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020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448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7" name="矩形 336"/>
                <p:cNvSpPr/>
                <p:nvPr/>
              </p:nvSpPr>
              <p:spPr>
                <a:xfrm>
                  <a:off x="1876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2301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9" name="矩形 338"/>
                <p:cNvSpPr/>
                <p:nvPr/>
              </p:nvSpPr>
              <p:spPr>
                <a:xfrm>
                  <a:off x="2729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0" name="矩形 339"/>
                <p:cNvSpPr/>
                <p:nvPr/>
              </p:nvSpPr>
              <p:spPr>
                <a:xfrm>
                  <a:off x="3157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1" name="矩形 340"/>
                <p:cNvSpPr/>
                <p:nvPr/>
              </p:nvSpPr>
              <p:spPr>
                <a:xfrm>
                  <a:off x="3585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2" name="矩形 341"/>
                <p:cNvSpPr/>
                <p:nvPr/>
              </p:nvSpPr>
              <p:spPr>
                <a:xfrm>
                  <a:off x="592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3" name="矩形 342"/>
                <p:cNvSpPr/>
                <p:nvPr/>
              </p:nvSpPr>
              <p:spPr>
                <a:xfrm>
                  <a:off x="1020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448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5" name="矩形 344"/>
                <p:cNvSpPr/>
                <p:nvPr/>
              </p:nvSpPr>
              <p:spPr>
                <a:xfrm>
                  <a:off x="1876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6" name="矩形 345"/>
                <p:cNvSpPr/>
                <p:nvPr/>
              </p:nvSpPr>
              <p:spPr>
                <a:xfrm>
                  <a:off x="2301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7" name="矩形 346"/>
                <p:cNvSpPr/>
                <p:nvPr/>
              </p:nvSpPr>
              <p:spPr>
                <a:xfrm>
                  <a:off x="2729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8" name="矩形 347"/>
                <p:cNvSpPr/>
                <p:nvPr/>
              </p:nvSpPr>
              <p:spPr>
                <a:xfrm>
                  <a:off x="3157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9" name="矩形 348"/>
                <p:cNvSpPr/>
                <p:nvPr/>
              </p:nvSpPr>
              <p:spPr>
                <a:xfrm>
                  <a:off x="3585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0" name="矩形 349"/>
                <p:cNvSpPr/>
                <p:nvPr/>
              </p:nvSpPr>
              <p:spPr>
                <a:xfrm>
                  <a:off x="592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1" name="矩形 350"/>
                <p:cNvSpPr/>
                <p:nvPr/>
              </p:nvSpPr>
              <p:spPr>
                <a:xfrm>
                  <a:off x="1020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448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3" name="矩形 352"/>
                <p:cNvSpPr/>
                <p:nvPr/>
              </p:nvSpPr>
              <p:spPr>
                <a:xfrm>
                  <a:off x="1876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4" name="矩形 353"/>
                <p:cNvSpPr/>
                <p:nvPr/>
              </p:nvSpPr>
              <p:spPr>
                <a:xfrm>
                  <a:off x="2301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5" name="矩形 354"/>
                <p:cNvSpPr/>
                <p:nvPr/>
              </p:nvSpPr>
              <p:spPr>
                <a:xfrm>
                  <a:off x="2729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6" name="矩形 355"/>
                <p:cNvSpPr/>
                <p:nvPr/>
              </p:nvSpPr>
              <p:spPr>
                <a:xfrm>
                  <a:off x="3157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7" name="矩形 356"/>
                <p:cNvSpPr/>
                <p:nvPr/>
              </p:nvSpPr>
              <p:spPr>
                <a:xfrm>
                  <a:off x="3585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8" name="矩形 357"/>
                <p:cNvSpPr/>
                <p:nvPr/>
              </p:nvSpPr>
              <p:spPr>
                <a:xfrm>
                  <a:off x="592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1020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0" name="矩形 359"/>
                <p:cNvSpPr/>
                <p:nvPr/>
              </p:nvSpPr>
              <p:spPr>
                <a:xfrm>
                  <a:off x="1448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1" name="矩形 360"/>
                <p:cNvSpPr/>
                <p:nvPr/>
              </p:nvSpPr>
              <p:spPr>
                <a:xfrm>
                  <a:off x="1876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2" name="矩形 361"/>
                <p:cNvSpPr/>
                <p:nvPr/>
              </p:nvSpPr>
              <p:spPr>
                <a:xfrm>
                  <a:off x="2301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3" name="矩形 362"/>
                <p:cNvSpPr/>
                <p:nvPr/>
              </p:nvSpPr>
              <p:spPr>
                <a:xfrm>
                  <a:off x="2729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4" name="矩形 363"/>
                <p:cNvSpPr/>
                <p:nvPr/>
              </p:nvSpPr>
              <p:spPr>
                <a:xfrm>
                  <a:off x="3157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5" name="矩形 364"/>
                <p:cNvSpPr/>
                <p:nvPr/>
              </p:nvSpPr>
              <p:spPr>
                <a:xfrm>
                  <a:off x="3585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22" name="文本框 621"/>
            <p:cNvSpPr txBox="1"/>
            <p:nvPr/>
          </p:nvSpPr>
          <p:spPr>
            <a:xfrm>
              <a:off x="319" y="76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1" name="文本框 730"/>
            <p:cNvSpPr txBox="1"/>
            <p:nvPr/>
          </p:nvSpPr>
          <p:spPr>
            <a:xfrm>
              <a:off x="319" y="120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0   156 155 158 167  123 169 234 158   0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9" name="文本框 738"/>
            <p:cNvSpPr txBox="1"/>
            <p:nvPr/>
          </p:nvSpPr>
          <p:spPr>
            <a:xfrm>
              <a:off x="318" y="4615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0" name="文本框 739"/>
            <p:cNvSpPr txBox="1"/>
            <p:nvPr/>
          </p:nvSpPr>
          <p:spPr>
            <a:xfrm>
              <a:off x="319" y="161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0   252 156 138 127  163 169 144 258   0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1" name="文本框 740"/>
            <p:cNvSpPr txBox="1"/>
            <p:nvPr/>
          </p:nvSpPr>
          <p:spPr>
            <a:xfrm>
              <a:off x="318" y="204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0   126 145 128 197  153 179 154 138   0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2" name="文本框 741"/>
            <p:cNvSpPr txBox="1"/>
            <p:nvPr/>
          </p:nvSpPr>
          <p:spPr>
            <a:xfrm>
              <a:off x="318" y="248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0   226 125 173 102  116 192 254 118   0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3" name="文本框 742"/>
            <p:cNvSpPr txBox="1"/>
            <p:nvPr/>
          </p:nvSpPr>
          <p:spPr>
            <a:xfrm>
              <a:off x="319" y="290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0   146 146 163 122  216 132 158 128   0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4" name="文本框 743"/>
            <p:cNvSpPr txBox="1"/>
            <p:nvPr/>
          </p:nvSpPr>
          <p:spPr>
            <a:xfrm>
              <a:off x="318" y="334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0   126 123 123 142  123 232 214 138   0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5" name="文本框 744"/>
            <p:cNvSpPr txBox="1"/>
            <p:nvPr/>
          </p:nvSpPr>
          <p:spPr>
            <a:xfrm>
              <a:off x="319" y="375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0   126 143 153 162  173 132 244 238   0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6" name="文本框 745"/>
            <p:cNvSpPr txBox="1"/>
            <p:nvPr/>
          </p:nvSpPr>
          <p:spPr>
            <a:xfrm>
              <a:off x="319" y="419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0   146 193 253 122  173 232 234 248   0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747" name="组合 746"/>
            <p:cNvGrpSpPr/>
            <p:nvPr/>
          </p:nvGrpSpPr>
          <p:grpSpPr>
            <a:xfrm rot="0">
              <a:off x="5021" y="769"/>
              <a:ext cx="4277" cy="4280"/>
              <a:chOff x="164" y="769"/>
              <a:chExt cx="4277" cy="4280"/>
            </a:xfrm>
          </p:grpSpPr>
          <p:grpSp>
            <p:nvGrpSpPr>
              <p:cNvPr id="748" name="组合 747"/>
              <p:cNvGrpSpPr/>
              <p:nvPr/>
            </p:nvGrpSpPr>
            <p:grpSpPr>
              <a:xfrm>
                <a:off x="164" y="1197"/>
                <a:ext cx="428" cy="3424"/>
                <a:chOff x="164" y="1197"/>
                <a:chExt cx="428" cy="3424"/>
              </a:xfrm>
            </p:grpSpPr>
            <p:sp>
              <p:nvSpPr>
                <p:cNvPr id="749" name="矩形 748"/>
                <p:cNvSpPr/>
                <p:nvPr/>
              </p:nvSpPr>
              <p:spPr>
                <a:xfrm>
                  <a:off x="164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0" name="矩形 749"/>
                <p:cNvSpPr/>
                <p:nvPr/>
              </p:nvSpPr>
              <p:spPr>
                <a:xfrm>
                  <a:off x="164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1" name="矩形 750"/>
                <p:cNvSpPr/>
                <p:nvPr/>
              </p:nvSpPr>
              <p:spPr>
                <a:xfrm>
                  <a:off x="164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2" name="矩形 751"/>
                <p:cNvSpPr/>
                <p:nvPr/>
              </p:nvSpPr>
              <p:spPr>
                <a:xfrm>
                  <a:off x="164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3" name="矩形 752"/>
                <p:cNvSpPr/>
                <p:nvPr/>
              </p:nvSpPr>
              <p:spPr>
                <a:xfrm>
                  <a:off x="164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4" name="矩形 753"/>
                <p:cNvSpPr/>
                <p:nvPr/>
              </p:nvSpPr>
              <p:spPr>
                <a:xfrm>
                  <a:off x="164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5" name="矩形 754"/>
                <p:cNvSpPr/>
                <p:nvPr/>
              </p:nvSpPr>
              <p:spPr>
                <a:xfrm>
                  <a:off x="164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6" name="矩形 755"/>
                <p:cNvSpPr/>
                <p:nvPr/>
              </p:nvSpPr>
              <p:spPr>
                <a:xfrm>
                  <a:off x="164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57" name="组合 756"/>
              <p:cNvGrpSpPr/>
              <p:nvPr/>
            </p:nvGrpSpPr>
            <p:grpSpPr>
              <a:xfrm>
                <a:off x="164" y="4621"/>
                <a:ext cx="4277" cy="428"/>
                <a:chOff x="164" y="4621"/>
                <a:chExt cx="4277" cy="428"/>
              </a:xfrm>
            </p:grpSpPr>
            <p:sp>
              <p:nvSpPr>
                <p:cNvPr id="758" name="矩形 757"/>
                <p:cNvSpPr/>
                <p:nvPr/>
              </p:nvSpPr>
              <p:spPr>
                <a:xfrm>
                  <a:off x="592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9" name="矩形 758"/>
                <p:cNvSpPr/>
                <p:nvPr/>
              </p:nvSpPr>
              <p:spPr>
                <a:xfrm>
                  <a:off x="1020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0" name="矩形 759"/>
                <p:cNvSpPr/>
                <p:nvPr/>
              </p:nvSpPr>
              <p:spPr>
                <a:xfrm>
                  <a:off x="1448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1" name="矩形 760"/>
                <p:cNvSpPr/>
                <p:nvPr/>
              </p:nvSpPr>
              <p:spPr>
                <a:xfrm>
                  <a:off x="1876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2" name="矩形 761"/>
                <p:cNvSpPr/>
                <p:nvPr/>
              </p:nvSpPr>
              <p:spPr>
                <a:xfrm>
                  <a:off x="2301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3" name="矩形 762"/>
                <p:cNvSpPr/>
                <p:nvPr/>
              </p:nvSpPr>
              <p:spPr>
                <a:xfrm>
                  <a:off x="2729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4" name="矩形 763"/>
                <p:cNvSpPr/>
                <p:nvPr/>
              </p:nvSpPr>
              <p:spPr>
                <a:xfrm>
                  <a:off x="3157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5" name="矩形 764"/>
                <p:cNvSpPr/>
                <p:nvPr/>
              </p:nvSpPr>
              <p:spPr>
                <a:xfrm>
                  <a:off x="3585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6" name="矩形 765"/>
                <p:cNvSpPr/>
                <p:nvPr/>
              </p:nvSpPr>
              <p:spPr>
                <a:xfrm>
                  <a:off x="4013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7" name="矩形 766"/>
                <p:cNvSpPr/>
                <p:nvPr/>
              </p:nvSpPr>
              <p:spPr>
                <a:xfrm>
                  <a:off x="164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8" name="组合 767"/>
              <p:cNvGrpSpPr/>
              <p:nvPr/>
            </p:nvGrpSpPr>
            <p:grpSpPr>
              <a:xfrm>
                <a:off x="4013" y="1197"/>
                <a:ext cx="428" cy="3424"/>
                <a:chOff x="4013" y="1197"/>
                <a:chExt cx="428" cy="3424"/>
              </a:xfrm>
            </p:grpSpPr>
            <p:sp>
              <p:nvSpPr>
                <p:cNvPr id="769" name="矩形 768"/>
                <p:cNvSpPr/>
                <p:nvPr/>
              </p:nvSpPr>
              <p:spPr>
                <a:xfrm>
                  <a:off x="4013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0" name="矩形 769"/>
                <p:cNvSpPr/>
                <p:nvPr/>
              </p:nvSpPr>
              <p:spPr>
                <a:xfrm>
                  <a:off x="4013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1" name="矩形 770"/>
                <p:cNvSpPr/>
                <p:nvPr/>
              </p:nvSpPr>
              <p:spPr>
                <a:xfrm>
                  <a:off x="4013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2" name="矩形 771"/>
                <p:cNvSpPr/>
                <p:nvPr/>
              </p:nvSpPr>
              <p:spPr>
                <a:xfrm>
                  <a:off x="4013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3" name="矩形 772"/>
                <p:cNvSpPr/>
                <p:nvPr/>
              </p:nvSpPr>
              <p:spPr>
                <a:xfrm>
                  <a:off x="4013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4" name="矩形 773"/>
                <p:cNvSpPr/>
                <p:nvPr/>
              </p:nvSpPr>
              <p:spPr>
                <a:xfrm>
                  <a:off x="4013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5" name="矩形 774"/>
                <p:cNvSpPr/>
                <p:nvPr/>
              </p:nvSpPr>
              <p:spPr>
                <a:xfrm>
                  <a:off x="4013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6" name="矩形 775"/>
                <p:cNvSpPr/>
                <p:nvPr/>
              </p:nvSpPr>
              <p:spPr>
                <a:xfrm>
                  <a:off x="4013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7" name="组合 776"/>
              <p:cNvGrpSpPr/>
              <p:nvPr/>
            </p:nvGrpSpPr>
            <p:grpSpPr>
              <a:xfrm>
                <a:off x="164" y="769"/>
                <a:ext cx="4277" cy="428"/>
                <a:chOff x="164" y="769"/>
                <a:chExt cx="4277" cy="428"/>
              </a:xfrm>
            </p:grpSpPr>
            <p:sp>
              <p:nvSpPr>
                <p:cNvPr id="778" name="矩形 777"/>
                <p:cNvSpPr/>
                <p:nvPr/>
              </p:nvSpPr>
              <p:spPr>
                <a:xfrm>
                  <a:off x="592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9" name="矩形 778"/>
                <p:cNvSpPr/>
                <p:nvPr/>
              </p:nvSpPr>
              <p:spPr>
                <a:xfrm>
                  <a:off x="1020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0" name="矩形 779"/>
                <p:cNvSpPr/>
                <p:nvPr/>
              </p:nvSpPr>
              <p:spPr>
                <a:xfrm>
                  <a:off x="1448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1" name="矩形 780"/>
                <p:cNvSpPr/>
                <p:nvPr/>
              </p:nvSpPr>
              <p:spPr>
                <a:xfrm>
                  <a:off x="1876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2" name="矩形 781"/>
                <p:cNvSpPr/>
                <p:nvPr/>
              </p:nvSpPr>
              <p:spPr>
                <a:xfrm>
                  <a:off x="2301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3" name="矩形 782"/>
                <p:cNvSpPr/>
                <p:nvPr/>
              </p:nvSpPr>
              <p:spPr>
                <a:xfrm>
                  <a:off x="2729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4" name="矩形 783"/>
                <p:cNvSpPr/>
                <p:nvPr/>
              </p:nvSpPr>
              <p:spPr>
                <a:xfrm>
                  <a:off x="3157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5" name="矩形 784"/>
                <p:cNvSpPr/>
                <p:nvPr/>
              </p:nvSpPr>
              <p:spPr>
                <a:xfrm>
                  <a:off x="3585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6" name="矩形 785"/>
                <p:cNvSpPr/>
                <p:nvPr/>
              </p:nvSpPr>
              <p:spPr>
                <a:xfrm>
                  <a:off x="4013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7" name="矩形 786"/>
                <p:cNvSpPr/>
                <p:nvPr/>
              </p:nvSpPr>
              <p:spPr>
                <a:xfrm>
                  <a:off x="164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88" name="组合 787"/>
              <p:cNvGrpSpPr/>
              <p:nvPr/>
            </p:nvGrpSpPr>
            <p:grpSpPr>
              <a:xfrm>
                <a:off x="592" y="1197"/>
                <a:ext cx="3421" cy="3424"/>
                <a:chOff x="592" y="1197"/>
                <a:chExt cx="3421" cy="3424"/>
              </a:xfrm>
            </p:grpSpPr>
            <p:sp>
              <p:nvSpPr>
                <p:cNvPr id="789" name="矩形 788"/>
                <p:cNvSpPr/>
                <p:nvPr/>
              </p:nvSpPr>
              <p:spPr>
                <a:xfrm>
                  <a:off x="592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0" name="矩形 789"/>
                <p:cNvSpPr/>
                <p:nvPr/>
              </p:nvSpPr>
              <p:spPr>
                <a:xfrm>
                  <a:off x="1020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1" name="矩形 790"/>
                <p:cNvSpPr/>
                <p:nvPr/>
              </p:nvSpPr>
              <p:spPr>
                <a:xfrm>
                  <a:off x="1448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2" name="矩形 791"/>
                <p:cNvSpPr/>
                <p:nvPr/>
              </p:nvSpPr>
              <p:spPr>
                <a:xfrm>
                  <a:off x="1876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3" name="矩形 792"/>
                <p:cNvSpPr/>
                <p:nvPr/>
              </p:nvSpPr>
              <p:spPr>
                <a:xfrm>
                  <a:off x="2301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4" name="矩形 793"/>
                <p:cNvSpPr/>
                <p:nvPr/>
              </p:nvSpPr>
              <p:spPr>
                <a:xfrm>
                  <a:off x="2729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5" name="矩形 794"/>
                <p:cNvSpPr/>
                <p:nvPr/>
              </p:nvSpPr>
              <p:spPr>
                <a:xfrm>
                  <a:off x="3157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6" name="矩形 795"/>
                <p:cNvSpPr/>
                <p:nvPr/>
              </p:nvSpPr>
              <p:spPr>
                <a:xfrm>
                  <a:off x="3585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7" name="矩形 796"/>
                <p:cNvSpPr/>
                <p:nvPr/>
              </p:nvSpPr>
              <p:spPr>
                <a:xfrm>
                  <a:off x="592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8" name="矩形 797"/>
                <p:cNvSpPr/>
                <p:nvPr/>
              </p:nvSpPr>
              <p:spPr>
                <a:xfrm>
                  <a:off x="1020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9" name="矩形 798"/>
                <p:cNvSpPr/>
                <p:nvPr/>
              </p:nvSpPr>
              <p:spPr>
                <a:xfrm>
                  <a:off x="1448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0" name="矩形 799"/>
                <p:cNvSpPr/>
                <p:nvPr/>
              </p:nvSpPr>
              <p:spPr>
                <a:xfrm>
                  <a:off x="1876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1" name="矩形 800"/>
                <p:cNvSpPr/>
                <p:nvPr/>
              </p:nvSpPr>
              <p:spPr>
                <a:xfrm>
                  <a:off x="2301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2" name="矩形 801"/>
                <p:cNvSpPr/>
                <p:nvPr/>
              </p:nvSpPr>
              <p:spPr>
                <a:xfrm>
                  <a:off x="2729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3" name="矩形 802"/>
                <p:cNvSpPr/>
                <p:nvPr/>
              </p:nvSpPr>
              <p:spPr>
                <a:xfrm>
                  <a:off x="3157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4" name="矩形 803"/>
                <p:cNvSpPr/>
                <p:nvPr/>
              </p:nvSpPr>
              <p:spPr>
                <a:xfrm>
                  <a:off x="3585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5" name="矩形 804"/>
                <p:cNvSpPr/>
                <p:nvPr/>
              </p:nvSpPr>
              <p:spPr>
                <a:xfrm>
                  <a:off x="592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6" name="矩形 805"/>
                <p:cNvSpPr/>
                <p:nvPr/>
              </p:nvSpPr>
              <p:spPr>
                <a:xfrm>
                  <a:off x="1020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7" name="矩形 806"/>
                <p:cNvSpPr/>
                <p:nvPr/>
              </p:nvSpPr>
              <p:spPr>
                <a:xfrm>
                  <a:off x="1448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8" name="矩形 807"/>
                <p:cNvSpPr/>
                <p:nvPr/>
              </p:nvSpPr>
              <p:spPr>
                <a:xfrm>
                  <a:off x="1876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9" name="矩形 808"/>
                <p:cNvSpPr/>
                <p:nvPr/>
              </p:nvSpPr>
              <p:spPr>
                <a:xfrm>
                  <a:off x="2301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0" name="矩形 809"/>
                <p:cNvSpPr/>
                <p:nvPr/>
              </p:nvSpPr>
              <p:spPr>
                <a:xfrm>
                  <a:off x="2729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1" name="矩形 810"/>
                <p:cNvSpPr/>
                <p:nvPr/>
              </p:nvSpPr>
              <p:spPr>
                <a:xfrm>
                  <a:off x="3157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2" name="矩形 811"/>
                <p:cNvSpPr/>
                <p:nvPr/>
              </p:nvSpPr>
              <p:spPr>
                <a:xfrm>
                  <a:off x="3585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3" name="矩形 812"/>
                <p:cNvSpPr/>
                <p:nvPr/>
              </p:nvSpPr>
              <p:spPr>
                <a:xfrm>
                  <a:off x="592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4" name="矩形 813"/>
                <p:cNvSpPr/>
                <p:nvPr/>
              </p:nvSpPr>
              <p:spPr>
                <a:xfrm>
                  <a:off x="1020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5" name="矩形 814"/>
                <p:cNvSpPr/>
                <p:nvPr/>
              </p:nvSpPr>
              <p:spPr>
                <a:xfrm>
                  <a:off x="1448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6" name="矩形 815"/>
                <p:cNvSpPr/>
                <p:nvPr/>
              </p:nvSpPr>
              <p:spPr>
                <a:xfrm>
                  <a:off x="1876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7" name="矩形 816"/>
                <p:cNvSpPr/>
                <p:nvPr/>
              </p:nvSpPr>
              <p:spPr>
                <a:xfrm>
                  <a:off x="2301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8" name="矩形 817"/>
                <p:cNvSpPr/>
                <p:nvPr/>
              </p:nvSpPr>
              <p:spPr>
                <a:xfrm>
                  <a:off x="2729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9" name="矩形 818"/>
                <p:cNvSpPr/>
                <p:nvPr/>
              </p:nvSpPr>
              <p:spPr>
                <a:xfrm>
                  <a:off x="3157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0" name="矩形 819"/>
                <p:cNvSpPr/>
                <p:nvPr/>
              </p:nvSpPr>
              <p:spPr>
                <a:xfrm>
                  <a:off x="3585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1" name="矩形 820"/>
                <p:cNvSpPr/>
                <p:nvPr/>
              </p:nvSpPr>
              <p:spPr>
                <a:xfrm>
                  <a:off x="592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2" name="矩形 821"/>
                <p:cNvSpPr/>
                <p:nvPr/>
              </p:nvSpPr>
              <p:spPr>
                <a:xfrm>
                  <a:off x="1020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3" name="矩形 822"/>
                <p:cNvSpPr/>
                <p:nvPr/>
              </p:nvSpPr>
              <p:spPr>
                <a:xfrm>
                  <a:off x="1448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4" name="矩形 823"/>
                <p:cNvSpPr/>
                <p:nvPr/>
              </p:nvSpPr>
              <p:spPr>
                <a:xfrm>
                  <a:off x="1876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5" name="矩形 824"/>
                <p:cNvSpPr/>
                <p:nvPr/>
              </p:nvSpPr>
              <p:spPr>
                <a:xfrm>
                  <a:off x="2301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6" name="矩形 825"/>
                <p:cNvSpPr/>
                <p:nvPr/>
              </p:nvSpPr>
              <p:spPr>
                <a:xfrm>
                  <a:off x="2729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7" name="矩形 826"/>
                <p:cNvSpPr/>
                <p:nvPr/>
              </p:nvSpPr>
              <p:spPr>
                <a:xfrm>
                  <a:off x="3157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8" name="矩形 827"/>
                <p:cNvSpPr/>
                <p:nvPr/>
              </p:nvSpPr>
              <p:spPr>
                <a:xfrm>
                  <a:off x="3585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9" name="矩形 828"/>
                <p:cNvSpPr/>
                <p:nvPr/>
              </p:nvSpPr>
              <p:spPr>
                <a:xfrm>
                  <a:off x="592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0" name="矩形 829"/>
                <p:cNvSpPr/>
                <p:nvPr/>
              </p:nvSpPr>
              <p:spPr>
                <a:xfrm>
                  <a:off x="1020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1" name="矩形 830"/>
                <p:cNvSpPr/>
                <p:nvPr/>
              </p:nvSpPr>
              <p:spPr>
                <a:xfrm>
                  <a:off x="1448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2" name="矩形 831"/>
                <p:cNvSpPr/>
                <p:nvPr/>
              </p:nvSpPr>
              <p:spPr>
                <a:xfrm>
                  <a:off x="1876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3" name="矩形 832"/>
                <p:cNvSpPr/>
                <p:nvPr/>
              </p:nvSpPr>
              <p:spPr>
                <a:xfrm>
                  <a:off x="2301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4" name="矩形 833"/>
                <p:cNvSpPr/>
                <p:nvPr/>
              </p:nvSpPr>
              <p:spPr>
                <a:xfrm>
                  <a:off x="2729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5" name="矩形 834"/>
                <p:cNvSpPr/>
                <p:nvPr/>
              </p:nvSpPr>
              <p:spPr>
                <a:xfrm>
                  <a:off x="3157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6" name="矩形 835"/>
                <p:cNvSpPr/>
                <p:nvPr/>
              </p:nvSpPr>
              <p:spPr>
                <a:xfrm>
                  <a:off x="3585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7" name="矩形 836"/>
                <p:cNvSpPr/>
                <p:nvPr/>
              </p:nvSpPr>
              <p:spPr>
                <a:xfrm>
                  <a:off x="592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8" name="矩形 837"/>
                <p:cNvSpPr/>
                <p:nvPr/>
              </p:nvSpPr>
              <p:spPr>
                <a:xfrm>
                  <a:off x="1020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9" name="矩形 838"/>
                <p:cNvSpPr/>
                <p:nvPr/>
              </p:nvSpPr>
              <p:spPr>
                <a:xfrm>
                  <a:off x="1448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0" name="矩形 839"/>
                <p:cNvSpPr/>
                <p:nvPr/>
              </p:nvSpPr>
              <p:spPr>
                <a:xfrm>
                  <a:off x="1876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1" name="矩形 840"/>
                <p:cNvSpPr/>
                <p:nvPr/>
              </p:nvSpPr>
              <p:spPr>
                <a:xfrm>
                  <a:off x="2301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2" name="矩形 841"/>
                <p:cNvSpPr/>
                <p:nvPr/>
              </p:nvSpPr>
              <p:spPr>
                <a:xfrm>
                  <a:off x="2729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3" name="矩形 842"/>
                <p:cNvSpPr/>
                <p:nvPr/>
              </p:nvSpPr>
              <p:spPr>
                <a:xfrm>
                  <a:off x="3157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4" name="矩形 843"/>
                <p:cNvSpPr/>
                <p:nvPr/>
              </p:nvSpPr>
              <p:spPr>
                <a:xfrm>
                  <a:off x="3585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5" name="矩形 844"/>
                <p:cNvSpPr/>
                <p:nvPr/>
              </p:nvSpPr>
              <p:spPr>
                <a:xfrm>
                  <a:off x="592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6" name="矩形 845"/>
                <p:cNvSpPr/>
                <p:nvPr/>
              </p:nvSpPr>
              <p:spPr>
                <a:xfrm>
                  <a:off x="1020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7" name="矩形 846"/>
                <p:cNvSpPr/>
                <p:nvPr/>
              </p:nvSpPr>
              <p:spPr>
                <a:xfrm>
                  <a:off x="1448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8" name="矩形 847"/>
                <p:cNvSpPr/>
                <p:nvPr/>
              </p:nvSpPr>
              <p:spPr>
                <a:xfrm>
                  <a:off x="1876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9" name="矩形 848"/>
                <p:cNvSpPr/>
                <p:nvPr/>
              </p:nvSpPr>
              <p:spPr>
                <a:xfrm>
                  <a:off x="2301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0" name="矩形 849"/>
                <p:cNvSpPr/>
                <p:nvPr/>
              </p:nvSpPr>
              <p:spPr>
                <a:xfrm>
                  <a:off x="2729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1" name="矩形 850"/>
                <p:cNvSpPr/>
                <p:nvPr/>
              </p:nvSpPr>
              <p:spPr>
                <a:xfrm>
                  <a:off x="3157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2" name="矩形 851"/>
                <p:cNvSpPr/>
                <p:nvPr/>
              </p:nvSpPr>
              <p:spPr>
                <a:xfrm>
                  <a:off x="3585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53" name="文本框 852"/>
            <p:cNvSpPr txBox="1"/>
            <p:nvPr/>
          </p:nvSpPr>
          <p:spPr>
            <a:xfrm>
              <a:off x="5022" y="76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4" name="文本框 853"/>
            <p:cNvSpPr txBox="1"/>
            <p:nvPr/>
          </p:nvSpPr>
          <p:spPr>
            <a:xfrm>
              <a:off x="5022" y="120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0   156 155 158 167  123 169 234 158   0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5" name="文本框 854"/>
            <p:cNvSpPr txBox="1"/>
            <p:nvPr/>
          </p:nvSpPr>
          <p:spPr>
            <a:xfrm>
              <a:off x="5021" y="4615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6" name="文本框 855"/>
            <p:cNvSpPr txBox="1"/>
            <p:nvPr/>
          </p:nvSpPr>
          <p:spPr>
            <a:xfrm>
              <a:off x="5022" y="161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0   252 156 138 127  163 169 144 258   0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7" name="文本框 856"/>
            <p:cNvSpPr txBox="1"/>
            <p:nvPr/>
          </p:nvSpPr>
          <p:spPr>
            <a:xfrm>
              <a:off x="5021" y="204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0   126 145 128 197  153 179 154 138   0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8" name="文本框 857"/>
            <p:cNvSpPr txBox="1"/>
            <p:nvPr/>
          </p:nvSpPr>
          <p:spPr>
            <a:xfrm>
              <a:off x="5021" y="248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0   226 125 173 102  116 192 254 118   0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9" name="文本框 858"/>
            <p:cNvSpPr txBox="1"/>
            <p:nvPr/>
          </p:nvSpPr>
          <p:spPr>
            <a:xfrm>
              <a:off x="5022" y="290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0   146 146 163 122  216 132 158 128   0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60" name="文本框 859"/>
            <p:cNvSpPr txBox="1"/>
            <p:nvPr/>
          </p:nvSpPr>
          <p:spPr>
            <a:xfrm>
              <a:off x="5021" y="334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0   126 123 123 142  123 232 214 138   0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61" name="文本框 860"/>
            <p:cNvSpPr txBox="1"/>
            <p:nvPr/>
          </p:nvSpPr>
          <p:spPr>
            <a:xfrm>
              <a:off x="5022" y="375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0   126 143 153 162  173 132 244 238   0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62" name="文本框 861"/>
            <p:cNvSpPr txBox="1"/>
            <p:nvPr/>
          </p:nvSpPr>
          <p:spPr>
            <a:xfrm>
              <a:off x="5022" y="419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0   146 193 253 122  173 232 234 248   0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863" name="组合 862"/>
            <p:cNvGrpSpPr/>
            <p:nvPr/>
          </p:nvGrpSpPr>
          <p:grpSpPr>
            <a:xfrm rot="0">
              <a:off x="9884" y="769"/>
              <a:ext cx="4277" cy="4280"/>
              <a:chOff x="164" y="769"/>
              <a:chExt cx="4277" cy="4280"/>
            </a:xfrm>
          </p:grpSpPr>
          <p:grpSp>
            <p:nvGrpSpPr>
              <p:cNvPr id="864" name="组合 863"/>
              <p:cNvGrpSpPr/>
              <p:nvPr/>
            </p:nvGrpSpPr>
            <p:grpSpPr>
              <a:xfrm>
                <a:off x="164" y="1197"/>
                <a:ext cx="428" cy="3424"/>
                <a:chOff x="164" y="1197"/>
                <a:chExt cx="428" cy="3424"/>
              </a:xfrm>
            </p:grpSpPr>
            <p:sp>
              <p:nvSpPr>
                <p:cNvPr id="865" name="矩形 864"/>
                <p:cNvSpPr/>
                <p:nvPr/>
              </p:nvSpPr>
              <p:spPr>
                <a:xfrm>
                  <a:off x="164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6" name="矩形 865"/>
                <p:cNvSpPr/>
                <p:nvPr/>
              </p:nvSpPr>
              <p:spPr>
                <a:xfrm>
                  <a:off x="164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7" name="矩形 866"/>
                <p:cNvSpPr/>
                <p:nvPr/>
              </p:nvSpPr>
              <p:spPr>
                <a:xfrm>
                  <a:off x="164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8" name="矩形 867"/>
                <p:cNvSpPr/>
                <p:nvPr/>
              </p:nvSpPr>
              <p:spPr>
                <a:xfrm>
                  <a:off x="164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9" name="矩形 868"/>
                <p:cNvSpPr/>
                <p:nvPr/>
              </p:nvSpPr>
              <p:spPr>
                <a:xfrm>
                  <a:off x="164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0" name="矩形 869"/>
                <p:cNvSpPr/>
                <p:nvPr/>
              </p:nvSpPr>
              <p:spPr>
                <a:xfrm>
                  <a:off x="164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1" name="矩形 870"/>
                <p:cNvSpPr/>
                <p:nvPr/>
              </p:nvSpPr>
              <p:spPr>
                <a:xfrm>
                  <a:off x="164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2" name="矩形 871"/>
                <p:cNvSpPr/>
                <p:nvPr/>
              </p:nvSpPr>
              <p:spPr>
                <a:xfrm>
                  <a:off x="164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73" name="组合 872"/>
              <p:cNvGrpSpPr/>
              <p:nvPr/>
            </p:nvGrpSpPr>
            <p:grpSpPr>
              <a:xfrm>
                <a:off x="164" y="4621"/>
                <a:ext cx="4277" cy="428"/>
                <a:chOff x="164" y="4621"/>
                <a:chExt cx="4277" cy="428"/>
              </a:xfrm>
            </p:grpSpPr>
            <p:sp>
              <p:nvSpPr>
                <p:cNvPr id="874" name="矩形 873"/>
                <p:cNvSpPr/>
                <p:nvPr/>
              </p:nvSpPr>
              <p:spPr>
                <a:xfrm>
                  <a:off x="592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5" name="矩形 874"/>
                <p:cNvSpPr/>
                <p:nvPr/>
              </p:nvSpPr>
              <p:spPr>
                <a:xfrm>
                  <a:off x="1020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6" name="矩形 875"/>
                <p:cNvSpPr/>
                <p:nvPr/>
              </p:nvSpPr>
              <p:spPr>
                <a:xfrm>
                  <a:off x="1448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7" name="矩形 876"/>
                <p:cNvSpPr/>
                <p:nvPr/>
              </p:nvSpPr>
              <p:spPr>
                <a:xfrm>
                  <a:off x="1876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8" name="矩形 877"/>
                <p:cNvSpPr/>
                <p:nvPr/>
              </p:nvSpPr>
              <p:spPr>
                <a:xfrm>
                  <a:off x="2301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9" name="矩形 878"/>
                <p:cNvSpPr/>
                <p:nvPr/>
              </p:nvSpPr>
              <p:spPr>
                <a:xfrm>
                  <a:off x="2729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0" name="矩形 879"/>
                <p:cNvSpPr/>
                <p:nvPr/>
              </p:nvSpPr>
              <p:spPr>
                <a:xfrm>
                  <a:off x="3157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1" name="矩形 880"/>
                <p:cNvSpPr/>
                <p:nvPr/>
              </p:nvSpPr>
              <p:spPr>
                <a:xfrm>
                  <a:off x="3585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2" name="矩形 881"/>
                <p:cNvSpPr/>
                <p:nvPr/>
              </p:nvSpPr>
              <p:spPr>
                <a:xfrm>
                  <a:off x="4013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3" name="矩形 882"/>
                <p:cNvSpPr/>
                <p:nvPr/>
              </p:nvSpPr>
              <p:spPr>
                <a:xfrm>
                  <a:off x="164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4" name="组合 883"/>
              <p:cNvGrpSpPr/>
              <p:nvPr/>
            </p:nvGrpSpPr>
            <p:grpSpPr>
              <a:xfrm>
                <a:off x="4013" y="1197"/>
                <a:ext cx="428" cy="3424"/>
                <a:chOff x="4013" y="1197"/>
                <a:chExt cx="428" cy="3424"/>
              </a:xfrm>
            </p:grpSpPr>
            <p:sp>
              <p:nvSpPr>
                <p:cNvPr id="885" name="矩形 884"/>
                <p:cNvSpPr/>
                <p:nvPr/>
              </p:nvSpPr>
              <p:spPr>
                <a:xfrm>
                  <a:off x="4013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6" name="矩形 885"/>
                <p:cNvSpPr/>
                <p:nvPr/>
              </p:nvSpPr>
              <p:spPr>
                <a:xfrm>
                  <a:off x="4013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7" name="矩形 886"/>
                <p:cNvSpPr/>
                <p:nvPr/>
              </p:nvSpPr>
              <p:spPr>
                <a:xfrm>
                  <a:off x="4013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8" name="矩形 887"/>
                <p:cNvSpPr/>
                <p:nvPr/>
              </p:nvSpPr>
              <p:spPr>
                <a:xfrm>
                  <a:off x="4013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9" name="矩形 888"/>
                <p:cNvSpPr/>
                <p:nvPr/>
              </p:nvSpPr>
              <p:spPr>
                <a:xfrm>
                  <a:off x="4013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0" name="矩形 889"/>
                <p:cNvSpPr/>
                <p:nvPr/>
              </p:nvSpPr>
              <p:spPr>
                <a:xfrm>
                  <a:off x="4013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1" name="矩形 890"/>
                <p:cNvSpPr/>
                <p:nvPr/>
              </p:nvSpPr>
              <p:spPr>
                <a:xfrm>
                  <a:off x="4013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2" name="矩形 891"/>
                <p:cNvSpPr/>
                <p:nvPr/>
              </p:nvSpPr>
              <p:spPr>
                <a:xfrm>
                  <a:off x="4013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93" name="组合 892"/>
              <p:cNvGrpSpPr/>
              <p:nvPr/>
            </p:nvGrpSpPr>
            <p:grpSpPr>
              <a:xfrm>
                <a:off x="164" y="769"/>
                <a:ext cx="4277" cy="428"/>
                <a:chOff x="164" y="769"/>
                <a:chExt cx="4277" cy="428"/>
              </a:xfrm>
            </p:grpSpPr>
            <p:sp>
              <p:nvSpPr>
                <p:cNvPr id="894" name="矩形 893"/>
                <p:cNvSpPr/>
                <p:nvPr/>
              </p:nvSpPr>
              <p:spPr>
                <a:xfrm>
                  <a:off x="592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5" name="矩形 894"/>
                <p:cNvSpPr/>
                <p:nvPr/>
              </p:nvSpPr>
              <p:spPr>
                <a:xfrm>
                  <a:off x="1020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6" name="矩形 895"/>
                <p:cNvSpPr/>
                <p:nvPr/>
              </p:nvSpPr>
              <p:spPr>
                <a:xfrm>
                  <a:off x="1448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7" name="矩形 896"/>
                <p:cNvSpPr/>
                <p:nvPr/>
              </p:nvSpPr>
              <p:spPr>
                <a:xfrm>
                  <a:off x="1876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8" name="矩形 897"/>
                <p:cNvSpPr/>
                <p:nvPr/>
              </p:nvSpPr>
              <p:spPr>
                <a:xfrm>
                  <a:off x="2301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9" name="矩形 898"/>
                <p:cNvSpPr/>
                <p:nvPr/>
              </p:nvSpPr>
              <p:spPr>
                <a:xfrm>
                  <a:off x="2729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0" name="矩形 899"/>
                <p:cNvSpPr/>
                <p:nvPr/>
              </p:nvSpPr>
              <p:spPr>
                <a:xfrm>
                  <a:off x="3157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1" name="矩形 900"/>
                <p:cNvSpPr/>
                <p:nvPr/>
              </p:nvSpPr>
              <p:spPr>
                <a:xfrm>
                  <a:off x="3585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2" name="矩形 901"/>
                <p:cNvSpPr/>
                <p:nvPr/>
              </p:nvSpPr>
              <p:spPr>
                <a:xfrm>
                  <a:off x="4013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3" name="矩形 902"/>
                <p:cNvSpPr/>
                <p:nvPr/>
              </p:nvSpPr>
              <p:spPr>
                <a:xfrm>
                  <a:off x="164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04" name="组合 903"/>
              <p:cNvGrpSpPr/>
              <p:nvPr/>
            </p:nvGrpSpPr>
            <p:grpSpPr>
              <a:xfrm>
                <a:off x="592" y="1197"/>
                <a:ext cx="3421" cy="3424"/>
                <a:chOff x="592" y="1197"/>
                <a:chExt cx="3421" cy="3424"/>
              </a:xfrm>
            </p:grpSpPr>
            <p:sp>
              <p:nvSpPr>
                <p:cNvPr id="905" name="矩形 904"/>
                <p:cNvSpPr/>
                <p:nvPr/>
              </p:nvSpPr>
              <p:spPr>
                <a:xfrm>
                  <a:off x="592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6" name="矩形 905"/>
                <p:cNvSpPr/>
                <p:nvPr/>
              </p:nvSpPr>
              <p:spPr>
                <a:xfrm>
                  <a:off x="1020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7" name="矩形 906"/>
                <p:cNvSpPr/>
                <p:nvPr/>
              </p:nvSpPr>
              <p:spPr>
                <a:xfrm>
                  <a:off x="1448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8" name="矩形 907"/>
                <p:cNvSpPr/>
                <p:nvPr/>
              </p:nvSpPr>
              <p:spPr>
                <a:xfrm>
                  <a:off x="1876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9" name="矩形 908"/>
                <p:cNvSpPr/>
                <p:nvPr/>
              </p:nvSpPr>
              <p:spPr>
                <a:xfrm>
                  <a:off x="2301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0" name="矩形 909"/>
                <p:cNvSpPr/>
                <p:nvPr/>
              </p:nvSpPr>
              <p:spPr>
                <a:xfrm>
                  <a:off x="2729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1" name="矩形 910"/>
                <p:cNvSpPr/>
                <p:nvPr/>
              </p:nvSpPr>
              <p:spPr>
                <a:xfrm>
                  <a:off x="3157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2" name="矩形 911"/>
                <p:cNvSpPr/>
                <p:nvPr/>
              </p:nvSpPr>
              <p:spPr>
                <a:xfrm>
                  <a:off x="3585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3" name="矩形 912"/>
                <p:cNvSpPr/>
                <p:nvPr/>
              </p:nvSpPr>
              <p:spPr>
                <a:xfrm>
                  <a:off x="592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4" name="矩形 913"/>
                <p:cNvSpPr/>
                <p:nvPr/>
              </p:nvSpPr>
              <p:spPr>
                <a:xfrm>
                  <a:off x="1020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5" name="矩形 914"/>
                <p:cNvSpPr/>
                <p:nvPr/>
              </p:nvSpPr>
              <p:spPr>
                <a:xfrm>
                  <a:off x="1448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6" name="矩形 915"/>
                <p:cNvSpPr/>
                <p:nvPr/>
              </p:nvSpPr>
              <p:spPr>
                <a:xfrm>
                  <a:off x="1876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7" name="矩形 916"/>
                <p:cNvSpPr/>
                <p:nvPr/>
              </p:nvSpPr>
              <p:spPr>
                <a:xfrm>
                  <a:off x="2301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8" name="矩形 917"/>
                <p:cNvSpPr/>
                <p:nvPr/>
              </p:nvSpPr>
              <p:spPr>
                <a:xfrm>
                  <a:off x="2729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9" name="矩形 918"/>
                <p:cNvSpPr/>
                <p:nvPr/>
              </p:nvSpPr>
              <p:spPr>
                <a:xfrm>
                  <a:off x="3157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0" name="矩形 919"/>
                <p:cNvSpPr/>
                <p:nvPr/>
              </p:nvSpPr>
              <p:spPr>
                <a:xfrm>
                  <a:off x="3585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1" name="矩形 920"/>
                <p:cNvSpPr/>
                <p:nvPr/>
              </p:nvSpPr>
              <p:spPr>
                <a:xfrm>
                  <a:off x="592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2" name="矩形 921"/>
                <p:cNvSpPr/>
                <p:nvPr/>
              </p:nvSpPr>
              <p:spPr>
                <a:xfrm>
                  <a:off x="1020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3" name="矩形 922"/>
                <p:cNvSpPr/>
                <p:nvPr/>
              </p:nvSpPr>
              <p:spPr>
                <a:xfrm>
                  <a:off x="1448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4" name="矩形 923"/>
                <p:cNvSpPr/>
                <p:nvPr/>
              </p:nvSpPr>
              <p:spPr>
                <a:xfrm>
                  <a:off x="1876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5" name="矩形 924"/>
                <p:cNvSpPr/>
                <p:nvPr/>
              </p:nvSpPr>
              <p:spPr>
                <a:xfrm>
                  <a:off x="2301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6" name="矩形 925"/>
                <p:cNvSpPr/>
                <p:nvPr/>
              </p:nvSpPr>
              <p:spPr>
                <a:xfrm>
                  <a:off x="2729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7" name="矩形 926"/>
                <p:cNvSpPr/>
                <p:nvPr/>
              </p:nvSpPr>
              <p:spPr>
                <a:xfrm>
                  <a:off x="3157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8" name="矩形 927"/>
                <p:cNvSpPr/>
                <p:nvPr/>
              </p:nvSpPr>
              <p:spPr>
                <a:xfrm>
                  <a:off x="3585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9" name="矩形 928"/>
                <p:cNvSpPr/>
                <p:nvPr/>
              </p:nvSpPr>
              <p:spPr>
                <a:xfrm>
                  <a:off x="592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0" name="矩形 929"/>
                <p:cNvSpPr/>
                <p:nvPr/>
              </p:nvSpPr>
              <p:spPr>
                <a:xfrm>
                  <a:off x="1020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1" name="矩形 930"/>
                <p:cNvSpPr/>
                <p:nvPr/>
              </p:nvSpPr>
              <p:spPr>
                <a:xfrm>
                  <a:off x="1448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2" name="矩形 931"/>
                <p:cNvSpPr/>
                <p:nvPr/>
              </p:nvSpPr>
              <p:spPr>
                <a:xfrm>
                  <a:off x="1876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3" name="矩形 932"/>
                <p:cNvSpPr/>
                <p:nvPr/>
              </p:nvSpPr>
              <p:spPr>
                <a:xfrm>
                  <a:off x="2301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4" name="矩形 933"/>
                <p:cNvSpPr/>
                <p:nvPr/>
              </p:nvSpPr>
              <p:spPr>
                <a:xfrm>
                  <a:off x="2729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5" name="矩形 934"/>
                <p:cNvSpPr/>
                <p:nvPr/>
              </p:nvSpPr>
              <p:spPr>
                <a:xfrm>
                  <a:off x="3157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6" name="矩形 935"/>
                <p:cNvSpPr/>
                <p:nvPr/>
              </p:nvSpPr>
              <p:spPr>
                <a:xfrm>
                  <a:off x="3585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7" name="矩形 936"/>
                <p:cNvSpPr/>
                <p:nvPr/>
              </p:nvSpPr>
              <p:spPr>
                <a:xfrm>
                  <a:off x="592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8" name="矩形 937"/>
                <p:cNvSpPr/>
                <p:nvPr/>
              </p:nvSpPr>
              <p:spPr>
                <a:xfrm>
                  <a:off x="1020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9" name="矩形 938"/>
                <p:cNvSpPr/>
                <p:nvPr/>
              </p:nvSpPr>
              <p:spPr>
                <a:xfrm>
                  <a:off x="1448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0" name="矩形 939"/>
                <p:cNvSpPr/>
                <p:nvPr/>
              </p:nvSpPr>
              <p:spPr>
                <a:xfrm>
                  <a:off x="1876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1" name="矩形 940"/>
                <p:cNvSpPr/>
                <p:nvPr/>
              </p:nvSpPr>
              <p:spPr>
                <a:xfrm>
                  <a:off x="2301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2" name="矩形 941"/>
                <p:cNvSpPr/>
                <p:nvPr/>
              </p:nvSpPr>
              <p:spPr>
                <a:xfrm>
                  <a:off x="2729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3" name="矩形 942"/>
                <p:cNvSpPr/>
                <p:nvPr/>
              </p:nvSpPr>
              <p:spPr>
                <a:xfrm>
                  <a:off x="3157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4" name="矩形 943"/>
                <p:cNvSpPr/>
                <p:nvPr/>
              </p:nvSpPr>
              <p:spPr>
                <a:xfrm>
                  <a:off x="3585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5" name="矩形 944"/>
                <p:cNvSpPr/>
                <p:nvPr/>
              </p:nvSpPr>
              <p:spPr>
                <a:xfrm>
                  <a:off x="592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6" name="矩形 945"/>
                <p:cNvSpPr/>
                <p:nvPr/>
              </p:nvSpPr>
              <p:spPr>
                <a:xfrm>
                  <a:off x="1020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7" name="矩形 946"/>
                <p:cNvSpPr/>
                <p:nvPr/>
              </p:nvSpPr>
              <p:spPr>
                <a:xfrm>
                  <a:off x="1448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8" name="矩形 947"/>
                <p:cNvSpPr/>
                <p:nvPr/>
              </p:nvSpPr>
              <p:spPr>
                <a:xfrm>
                  <a:off x="1876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9" name="矩形 948"/>
                <p:cNvSpPr/>
                <p:nvPr/>
              </p:nvSpPr>
              <p:spPr>
                <a:xfrm>
                  <a:off x="2301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0" name="矩形 949"/>
                <p:cNvSpPr/>
                <p:nvPr/>
              </p:nvSpPr>
              <p:spPr>
                <a:xfrm>
                  <a:off x="2729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1" name="矩形 950"/>
                <p:cNvSpPr/>
                <p:nvPr/>
              </p:nvSpPr>
              <p:spPr>
                <a:xfrm>
                  <a:off x="3157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2" name="矩形 951"/>
                <p:cNvSpPr/>
                <p:nvPr/>
              </p:nvSpPr>
              <p:spPr>
                <a:xfrm>
                  <a:off x="3585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3" name="矩形 952"/>
                <p:cNvSpPr/>
                <p:nvPr/>
              </p:nvSpPr>
              <p:spPr>
                <a:xfrm>
                  <a:off x="592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4" name="矩形 953"/>
                <p:cNvSpPr/>
                <p:nvPr/>
              </p:nvSpPr>
              <p:spPr>
                <a:xfrm>
                  <a:off x="1020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5" name="矩形 954"/>
                <p:cNvSpPr/>
                <p:nvPr/>
              </p:nvSpPr>
              <p:spPr>
                <a:xfrm>
                  <a:off x="1448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6" name="矩形 955"/>
                <p:cNvSpPr/>
                <p:nvPr/>
              </p:nvSpPr>
              <p:spPr>
                <a:xfrm>
                  <a:off x="1876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7" name="矩形 956"/>
                <p:cNvSpPr/>
                <p:nvPr/>
              </p:nvSpPr>
              <p:spPr>
                <a:xfrm>
                  <a:off x="2301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8" name="矩形 957"/>
                <p:cNvSpPr/>
                <p:nvPr/>
              </p:nvSpPr>
              <p:spPr>
                <a:xfrm>
                  <a:off x="2729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9" name="矩形 958"/>
                <p:cNvSpPr/>
                <p:nvPr/>
              </p:nvSpPr>
              <p:spPr>
                <a:xfrm>
                  <a:off x="3157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0" name="矩形 959"/>
                <p:cNvSpPr/>
                <p:nvPr/>
              </p:nvSpPr>
              <p:spPr>
                <a:xfrm>
                  <a:off x="3585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1" name="矩形 960"/>
                <p:cNvSpPr/>
                <p:nvPr/>
              </p:nvSpPr>
              <p:spPr>
                <a:xfrm>
                  <a:off x="592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2" name="矩形 961"/>
                <p:cNvSpPr/>
                <p:nvPr/>
              </p:nvSpPr>
              <p:spPr>
                <a:xfrm>
                  <a:off x="1020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3" name="矩形 962"/>
                <p:cNvSpPr/>
                <p:nvPr/>
              </p:nvSpPr>
              <p:spPr>
                <a:xfrm>
                  <a:off x="1448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4" name="矩形 963"/>
                <p:cNvSpPr/>
                <p:nvPr/>
              </p:nvSpPr>
              <p:spPr>
                <a:xfrm>
                  <a:off x="1876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5" name="矩形 964"/>
                <p:cNvSpPr/>
                <p:nvPr/>
              </p:nvSpPr>
              <p:spPr>
                <a:xfrm>
                  <a:off x="2301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6" name="矩形 965"/>
                <p:cNvSpPr/>
                <p:nvPr/>
              </p:nvSpPr>
              <p:spPr>
                <a:xfrm>
                  <a:off x="2729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7" name="矩形 966"/>
                <p:cNvSpPr/>
                <p:nvPr/>
              </p:nvSpPr>
              <p:spPr>
                <a:xfrm>
                  <a:off x="3157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8" name="矩形 967"/>
                <p:cNvSpPr/>
                <p:nvPr/>
              </p:nvSpPr>
              <p:spPr>
                <a:xfrm>
                  <a:off x="3585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69" name="文本框 968"/>
            <p:cNvSpPr txBox="1"/>
            <p:nvPr/>
          </p:nvSpPr>
          <p:spPr>
            <a:xfrm>
              <a:off x="9885" y="76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0" name="文本框 969"/>
            <p:cNvSpPr txBox="1"/>
            <p:nvPr/>
          </p:nvSpPr>
          <p:spPr>
            <a:xfrm>
              <a:off x="9885" y="120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0   156 155 158 167  123 169 234 158   0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1" name="文本框 970"/>
            <p:cNvSpPr txBox="1"/>
            <p:nvPr/>
          </p:nvSpPr>
          <p:spPr>
            <a:xfrm>
              <a:off x="9884" y="4615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2" name="文本框 971"/>
            <p:cNvSpPr txBox="1"/>
            <p:nvPr/>
          </p:nvSpPr>
          <p:spPr>
            <a:xfrm>
              <a:off x="9885" y="161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0   252 156 138 127  163 169 144 258   0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3" name="文本框 972"/>
            <p:cNvSpPr txBox="1"/>
            <p:nvPr/>
          </p:nvSpPr>
          <p:spPr>
            <a:xfrm>
              <a:off x="9884" y="204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0   126 145 128 197  153 179 154 138   0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4" name="文本框 973"/>
            <p:cNvSpPr txBox="1"/>
            <p:nvPr/>
          </p:nvSpPr>
          <p:spPr>
            <a:xfrm>
              <a:off x="9884" y="248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0   226 125 173 102  116 192 254 118   0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5" name="文本框 974"/>
            <p:cNvSpPr txBox="1"/>
            <p:nvPr/>
          </p:nvSpPr>
          <p:spPr>
            <a:xfrm>
              <a:off x="9885" y="290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0   146 146 163 122  216 132 158 128   0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6" name="文本框 975"/>
            <p:cNvSpPr txBox="1"/>
            <p:nvPr/>
          </p:nvSpPr>
          <p:spPr>
            <a:xfrm>
              <a:off x="9884" y="334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0   126 123 123 142  123 232 214 138   0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7" name="文本框 976"/>
            <p:cNvSpPr txBox="1"/>
            <p:nvPr/>
          </p:nvSpPr>
          <p:spPr>
            <a:xfrm>
              <a:off x="9885" y="375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0   126 143 153 162  173 132 244 238   0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8" name="文本框 977"/>
            <p:cNvSpPr txBox="1"/>
            <p:nvPr/>
          </p:nvSpPr>
          <p:spPr>
            <a:xfrm>
              <a:off x="9885" y="419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0   146 193 253 122  173 232 234 248   0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9" name="文本框 978"/>
            <p:cNvSpPr txBox="1"/>
            <p:nvPr/>
          </p:nvSpPr>
          <p:spPr>
            <a:xfrm>
              <a:off x="816" y="5239"/>
              <a:ext cx="31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输入通道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1(RED)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0" name="文本框 979"/>
            <p:cNvSpPr txBox="1"/>
            <p:nvPr/>
          </p:nvSpPr>
          <p:spPr>
            <a:xfrm>
              <a:off x="5449" y="5239"/>
              <a:ext cx="351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输入通道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1(GREEN)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2" name="文本框 981"/>
            <p:cNvSpPr txBox="1"/>
            <p:nvPr/>
          </p:nvSpPr>
          <p:spPr>
            <a:xfrm>
              <a:off x="10460" y="5239"/>
              <a:ext cx="31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输入通道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1(BLUE)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5" name="矩形 984"/>
            <p:cNvSpPr/>
            <p:nvPr/>
          </p:nvSpPr>
          <p:spPr>
            <a:xfrm>
              <a:off x="1054" y="629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996" name="矩形 995"/>
            <p:cNvSpPr/>
            <p:nvPr/>
          </p:nvSpPr>
          <p:spPr>
            <a:xfrm>
              <a:off x="1602" y="629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997" name="矩形 996"/>
            <p:cNvSpPr/>
            <p:nvPr/>
          </p:nvSpPr>
          <p:spPr>
            <a:xfrm>
              <a:off x="2150" y="629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998" name="矩形 997"/>
            <p:cNvSpPr/>
            <p:nvPr/>
          </p:nvSpPr>
          <p:spPr>
            <a:xfrm>
              <a:off x="1054" y="683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9" name="矩形 998"/>
            <p:cNvSpPr/>
            <p:nvPr/>
          </p:nvSpPr>
          <p:spPr>
            <a:xfrm>
              <a:off x="1602" y="683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0" name="矩形 999"/>
            <p:cNvSpPr/>
            <p:nvPr/>
          </p:nvSpPr>
          <p:spPr>
            <a:xfrm>
              <a:off x="2150" y="683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01" name="矩形 1000"/>
            <p:cNvSpPr/>
            <p:nvPr/>
          </p:nvSpPr>
          <p:spPr>
            <a:xfrm>
              <a:off x="1054" y="738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2" name="矩形 1001"/>
            <p:cNvSpPr/>
            <p:nvPr/>
          </p:nvSpPr>
          <p:spPr>
            <a:xfrm>
              <a:off x="1602" y="738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3" name="矩形 1002"/>
            <p:cNvSpPr/>
            <p:nvPr/>
          </p:nvSpPr>
          <p:spPr>
            <a:xfrm>
              <a:off x="2150" y="738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4" name="矩形 1003"/>
            <p:cNvSpPr/>
            <p:nvPr/>
          </p:nvSpPr>
          <p:spPr>
            <a:xfrm>
              <a:off x="6385" y="6291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5" name="矩形 1004"/>
            <p:cNvSpPr/>
            <p:nvPr/>
          </p:nvSpPr>
          <p:spPr>
            <a:xfrm>
              <a:off x="6933" y="6291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6" name="矩形 1005"/>
            <p:cNvSpPr/>
            <p:nvPr/>
          </p:nvSpPr>
          <p:spPr>
            <a:xfrm>
              <a:off x="7481" y="6291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7" name="矩形 1006"/>
            <p:cNvSpPr/>
            <p:nvPr/>
          </p:nvSpPr>
          <p:spPr>
            <a:xfrm>
              <a:off x="6385" y="6839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8" name="矩形 1007"/>
            <p:cNvSpPr/>
            <p:nvPr/>
          </p:nvSpPr>
          <p:spPr>
            <a:xfrm>
              <a:off x="6933" y="6839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09" name="矩形 1008"/>
            <p:cNvSpPr/>
            <p:nvPr/>
          </p:nvSpPr>
          <p:spPr>
            <a:xfrm>
              <a:off x="7481" y="6839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10" name="矩形 1009"/>
            <p:cNvSpPr/>
            <p:nvPr/>
          </p:nvSpPr>
          <p:spPr>
            <a:xfrm>
              <a:off x="6385" y="7387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11" name="矩形 1010"/>
            <p:cNvSpPr/>
            <p:nvPr/>
          </p:nvSpPr>
          <p:spPr>
            <a:xfrm>
              <a:off x="6933" y="7387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12" name="矩形 1011"/>
            <p:cNvSpPr/>
            <p:nvPr/>
          </p:nvSpPr>
          <p:spPr>
            <a:xfrm>
              <a:off x="7481" y="7387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13" name="文本框 1012"/>
            <p:cNvSpPr txBox="1"/>
            <p:nvPr/>
          </p:nvSpPr>
          <p:spPr>
            <a:xfrm>
              <a:off x="835" y="8070"/>
              <a:ext cx="20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3x3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卷积核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4" name="文本框 1013"/>
            <p:cNvSpPr txBox="1"/>
            <p:nvPr/>
          </p:nvSpPr>
          <p:spPr>
            <a:xfrm>
              <a:off x="6166" y="8070"/>
              <a:ext cx="20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3x3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卷积核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5" name="矩形 1014"/>
            <p:cNvSpPr/>
            <p:nvPr/>
          </p:nvSpPr>
          <p:spPr>
            <a:xfrm>
              <a:off x="11342" y="6291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16" name="矩形 1015"/>
            <p:cNvSpPr/>
            <p:nvPr/>
          </p:nvSpPr>
          <p:spPr>
            <a:xfrm>
              <a:off x="11890" y="6291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17" name="矩形 1016"/>
            <p:cNvSpPr/>
            <p:nvPr/>
          </p:nvSpPr>
          <p:spPr>
            <a:xfrm>
              <a:off x="12438" y="6291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18" name="矩形 1017"/>
            <p:cNvSpPr/>
            <p:nvPr/>
          </p:nvSpPr>
          <p:spPr>
            <a:xfrm>
              <a:off x="11342" y="6839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19" name="矩形 1018"/>
            <p:cNvSpPr/>
            <p:nvPr/>
          </p:nvSpPr>
          <p:spPr>
            <a:xfrm>
              <a:off x="11890" y="6839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20" name="矩形 1019"/>
            <p:cNvSpPr/>
            <p:nvPr/>
          </p:nvSpPr>
          <p:spPr>
            <a:xfrm>
              <a:off x="12438" y="6839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21" name="矩形 1020"/>
            <p:cNvSpPr/>
            <p:nvPr/>
          </p:nvSpPr>
          <p:spPr>
            <a:xfrm>
              <a:off x="11342" y="7387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22" name="矩形 1021"/>
            <p:cNvSpPr/>
            <p:nvPr/>
          </p:nvSpPr>
          <p:spPr>
            <a:xfrm>
              <a:off x="11890" y="7387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23" name="矩形 1022"/>
            <p:cNvSpPr/>
            <p:nvPr/>
          </p:nvSpPr>
          <p:spPr>
            <a:xfrm>
              <a:off x="12438" y="7387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24" name="文本框 1023"/>
            <p:cNvSpPr txBox="1"/>
            <p:nvPr/>
          </p:nvSpPr>
          <p:spPr>
            <a:xfrm>
              <a:off x="11223" y="8070"/>
              <a:ext cx="20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3x3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卷积核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9" name="下箭头 1028"/>
            <p:cNvSpPr/>
            <p:nvPr/>
          </p:nvSpPr>
          <p:spPr>
            <a:xfrm>
              <a:off x="1476" y="8724"/>
              <a:ext cx="506" cy="7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0" name="下箭头 1029"/>
            <p:cNvSpPr/>
            <p:nvPr/>
          </p:nvSpPr>
          <p:spPr>
            <a:xfrm>
              <a:off x="6975" y="8724"/>
              <a:ext cx="506" cy="7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1" name="下箭头 1030"/>
            <p:cNvSpPr/>
            <p:nvPr/>
          </p:nvSpPr>
          <p:spPr>
            <a:xfrm>
              <a:off x="12024" y="8650"/>
              <a:ext cx="506" cy="7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2" name="文本框 1031"/>
            <p:cNvSpPr txBox="1"/>
            <p:nvPr/>
          </p:nvSpPr>
          <p:spPr>
            <a:xfrm>
              <a:off x="816" y="9756"/>
              <a:ext cx="17865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600"/>
                <a:t>134                  +                       114                  +               -242             +    1      =     7 </a:t>
              </a:r>
              <a:endParaRPr lang="en-US" altLang="zh-CN" sz="2600"/>
            </a:p>
          </p:txBody>
        </p:sp>
        <p:sp>
          <p:nvSpPr>
            <p:cNvPr id="1033" name="矩形 1032"/>
            <p:cNvSpPr/>
            <p:nvPr/>
          </p:nvSpPr>
          <p:spPr>
            <a:xfrm>
              <a:off x="16823" y="6291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7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034" name="矩形 1033"/>
            <p:cNvSpPr/>
            <p:nvPr/>
          </p:nvSpPr>
          <p:spPr>
            <a:xfrm>
              <a:off x="17371" y="6291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35" name="矩形 1034"/>
            <p:cNvSpPr/>
            <p:nvPr/>
          </p:nvSpPr>
          <p:spPr>
            <a:xfrm>
              <a:off x="17919" y="6291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36" name="矩形 1035"/>
            <p:cNvSpPr/>
            <p:nvPr/>
          </p:nvSpPr>
          <p:spPr>
            <a:xfrm>
              <a:off x="16823" y="6839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37" name="矩形 1036"/>
            <p:cNvSpPr/>
            <p:nvPr/>
          </p:nvSpPr>
          <p:spPr>
            <a:xfrm>
              <a:off x="17371" y="6839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38" name="矩形 1037"/>
            <p:cNvSpPr/>
            <p:nvPr/>
          </p:nvSpPr>
          <p:spPr>
            <a:xfrm>
              <a:off x="17919" y="6839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39" name="矩形 1038"/>
            <p:cNvSpPr/>
            <p:nvPr/>
          </p:nvSpPr>
          <p:spPr>
            <a:xfrm>
              <a:off x="16823" y="7387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40" name="矩形 1039"/>
            <p:cNvSpPr/>
            <p:nvPr/>
          </p:nvSpPr>
          <p:spPr>
            <a:xfrm>
              <a:off x="17371" y="7387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41" name="矩形 1040"/>
            <p:cNvSpPr/>
            <p:nvPr/>
          </p:nvSpPr>
          <p:spPr>
            <a:xfrm>
              <a:off x="17919" y="7387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42" name="文本框 1041"/>
            <p:cNvSpPr txBox="1"/>
            <p:nvPr/>
          </p:nvSpPr>
          <p:spPr>
            <a:xfrm>
              <a:off x="14160" y="10305"/>
              <a:ext cx="20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bias=1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43" name="文本框 1042"/>
            <p:cNvSpPr txBox="1"/>
            <p:nvPr/>
          </p:nvSpPr>
          <p:spPr>
            <a:xfrm>
              <a:off x="16599" y="5624"/>
              <a:ext cx="26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feature </a:t>
              </a:r>
              <a:r>
                <a:rPr 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map</a:t>
              </a:r>
              <a:endPara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45" name="上箭头 1044"/>
            <p:cNvSpPr/>
            <p:nvPr/>
          </p:nvSpPr>
          <p:spPr>
            <a:xfrm>
              <a:off x="16823" y="8090"/>
              <a:ext cx="464" cy="16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8" name="组合 47"/>
          <p:cNvGrpSpPr/>
          <p:nvPr/>
        </p:nvGrpSpPr>
        <p:grpSpPr>
          <a:xfrm>
            <a:off x="-1334770" y="-1828800"/>
            <a:ext cx="13854430" cy="8228330"/>
            <a:chOff x="-2102" y="-2880"/>
            <a:chExt cx="21818" cy="12958"/>
          </a:xfrm>
        </p:grpSpPr>
        <p:grpSp>
          <p:nvGrpSpPr>
            <p:cNvPr id="46" name="组合 45"/>
            <p:cNvGrpSpPr/>
            <p:nvPr/>
          </p:nvGrpSpPr>
          <p:grpSpPr>
            <a:xfrm>
              <a:off x="-2102" y="-2880"/>
              <a:ext cx="21819" cy="12958"/>
              <a:chOff x="-2102" y="-2880"/>
              <a:chExt cx="21819" cy="12958"/>
            </a:xfrm>
          </p:grpSpPr>
          <p:sp>
            <p:nvSpPr>
              <p:cNvPr id="5" name="立方体 4"/>
              <p:cNvSpPr/>
              <p:nvPr/>
            </p:nvSpPr>
            <p:spPr>
              <a:xfrm>
                <a:off x="5613" y="6288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立方体 5"/>
              <p:cNvSpPr/>
              <p:nvPr/>
            </p:nvSpPr>
            <p:spPr>
              <a:xfrm>
                <a:off x="7087" y="6288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立方体 6"/>
              <p:cNvSpPr/>
              <p:nvPr/>
            </p:nvSpPr>
            <p:spPr>
              <a:xfrm>
                <a:off x="7367" y="6288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立方体 7"/>
              <p:cNvSpPr/>
              <p:nvPr/>
            </p:nvSpPr>
            <p:spPr>
              <a:xfrm>
                <a:off x="7711" y="6288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165" y="9496"/>
                <a:ext cx="112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Input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781" y="9496"/>
                <a:ext cx="125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  C P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6098" y="7826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立方体 11"/>
              <p:cNvSpPr/>
              <p:nvPr/>
            </p:nvSpPr>
            <p:spPr>
              <a:xfrm>
                <a:off x="9310" y="6288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立方体 12"/>
              <p:cNvSpPr/>
              <p:nvPr/>
            </p:nvSpPr>
            <p:spPr>
              <a:xfrm>
                <a:off x="9590" y="6288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立方体 13"/>
              <p:cNvSpPr/>
              <p:nvPr/>
            </p:nvSpPr>
            <p:spPr>
              <a:xfrm>
                <a:off x="9934" y="6288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004" y="9496"/>
                <a:ext cx="125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  C P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8321" y="7826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立方体 21"/>
              <p:cNvSpPr/>
              <p:nvPr/>
            </p:nvSpPr>
            <p:spPr>
              <a:xfrm>
                <a:off x="11533" y="6288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立方体 22"/>
              <p:cNvSpPr/>
              <p:nvPr/>
            </p:nvSpPr>
            <p:spPr>
              <a:xfrm>
                <a:off x="11813" y="6288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立方体 23"/>
              <p:cNvSpPr/>
              <p:nvPr/>
            </p:nvSpPr>
            <p:spPr>
              <a:xfrm>
                <a:off x="12157" y="6288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1227" y="9496"/>
                <a:ext cx="125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  C P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10544" y="7826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立方体 26"/>
              <p:cNvSpPr/>
              <p:nvPr/>
            </p:nvSpPr>
            <p:spPr>
              <a:xfrm>
                <a:off x="13631" y="6340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立方体 27"/>
              <p:cNvSpPr/>
              <p:nvPr/>
            </p:nvSpPr>
            <p:spPr>
              <a:xfrm>
                <a:off x="13911" y="6340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立方体 28"/>
              <p:cNvSpPr/>
              <p:nvPr/>
            </p:nvSpPr>
            <p:spPr>
              <a:xfrm>
                <a:off x="14255" y="6340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3325" y="9548"/>
                <a:ext cx="125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  C P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>
                <a:off x="12642" y="7878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立方体 32"/>
              <p:cNvSpPr/>
              <p:nvPr/>
            </p:nvSpPr>
            <p:spPr>
              <a:xfrm>
                <a:off x="15699" y="6366"/>
                <a:ext cx="1077" cy="3025"/>
              </a:xfrm>
              <a:prstGeom prst="cube">
                <a:avLst>
                  <a:gd name="adj" fmla="val 394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5628" y="9521"/>
                <a:ext cx="125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FC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35" name="直接箭头连接符 34"/>
              <p:cNvCxnSpPr/>
              <p:nvPr/>
            </p:nvCxnSpPr>
            <p:spPr>
              <a:xfrm>
                <a:off x="14724" y="7879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>
                <a:off x="16752" y="7827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/>
            </p:nvSpPr>
            <p:spPr>
              <a:xfrm>
                <a:off x="17165" y="8223"/>
                <a:ext cx="2396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/>
                  <a:t>主教学网络</a:t>
                </a:r>
                <a:endParaRPr lang="zh-CN" altLang="en-US" sz="2000"/>
              </a:p>
            </p:txBody>
          </p:sp>
          <p:sp>
            <p:nvSpPr>
              <p:cNvPr id="39" name="立方体 38"/>
              <p:cNvSpPr/>
              <p:nvPr/>
            </p:nvSpPr>
            <p:spPr>
              <a:xfrm>
                <a:off x="9780" y="1671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9342" y="4780"/>
                <a:ext cx="112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Input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1" name="立方体 50"/>
              <p:cNvSpPr/>
              <p:nvPr/>
            </p:nvSpPr>
            <p:spPr>
              <a:xfrm>
                <a:off x="11442" y="1755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立方体 51"/>
              <p:cNvSpPr/>
              <p:nvPr/>
            </p:nvSpPr>
            <p:spPr>
              <a:xfrm>
                <a:off x="11722" y="1755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立方体 52"/>
              <p:cNvSpPr/>
              <p:nvPr/>
            </p:nvSpPr>
            <p:spPr>
              <a:xfrm>
                <a:off x="12066" y="1755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2458" y="4859"/>
                <a:ext cx="125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  C P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6" name="立方体 55"/>
              <p:cNvSpPr/>
              <p:nvPr/>
            </p:nvSpPr>
            <p:spPr>
              <a:xfrm>
                <a:off x="13540" y="1807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立方体 56"/>
              <p:cNvSpPr/>
              <p:nvPr/>
            </p:nvSpPr>
            <p:spPr>
              <a:xfrm>
                <a:off x="13820" y="1807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立方体 57"/>
              <p:cNvSpPr/>
              <p:nvPr/>
            </p:nvSpPr>
            <p:spPr>
              <a:xfrm>
                <a:off x="14164" y="1807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14556" y="4911"/>
                <a:ext cx="125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  C P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60" name="直接箭头连接符 59"/>
              <p:cNvCxnSpPr/>
              <p:nvPr/>
            </p:nvCxnSpPr>
            <p:spPr>
              <a:xfrm>
                <a:off x="12551" y="3345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立方体 60"/>
              <p:cNvSpPr/>
              <p:nvPr/>
            </p:nvSpPr>
            <p:spPr>
              <a:xfrm>
                <a:off x="15588" y="1807"/>
                <a:ext cx="1077" cy="3025"/>
              </a:xfrm>
              <a:prstGeom prst="cube">
                <a:avLst>
                  <a:gd name="adj" fmla="val 394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5537" y="4988"/>
                <a:ext cx="125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FC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63" name="直接箭头连接符 62"/>
              <p:cNvCxnSpPr/>
              <p:nvPr/>
            </p:nvCxnSpPr>
            <p:spPr>
              <a:xfrm>
                <a:off x="14633" y="3346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>
                <a:off x="16661" y="3294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16887" y="3811"/>
                <a:ext cx="2831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/>
                  <a:t>辅助教学网络</a:t>
                </a:r>
                <a:endParaRPr lang="zh-CN" altLang="en-US" sz="2000"/>
              </a:p>
            </p:txBody>
          </p:sp>
          <p:sp>
            <p:nvSpPr>
              <p:cNvPr id="66" name="立方体 65"/>
              <p:cNvSpPr/>
              <p:nvPr/>
            </p:nvSpPr>
            <p:spPr>
              <a:xfrm>
                <a:off x="11567" y="-2880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1129" y="229"/>
                <a:ext cx="112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Input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8" name="立方体 67"/>
              <p:cNvSpPr/>
              <p:nvPr/>
            </p:nvSpPr>
            <p:spPr>
              <a:xfrm>
                <a:off x="13229" y="-2796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立方体 68"/>
              <p:cNvSpPr/>
              <p:nvPr/>
            </p:nvSpPr>
            <p:spPr>
              <a:xfrm>
                <a:off x="13509" y="-2796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立方体 69"/>
              <p:cNvSpPr/>
              <p:nvPr/>
            </p:nvSpPr>
            <p:spPr>
              <a:xfrm>
                <a:off x="13853" y="-2796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2923" y="412"/>
                <a:ext cx="125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  C P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72" name="直接箭头连接符 71"/>
              <p:cNvCxnSpPr/>
              <p:nvPr/>
            </p:nvCxnSpPr>
            <p:spPr>
              <a:xfrm>
                <a:off x="12240" y="-1258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立方体 77"/>
              <p:cNvSpPr/>
              <p:nvPr/>
            </p:nvSpPr>
            <p:spPr>
              <a:xfrm>
                <a:off x="15588" y="-2700"/>
                <a:ext cx="1077" cy="3025"/>
              </a:xfrm>
              <a:prstGeom prst="cube">
                <a:avLst>
                  <a:gd name="adj" fmla="val 394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15517" y="455"/>
                <a:ext cx="125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FC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80" name="直接箭头连接符 79"/>
              <p:cNvCxnSpPr/>
              <p:nvPr/>
            </p:nvCxnSpPr>
            <p:spPr>
              <a:xfrm>
                <a:off x="14613" y="-1187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/>
              <p:nvPr/>
            </p:nvCxnSpPr>
            <p:spPr>
              <a:xfrm>
                <a:off x="16641" y="-1239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文本框 81"/>
              <p:cNvSpPr txBox="1"/>
              <p:nvPr/>
            </p:nvSpPr>
            <p:spPr>
              <a:xfrm>
                <a:off x="16887" y="-876"/>
                <a:ext cx="2131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/>
                  <a:t>紧凑网络</a:t>
                </a:r>
                <a:endParaRPr lang="zh-CN" altLang="en-US" sz="2000"/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-2102" y="-2825"/>
                <a:ext cx="313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  <a:cs typeface="Times New Roman" panose="02020603050405020304" charset="0"/>
                  </a:rPr>
                  <a:t>Train batch 1</a:t>
                </a:r>
                <a:endParaRPr lang="en-US" altLang="zh-CN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pic>
            <p:nvPicPr>
              <p:cNvPr id="87" name="图片 86" descr="47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1849" y="-2054"/>
                <a:ext cx="1433" cy="1433"/>
              </a:xfrm>
              <a:prstGeom prst="rect">
                <a:avLst/>
              </a:prstGeom>
            </p:spPr>
          </p:pic>
          <p:pic>
            <p:nvPicPr>
              <p:cNvPr id="88" name="图片 87" descr="4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" y="-346"/>
                <a:ext cx="1433" cy="1433"/>
              </a:xfrm>
              <a:prstGeom prst="rect">
                <a:avLst/>
              </a:prstGeom>
            </p:spPr>
          </p:pic>
          <p:pic>
            <p:nvPicPr>
              <p:cNvPr id="89" name="图片 88" descr="50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" y="-2053"/>
                <a:ext cx="1433" cy="1433"/>
              </a:xfrm>
              <a:prstGeom prst="rect">
                <a:avLst/>
              </a:prstGeom>
            </p:spPr>
          </p:pic>
          <p:pic>
            <p:nvPicPr>
              <p:cNvPr id="90" name="图片 89" descr="60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49" y="-346"/>
                <a:ext cx="1433" cy="1433"/>
              </a:xfrm>
              <a:prstGeom prst="rect">
                <a:avLst/>
              </a:prstGeom>
            </p:spPr>
          </p:pic>
          <p:pic>
            <p:nvPicPr>
              <p:cNvPr id="91" name="图片 90" descr="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849" y="6310"/>
                <a:ext cx="1434" cy="1434"/>
              </a:xfrm>
              <a:prstGeom prst="rect">
                <a:avLst/>
              </a:prstGeom>
            </p:spPr>
          </p:pic>
          <p:pic>
            <p:nvPicPr>
              <p:cNvPr id="92" name="图片 91" descr="7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850" y="8285"/>
                <a:ext cx="1434" cy="1434"/>
              </a:xfrm>
              <a:prstGeom prst="rect">
                <a:avLst/>
              </a:prstGeom>
            </p:spPr>
          </p:pic>
          <p:pic>
            <p:nvPicPr>
              <p:cNvPr id="93" name="图片 92" descr="7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" y="8154"/>
                <a:ext cx="1434" cy="1434"/>
              </a:xfrm>
              <a:prstGeom prst="rect">
                <a:avLst/>
              </a:prstGeom>
            </p:spPr>
          </p:pic>
          <p:pic>
            <p:nvPicPr>
              <p:cNvPr id="94" name="图片 93" descr="16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" y="6310"/>
                <a:ext cx="1434" cy="1434"/>
              </a:xfrm>
              <a:prstGeom prst="rect">
                <a:avLst/>
              </a:prstGeom>
            </p:spPr>
          </p:pic>
          <p:pic>
            <p:nvPicPr>
              <p:cNvPr id="95" name="图片 94" descr="6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" y="2083"/>
                <a:ext cx="1434" cy="1434"/>
              </a:xfrm>
              <a:prstGeom prst="rect">
                <a:avLst/>
              </a:prstGeom>
            </p:spPr>
          </p:pic>
          <p:pic>
            <p:nvPicPr>
              <p:cNvPr id="96" name="图片 95" descr="7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849" y="2083"/>
                <a:ext cx="1434" cy="1434"/>
              </a:xfrm>
              <a:prstGeom prst="rect">
                <a:avLst/>
              </a:prstGeom>
            </p:spPr>
          </p:pic>
          <p:pic>
            <p:nvPicPr>
              <p:cNvPr id="97" name="图片 96" descr="13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" y="3966"/>
                <a:ext cx="1434" cy="1434"/>
              </a:xfrm>
              <a:prstGeom prst="rect">
                <a:avLst/>
              </a:prstGeom>
            </p:spPr>
          </p:pic>
          <p:pic>
            <p:nvPicPr>
              <p:cNvPr id="98" name="图片 97" descr="160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850" y="3966"/>
                <a:ext cx="1434" cy="1434"/>
              </a:xfrm>
              <a:prstGeom prst="rect">
                <a:avLst/>
              </a:prstGeom>
            </p:spPr>
          </p:pic>
          <p:sp>
            <p:nvSpPr>
              <p:cNvPr id="99" name="矩形 98"/>
              <p:cNvSpPr/>
              <p:nvPr/>
            </p:nvSpPr>
            <p:spPr>
              <a:xfrm>
                <a:off x="-2009" y="-2825"/>
                <a:ext cx="3599" cy="412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-2009" y="1495"/>
                <a:ext cx="3599" cy="4024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-1998" y="5768"/>
                <a:ext cx="3599" cy="398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-2009" y="5720"/>
                <a:ext cx="313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  <a:cs typeface="Times New Roman" panose="02020603050405020304" charset="0"/>
                  </a:rPr>
                  <a:t>Train batch 3</a:t>
                </a:r>
                <a:endParaRPr lang="en-US" altLang="zh-CN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-1998" y="1470"/>
                <a:ext cx="313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  <a:cs typeface="Times New Roman" panose="02020603050405020304" charset="0"/>
                  </a:rPr>
                  <a:t>Train batch 2</a:t>
                </a:r>
                <a:endParaRPr lang="en-US" altLang="zh-CN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2728" y="1846"/>
                <a:ext cx="3551" cy="238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000"/>
                  <a:t>教师适配器</a:t>
                </a:r>
                <a:endParaRPr lang="zh-CN" altLang="en-US" sz="2000"/>
              </a:p>
            </p:txBody>
          </p:sp>
          <p:cxnSp>
            <p:nvCxnSpPr>
              <p:cNvPr id="19" name="曲线连接符 18"/>
              <p:cNvCxnSpPr>
                <a:stCxn id="4" idx="2"/>
                <a:endCxn id="5" idx="2"/>
              </p:cNvCxnSpPr>
              <p:nvPr/>
            </p:nvCxnSpPr>
            <p:spPr>
              <a:xfrm rot="5400000" flipV="1">
                <a:off x="3145" y="5586"/>
                <a:ext cx="3827" cy="1109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99" idx="3"/>
              </p:cNvCxnSpPr>
              <p:nvPr/>
            </p:nvCxnSpPr>
            <p:spPr>
              <a:xfrm>
                <a:off x="1590" y="-764"/>
                <a:ext cx="1096" cy="36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101" idx="3"/>
                <a:endCxn id="4" idx="1"/>
              </p:cNvCxnSpPr>
              <p:nvPr/>
            </p:nvCxnSpPr>
            <p:spPr>
              <a:xfrm flipV="1">
                <a:off x="1590" y="3037"/>
                <a:ext cx="1138" cy="4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102" idx="3"/>
                <a:endCxn id="4" idx="1"/>
              </p:cNvCxnSpPr>
              <p:nvPr/>
            </p:nvCxnSpPr>
            <p:spPr>
              <a:xfrm flipV="1">
                <a:off x="1601" y="3037"/>
                <a:ext cx="1127" cy="47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下箭头 41"/>
              <p:cNvSpPr/>
              <p:nvPr/>
            </p:nvSpPr>
            <p:spPr>
              <a:xfrm>
                <a:off x="4169" y="-284"/>
                <a:ext cx="669" cy="203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3282" y="-876"/>
                <a:ext cx="300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/>
                  <a:t>紧凑网络</a:t>
                </a:r>
                <a:r>
                  <a:rPr lang="zh-CN" altLang="en-US" sz="2000"/>
                  <a:t>输入</a:t>
                </a:r>
                <a:endParaRPr lang="zh-CN" altLang="en-US" sz="2000"/>
              </a:p>
            </p:txBody>
          </p:sp>
          <p:cxnSp>
            <p:nvCxnSpPr>
              <p:cNvPr id="45" name="直接箭头连接符 44"/>
              <p:cNvCxnSpPr>
                <a:stCxn id="4" idx="3"/>
                <a:endCxn id="39" idx="2"/>
              </p:cNvCxnSpPr>
              <p:nvPr/>
            </p:nvCxnSpPr>
            <p:spPr>
              <a:xfrm>
                <a:off x="6279" y="3037"/>
                <a:ext cx="3501" cy="4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接箭头连接符 46"/>
            <p:cNvCxnSpPr/>
            <p:nvPr/>
          </p:nvCxnSpPr>
          <p:spPr>
            <a:xfrm>
              <a:off x="10453" y="3346"/>
              <a:ext cx="9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" name="矩形 185"/>
          <p:cNvSpPr/>
          <p:nvPr/>
        </p:nvSpPr>
        <p:spPr>
          <a:xfrm>
            <a:off x="2813050" y="242189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12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32175" y="242189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13050" y="304101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248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32175" y="304101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54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50665" y="242189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32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69790" y="242189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186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50665" y="304101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19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69790" y="304101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129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2415" y="366014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241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1540" y="366014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216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12415" y="427926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140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540" y="427926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159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50665" y="366014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199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69790" y="366014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203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50665" y="427926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63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69790" y="427926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92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12415" y="2413635"/>
            <a:ext cx="1238250" cy="12465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340985" y="2353945"/>
            <a:ext cx="753745" cy="13061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40985" y="3660140"/>
            <a:ext cx="869950" cy="11557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340985" y="3635375"/>
            <a:ext cx="1050925" cy="2476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543675" y="1068705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248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62800" y="1068705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186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43675" y="1687830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241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62800" y="1687830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203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33845" y="603250"/>
            <a:ext cx="114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最大池化</a:t>
            </a:r>
            <a:endParaRPr lang="zh-CN" altLang="en-US" b="1"/>
          </a:p>
        </p:txBody>
      </p:sp>
      <p:sp>
        <p:nvSpPr>
          <p:cNvPr id="26" name="矩形 25"/>
          <p:cNvSpPr/>
          <p:nvPr/>
        </p:nvSpPr>
        <p:spPr>
          <a:xfrm>
            <a:off x="6543675" y="3023235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84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62800" y="3023235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91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43675" y="3642360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189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62800" y="3642360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139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33845" y="2557780"/>
            <a:ext cx="114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平均池化</a:t>
            </a:r>
            <a:endParaRPr lang="zh-CN" altLang="en-US" b="1"/>
          </a:p>
        </p:txBody>
      </p:sp>
      <p:sp>
        <p:nvSpPr>
          <p:cNvPr id="31" name="矩形 30"/>
          <p:cNvSpPr/>
          <p:nvPr/>
        </p:nvSpPr>
        <p:spPr>
          <a:xfrm>
            <a:off x="6597015" y="4898390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337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16140" y="4898390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366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97015" y="5517515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756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16140" y="5517515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557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33845" y="4432935"/>
            <a:ext cx="114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求和池化</a:t>
            </a:r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92735" y="110490"/>
            <a:ext cx="9583420" cy="6671310"/>
            <a:chOff x="461" y="174"/>
            <a:chExt cx="15092" cy="10506"/>
          </a:xfrm>
        </p:grpSpPr>
        <p:sp>
          <p:nvSpPr>
            <p:cNvPr id="1025" name="矩形 1024"/>
            <p:cNvSpPr/>
            <p:nvPr/>
          </p:nvSpPr>
          <p:spPr>
            <a:xfrm>
              <a:off x="889" y="602"/>
              <a:ext cx="1283" cy="1283"/>
            </a:xfrm>
            <a:prstGeom prst="rect">
              <a:avLst/>
            </a:prstGeom>
            <a:solidFill>
              <a:srgbClr val="FF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09" name="组合 408"/>
            <p:cNvGrpSpPr/>
            <p:nvPr/>
          </p:nvGrpSpPr>
          <p:grpSpPr>
            <a:xfrm>
              <a:off x="461" y="174"/>
              <a:ext cx="4277" cy="4280"/>
              <a:chOff x="164" y="769"/>
              <a:chExt cx="4277" cy="4280"/>
            </a:xfrm>
          </p:grpSpPr>
          <p:grpSp>
            <p:nvGrpSpPr>
              <p:cNvPr id="408" name="组合 407"/>
              <p:cNvGrpSpPr/>
              <p:nvPr/>
            </p:nvGrpSpPr>
            <p:grpSpPr>
              <a:xfrm>
                <a:off x="164" y="1197"/>
                <a:ext cx="428" cy="3424"/>
                <a:chOff x="164" y="1197"/>
                <a:chExt cx="428" cy="3424"/>
              </a:xfrm>
            </p:grpSpPr>
            <p:sp>
              <p:nvSpPr>
                <p:cNvPr id="397" name="矩形 396"/>
                <p:cNvSpPr/>
                <p:nvPr/>
              </p:nvSpPr>
              <p:spPr>
                <a:xfrm>
                  <a:off x="164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8" name="矩形 397"/>
                <p:cNvSpPr/>
                <p:nvPr/>
              </p:nvSpPr>
              <p:spPr>
                <a:xfrm>
                  <a:off x="164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9" name="矩形 398"/>
                <p:cNvSpPr/>
                <p:nvPr/>
              </p:nvSpPr>
              <p:spPr>
                <a:xfrm>
                  <a:off x="164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0" name="矩形 399"/>
                <p:cNvSpPr/>
                <p:nvPr/>
              </p:nvSpPr>
              <p:spPr>
                <a:xfrm>
                  <a:off x="164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1" name="矩形 400"/>
                <p:cNvSpPr/>
                <p:nvPr/>
              </p:nvSpPr>
              <p:spPr>
                <a:xfrm>
                  <a:off x="164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2" name="矩形 401"/>
                <p:cNvSpPr/>
                <p:nvPr/>
              </p:nvSpPr>
              <p:spPr>
                <a:xfrm>
                  <a:off x="164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3" name="矩形 402"/>
                <p:cNvSpPr/>
                <p:nvPr/>
              </p:nvSpPr>
              <p:spPr>
                <a:xfrm>
                  <a:off x="164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4" name="矩形 403"/>
                <p:cNvSpPr/>
                <p:nvPr/>
              </p:nvSpPr>
              <p:spPr>
                <a:xfrm>
                  <a:off x="164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7" name="组合 406"/>
              <p:cNvGrpSpPr/>
              <p:nvPr/>
            </p:nvGrpSpPr>
            <p:grpSpPr>
              <a:xfrm>
                <a:off x="164" y="4621"/>
                <a:ext cx="4277" cy="428"/>
                <a:chOff x="164" y="4621"/>
                <a:chExt cx="4277" cy="428"/>
              </a:xfrm>
            </p:grpSpPr>
            <p:sp>
              <p:nvSpPr>
                <p:cNvPr id="379" name="矩形 378"/>
                <p:cNvSpPr/>
                <p:nvPr/>
              </p:nvSpPr>
              <p:spPr>
                <a:xfrm>
                  <a:off x="592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0" name="矩形 379"/>
                <p:cNvSpPr/>
                <p:nvPr/>
              </p:nvSpPr>
              <p:spPr>
                <a:xfrm>
                  <a:off x="1020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1" name="矩形 380"/>
                <p:cNvSpPr/>
                <p:nvPr/>
              </p:nvSpPr>
              <p:spPr>
                <a:xfrm>
                  <a:off x="1448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2" name="矩形 381"/>
                <p:cNvSpPr/>
                <p:nvPr/>
              </p:nvSpPr>
              <p:spPr>
                <a:xfrm>
                  <a:off x="1876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3" name="矩形 382"/>
                <p:cNvSpPr/>
                <p:nvPr/>
              </p:nvSpPr>
              <p:spPr>
                <a:xfrm>
                  <a:off x="2301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4" name="矩形 383"/>
                <p:cNvSpPr/>
                <p:nvPr/>
              </p:nvSpPr>
              <p:spPr>
                <a:xfrm>
                  <a:off x="2729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5" name="矩形 384"/>
                <p:cNvSpPr/>
                <p:nvPr/>
              </p:nvSpPr>
              <p:spPr>
                <a:xfrm>
                  <a:off x="3157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6" name="矩形 385"/>
                <p:cNvSpPr/>
                <p:nvPr/>
              </p:nvSpPr>
              <p:spPr>
                <a:xfrm>
                  <a:off x="3585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7" name="矩形 386"/>
                <p:cNvSpPr/>
                <p:nvPr/>
              </p:nvSpPr>
              <p:spPr>
                <a:xfrm>
                  <a:off x="4013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8" name="矩形 387"/>
                <p:cNvSpPr/>
                <p:nvPr/>
              </p:nvSpPr>
              <p:spPr>
                <a:xfrm>
                  <a:off x="164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6" name="组合 405"/>
              <p:cNvGrpSpPr/>
              <p:nvPr/>
            </p:nvGrpSpPr>
            <p:grpSpPr>
              <a:xfrm>
                <a:off x="4013" y="1197"/>
                <a:ext cx="428" cy="3424"/>
                <a:chOff x="4013" y="1197"/>
                <a:chExt cx="428" cy="3424"/>
              </a:xfrm>
            </p:grpSpPr>
            <p:sp>
              <p:nvSpPr>
                <p:cNvPr id="389" name="矩形 388"/>
                <p:cNvSpPr/>
                <p:nvPr/>
              </p:nvSpPr>
              <p:spPr>
                <a:xfrm>
                  <a:off x="4013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0" name="矩形 389"/>
                <p:cNvSpPr/>
                <p:nvPr/>
              </p:nvSpPr>
              <p:spPr>
                <a:xfrm>
                  <a:off x="4013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1" name="矩形 390"/>
                <p:cNvSpPr/>
                <p:nvPr/>
              </p:nvSpPr>
              <p:spPr>
                <a:xfrm>
                  <a:off x="4013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2" name="矩形 391"/>
                <p:cNvSpPr/>
                <p:nvPr/>
              </p:nvSpPr>
              <p:spPr>
                <a:xfrm>
                  <a:off x="4013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3" name="矩形 392"/>
                <p:cNvSpPr/>
                <p:nvPr/>
              </p:nvSpPr>
              <p:spPr>
                <a:xfrm>
                  <a:off x="4013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4" name="矩形 393"/>
                <p:cNvSpPr/>
                <p:nvPr/>
              </p:nvSpPr>
              <p:spPr>
                <a:xfrm>
                  <a:off x="4013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5" name="矩形 394"/>
                <p:cNvSpPr/>
                <p:nvPr/>
              </p:nvSpPr>
              <p:spPr>
                <a:xfrm>
                  <a:off x="4013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6" name="矩形 395"/>
                <p:cNvSpPr/>
                <p:nvPr/>
              </p:nvSpPr>
              <p:spPr>
                <a:xfrm>
                  <a:off x="4013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5" name="组合 404"/>
              <p:cNvGrpSpPr/>
              <p:nvPr/>
            </p:nvGrpSpPr>
            <p:grpSpPr>
              <a:xfrm>
                <a:off x="164" y="769"/>
                <a:ext cx="4277" cy="428"/>
                <a:chOff x="164" y="769"/>
                <a:chExt cx="4277" cy="428"/>
              </a:xfrm>
            </p:grpSpPr>
            <p:sp>
              <p:nvSpPr>
                <p:cNvPr id="368" name="矩形 367"/>
                <p:cNvSpPr/>
                <p:nvPr/>
              </p:nvSpPr>
              <p:spPr>
                <a:xfrm>
                  <a:off x="592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9" name="矩形 368"/>
                <p:cNvSpPr/>
                <p:nvPr/>
              </p:nvSpPr>
              <p:spPr>
                <a:xfrm>
                  <a:off x="1020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0" name="矩形 369"/>
                <p:cNvSpPr/>
                <p:nvPr/>
              </p:nvSpPr>
              <p:spPr>
                <a:xfrm>
                  <a:off x="1448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1" name="矩形 370"/>
                <p:cNvSpPr/>
                <p:nvPr/>
              </p:nvSpPr>
              <p:spPr>
                <a:xfrm>
                  <a:off x="1876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2" name="矩形 371"/>
                <p:cNvSpPr/>
                <p:nvPr/>
              </p:nvSpPr>
              <p:spPr>
                <a:xfrm>
                  <a:off x="2301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3" name="矩形 372"/>
                <p:cNvSpPr/>
                <p:nvPr/>
              </p:nvSpPr>
              <p:spPr>
                <a:xfrm>
                  <a:off x="2729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4" name="矩形 373"/>
                <p:cNvSpPr/>
                <p:nvPr/>
              </p:nvSpPr>
              <p:spPr>
                <a:xfrm>
                  <a:off x="3157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5" name="矩形 374"/>
                <p:cNvSpPr/>
                <p:nvPr/>
              </p:nvSpPr>
              <p:spPr>
                <a:xfrm>
                  <a:off x="3585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6" name="矩形 375"/>
                <p:cNvSpPr/>
                <p:nvPr/>
              </p:nvSpPr>
              <p:spPr>
                <a:xfrm>
                  <a:off x="4013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7" name="矩形 376"/>
                <p:cNvSpPr/>
                <p:nvPr/>
              </p:nvSpPr>
              <p:spPr>
                <a:xfrm>
                  <a:off x="164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8" name="组合 377"/>
              <p:cNvGrpSpPr/>
              <p:nvPr/>
            </p:nvGrpSpPr>
            <p:grpSpPr>
              <a:xfrm>
                <a:off x="592" y="1197"/>
                <a:ext cx="3421" cy="3424"/>
                <a:chOff x="592" y="1197"/>
                <a:chExt cx="3421" cy="3424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92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020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448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876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2301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729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3157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3585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>
                  <a:off x="592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>
                  <a:off x="1020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1448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>
                  <a:off x="1876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>
                  <a:off x="2301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>
                  <a:off x="2729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>
                  <a:off x="3157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3585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8" name="矩形 317"/>
                <p:cNvSpPr/>
                <p:nvPr/>
              </p:nvSpPr>
              <p:spPr>
                <a:xfrm>
                  <a:off x="592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9" name="矩形 318"/>
                <p:cNvSpPr/>
                <p:nvPr/>
              </p:nvSpPr>
              <p:spPr>
                <a:xfrm>
                  <a:off x="1020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0" name="矩形 319"/>
                <p:cNvSpPr/>
                <p:nvPr/>
              </p:nvSpPr>
              <p:spPr>
                <a:xfrm>
                  <a:off x="1448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1" name="矩形 320"/>
                <p:cNvSpPr/>
                <p:nvPr/>
              </p:nvSpPr>
              <p:spPr>
                <a:xfrm>
                  <a:off x="1876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2" name="矩形 321"/>
                <p:cNvSpPr/>
                <p:nvPr/>
              </p:nvSpPr>
              <p:spPr>
                <a:xfrm>
                  <a:off x="2301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3" name="矩形 322"/>
                <p:cNvSpPr/>
                <p:nvPr/>
              </p:nvSpPr>
              <p:spPr>
                <a:xfrm>
                  <a:off x="2729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4" name="矩形 323"/>
                <p:cNvSpPr/>
                <p:nvPr/>
              </p:nvSpPr>
              <p:spPr>
                <a:xfrm>
                  <a:off x="3157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5" name="矩形 324"/>
                <p:cNvSpPr/>
                <p:nvPr/>
              </p:nvSpPr>
              <p:spPr>
                <a:xfrm>
                  <a:off x="3585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6" name="矩形 325"/>
                <p:cNvSpPr/>
                <p:nvPr/>
              </p:nvSpPr>
              <p:spPr>
                <a:xfrm>
                  <a:off x="592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7" name="矩形 326"/>
                <p:cNvSpPr/>
                <p:nvPr/>
              </p:nvSpPr>
              <p:spPr>
                <a:xfrm>
                  <a:off x="1020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8" name="矩形 327"/>
                <p:cNvSpPr/>
                <p:nvPr/>
              </p:nvSpPr>
              <p:spPr>
                <a:xfrm>
                  <a:off x="1448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9" name="矩形 328"/>
                <p:cNvSpPr/>
                <p:nvPr/>
              </p:nvSpPr>
              <p:spPr>
                <a:xfrm>
                  <a:off x="1876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0" name="矩形 329"/>
                <p:cNvSpPr/>
                <p:nvPr/>
              </p:nvSpPr>
              <p:spPr>
                <a:xfrm>
                  <a:off x="2301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1" name="矩形 330"/>
                <p:cNvSpPr/>
                <p:nvPr/>
              </p:nvSpPr>
              <p:spPr>
                <a:xfrm>
                  <a:off x="2729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2" name="矩形 331"/>
                <p:cNvSpPr/>
                <p:nvPr/>
              </p:nvSpPr>
              <p:spPr>
                <a:xfrm>
                  <a:off x="3157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3" name="矩形 332"/>
                <p:cNvSpPr/>
                <p:nvPr/>
              </p:nvSpPr>
              <p:spPr>
                <a:xfrm>
                  <a:off x="3585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4" name="矩形 333"/>
                <p:cNvSpPr/>
                <p:nvPr/>
              </p:nvSpPr>
              <p:spPr>
                <a:xfrm>
                  <a:off x="592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020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448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7" name="矩形 336"/>
                <p:cNvSpPr/>
                <p:nvPr/>
              </p:nvSpPr>
              <p:spPr>
                <a:xfrm>
                  <a:off x="1876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2301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9" name="矩形 338"/>
                <p:cNvSpPr/>
                <p:nvPr/>
              </p:nvSpPr>
              <p:spPr>
                <a:xfrm>
                  <a:off x="2729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0" name="矩形 339"/>
                <p:cNvSpPr/>
                <p:nvPr/>
              </p:nvSpPr>
              <p:spPr>
                <a:xfrm>
                  <a:off x="3157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1" name="矩形 340"/>
                <p:cNvSpPr/>
                <p:nvPr/>
              </p:nvSpPr>
              <p:spPr>
                <a:xfrm>
                  <a:off x="3585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2" name="矩形 341"/>
                <p:cNvSpPr/>
                <p:nvPr/>
              </p:nvSpPr>
              <p:spPr>
                <a:xfrm>
                  <a:off x="592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3" name="矩形 342"/>
                <p:cNvSpPr/>
                <p:nvPr/>
              </p:nvSpPr>
              <p:spPr>
                <a:xfrm>
                  <a:off x="1020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448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5" name="矩形 344"/>
                <p:cNvSpPr/>
                <p:nvPr/>
              </p:nvSpPr>
              <p:spPr>
                <a:xfrm>
                  <a:off x="1876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6" name="矩形 345"/>
                <p:cNvSpPr/>
                <p:nvPr/>
              </p:nvSpPr>
              <p:spPr>
                <a:xfrm>
                  <a:off x="2301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7" name="矩形 346"/>
                <p:cNvSpPr/>
                <p:nvPr/>
              </p:nvSpPr>
              <p:spPr>
                <a:xfrm>
                  <a:off x="2729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8" name="矩形 347"/>
                <p:cNvSpPr/>
                <p:nvPr/>
              </p:nvSpPr>
              <p:spPr>
                <a:xfrm>
                  <a:off x="3157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9" name="矩形 348"/>
                <p:cNvSpPr/>
                <p:nvPr/>
              </p:nvSpPr>
              <p:spPr>
                <a:xfrm>
                  <a:off x="3585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0" name="矩形 349"/>
                <p:cNvSpPr/>
                <p:nvPr/>
              </p:nvSpPr>
              <p:spPr>
                <a:xfrm>
                  <a:off x="592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1" name="矩形 350"/>
                <p:cNvSpPr/>
                <p:nvPr/>
              </p:nvSpPr>
              <p:spPr>
                <a:xfrm>
                  <a:off x="1020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448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3" name="矩形 352"/>
                <p:cNvSpPr/>
                <p:nvPr/>
              </p:nvSpPr>
              <p:spPr>
                <a:xfrm>
                  <a:off x="1876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4" name="矩形 353"/>
                <p:cNvSpPr/>
                <p:nvPr/>
              </p:nvSpPr>
              <p:spPr>
                <a:xfrm>
                  <a:off x="2301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5" name="矩形 354"/>
                <p:cNvSpPr/>
                <p:nvPr/>
              </p:nvSpPr>
              <p:spPr>
                <a:xfrm>
                  <a:off x="2729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6" name="矩形 355"/>
                <p:cNvSpPr/>
                <p:nvPr/>
              </p:nvSpPr>
              <p:spPr>
                <a:xfrm>
                  <a:off x="3157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7" name="矩形 356"/>
                <p:cNvSpPr/>
                <p:nvPr/>
              </p:nvSpPr>
              <p:spPr>
                <a:xfrm>
                  <a:off x="3585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8" name="矩形 357"/>
                <p:cNvSpPr/>
                <p:nvPr/>
              </p:nvSpPr>
              <p:spPr>
                <a:xfrm>
                  <a:off x="592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1020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0" name="矩形 359"/>
                <p:cNvSpPr/>
                <p:nvPr/>
              </p:nvSpPr>
              <p:spPr>
                <a:xfrm>
                  <a:off x="1448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1" name="矩形 360"/>
                <p:cNvSpPr/>
                <p:nvPr/>
              </p:nvSpPr>
              <p:spPr>
                <a:xfrm>
                  <a:off x="1876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2" name="矩形 361"/>
                <p:cNvSpPr/>
                <p:nvPr/>
              </p:nvSpPr>
              <p:spPr>
                <a:xfrm>
                  <a:off x="2301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3" name="矩形 362"/>
                <p:cNvSpPr/>
                <p:nvPr/>
              </p:nvSpPr>
              <p:spPr>
                <a:xfrm>
                  <a:off x="2729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4" name="矩形 363"/>
                <p:cNvSpPr/>
                <p:nvPr/>
              </p:nvSpPr>
              <p:spPr>
                <a:xfrm>
                  <a:off x="3157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5" name="矩形 364"/>
                <p:cNvSpPr/>
                <p:nvPr/>
              </p:nvSpPr>
              <p:spPr>
                <a:xfrm>
                  <a:off x="3585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22" name="文本框 621"/>
            <p:cNvSpPr txBox="1"/>
            <p:nvPr/>
          </p:nvSpPr>
          <p:spPr>
            <a:xfrm>
              <a:off x="462" y="174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1" name="文本框 730"/>
            <p:cNvSpPr txBox="1"/>
            <p:nvPr/>
          </p:nvSpPr>
          <p:spPr>
            <a:xfrm>
              <a:off x="461" y="608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0   156 155 158 167  123 169 234 158   0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9" name="文本框 738"/>
            <p:cNvSpPr txBox="1"/>
            <p:nvPr/>
          </p:nvSpPr>
          <p:spPr>
            <a:xfrm>
              <a:off x="461" y="4020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0" name="文本框 739"/>
            <p:cNvSpPr txBox="1"/>
            <p:nvPr/>
          </p:nvSpPr>
          <p:spPr>
            <a:xfrm>
              <a:off x="462" y="1018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0   252 156 138 127  163 169 144 258   0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1" name="文本框 740"/>
            <p:cNvSpPr txBox="1"/>
            <p:nvPr/>
          </p:nvSpPr>
          <p:spPr>
            <a:xfrm>
              <a:off x="461" y="1452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0   126 145 128 197  153 179 154 138   0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2" name="文本框 741"/>
            <p:cNvSpPr txBox="1"/>
            <p:nvPr/>
          </p:nvSpPr>
          <p:spPr>
            <a:xfrm>
              <a:off x="461" y="187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0   226 125 173 102  116 192 254 118   0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3" name="文本框 742"/>
            <p:cNvSpPr txBox="1"/>
            <p:nvPr/>
          </p:nvSpPr>
          <p:spPr>
            <a:xfrm>
              <a:off x="462" y="2314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0   146 146 163 122  216 132 158 128   0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4" name="文本框 743"/>
            <p:cNvSpPr txBox="1"/>
            <p:nvPr/>
          </p:nvSpPr>
          <p:spPr>
            <a:xfrm>
              <a:off x="461" y="2748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0   126 123 123 142  123 232 214 138   0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5" name="文本框 744"/>
            <p:cNvSpPr txBox="1"/>
            <p:nvPr/>
          </p:nvSpPr>
          <p:spPr>
            <a:xfrm>
              <a:off x="462" y="3164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0   126 143 153 162  173 132 244 238   0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6" name="文本框 745"/>
            <p:cNvSpPr txBox="1"/>
            <p:nvPr/>
          </p:nvSpPr>
          <p:spPr>
            <a:xfrm>
              <a:off x="462" y="3598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0   146 193 253 122  173 232 234 248   0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85" name="矩形 984"/>
            <p:cNvSpPr/>
            <p:nvPr/>
          </p:nvSpPr>
          <p:spPr>
            <a:xfrm>
              <a:off x="5462" y="1270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996" name="矩形 995"/>
            <p:cNvSpPr/>
            <p:nvPr/>
          </p:nvSpPr>
          <p:spPr>
            <a:xfrm>
              <a:off x="6010" y="1270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7" name="矩形 996"/>
            <p:cNvSpPr/>
            <p:nvPr/>
          </p:nvSpPr>
          <p:spPr>
            <a:xfrm>
              <a:off x="6558" y="1270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8" name="矩形 997"/>
            <p:cNvSpPr/>
            <p:nvPr/>
          </p:nvSpPr>
          <p:spPr>
            <a:xfrm>
              <a:off x="5462" y="1818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9" name="矩形 998"/>
            <p:cNvSpPr/>
            <p:nvPr/>
          </p:nvSpPr>
          <p:spPr>
            <a:xfrm>
              <a:off x="6010" y="1818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0" name="矩形 999"/>
            <p:cNvSpPr/>
            <p:nvPr/>
          </p:nvSpPr>
          <p:spPr>
            <a:xfrm>
              <a:off x="6558" y="1818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1" name="矩形 1000"/>
            <p:cNvSpPr/>
            <p:nvPr/>
          </p:nvSpPr>
          <p:spPr>
            <a:xfrm>
              <a:off x="5462" y="2366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2" name="矩形 1001"/>
            <p:cNvSpPr/>
            <p:nvPr/>
          </p:nvSpPr>
          <p:spPr>
            <a:xfrm>
              <a:off x="6010" y="2366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3" name="矩形 1002"/>
            <p:cNvSpPr/>
            <p:nvPr/>
          </p:nvSpPr>
          <p:spPr>
            <a:xfrm>
              <a:off x="6558" y="2366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755" y="1820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33" name="矩形 1032"/>
            <p:cNvSpPr/>
            <p:nvPr/>
          </p:nvSpPr>
          <p:spPr>
            <a:xfrm>
              <a:off x="8617" y="877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128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90" y="1028"/>
              <a:ext cx="1284" cy="1284"/>
            </a:xfrm>
            <a:prstGeom prst="rect">
              <a:avLst/>
            </a:prstGeom>
            <a:noFill/>
            <a:ln w="508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351" y="877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180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085" y="877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122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617" y="1611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175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351" y="1611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200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085" y="1611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113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617" y="2345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24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351" y="2345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251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085" y="2345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66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60" y="5813"/>
              <a:ext cx="1283" cy="1283"/>
            </a:xfrm>
            <a:prstGeom prst="rect">
              <a:avLst/>
            </a:prstGeom>
            <a:solidFill>
              <a:srgbClr val="FF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32" y="5385"/>
              <a:ext cx="4277" cy="4280"/>
              <a:chOff x="164" y="769"/>
              <a:chExt cx="4277" cy="4280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164" y="1197"/>
                <a:ext cx="428" cy="3424"/>
                <a:chOff x="164" y="1197"/>
                <a:chExt cx="428" cy="3424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164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64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164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164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164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64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64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64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164" y="4621"/>
                <a:ext cx="4277" cy="428"/>
                <a:chOff x="164" y="4621"/>
                <a:chExt cx="4277" cy="428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592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1020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1448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1876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2301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2729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3157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3585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013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164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4013" y="1197"/>
                <a:ext cx="428" cy="3424"/>
                <a:chOff x="4013" y="1197"/>
                <a:chExt cx="428" cy="3424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4013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013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013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4013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4013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4013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4013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4013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164" y="769"/>
                <a:ext cx="4277" cy="428"/>
                <a:chOff x="164" y="769"/>
                <a:chExt cx="4277" cy="428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592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1020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1448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1876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2301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2729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3157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3585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4013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164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592" y="1197"/>
                <a:ext cx="3421" cy="3424"/>
                <a:chOff x="592" y="1197"/>
                <a:chExt cx="3421" cy="3424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592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020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1448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1876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2301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2729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3157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3585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92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1020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1448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876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2301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2729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3157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3585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592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1020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1448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1876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2301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2729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3157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3585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592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1020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1448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1876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2301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2729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9" name="矩形 108"/>
                <p:cNvSpPr/>
                <p:nvPr/>
              </p:nvSpPr>
              <p:spPr>
                <a:xfrm>
                  <a:off x="3157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109"/>
                <p:cNvSpPr/>
                <p:nvPr/>
              </p:nvSpPr>
              <p:spPr>
                <a:xfrm>
                  <a:off x="3585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>
                  <a:off x="592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矩形 111"/>
                <p:cNvSpPr/>
                <p:nvPr/>
              </p:nvSpPr>
              <p:spPr>
                <a:xfrm>
                  <a:off x="1020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1448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1876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2301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/>
                <p:cNvSpPr/>
                <p:nvPr/>
              </p:nvSpPr>
              <p:spPr>
                <a:xfrm>
                  <a:off x="2729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矩形 116"/>
                <p:cNvSpPr/>
                <p:nvPr/>
              </p:nvSpPr>
              <p:spPr>
                <a:xfrm>
                  <a:off x="3157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3585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矩形 118"/>
                <p:cNvSpPr/>
                <p:nvPr/>
              </p:nvSpPr>
              <p:spPr>
                <a:xfrm>
                  <a:off x="592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1020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1448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1876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3" name="矩形 122"/>
                <p:cNvSpPr/>
                <p:nvPr/>
              </p:nvSpPr>
              <p:spPr>
                <a:xfrm>
                  <a:off x="2301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2729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>
                  <a:off x="3157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3585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592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1020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>
                  <a:off x="1448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1876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>
                  <a:off x="2301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2729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3157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3585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>
                  <a:off x="592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020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>
                  <a:off x="1448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1876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矩形 138"/>
                <p:cNvSpPr/>
                <p:nvPr/>
              </p:nvSpPr>
              <p:spPr>
                <a:xfrm>
                  <a:off x="2301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2729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3157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3585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43" name="文本框 142"/>
            <p:cNvSpPr txBox="1"/>
            <p:nvPr/>
          </p:nvSpPr>
          <p:spPr>
            <a:xfrm>
              <a:off x="533" y="5385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32" y="581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0   156 155 158 167  123 169 234 158   0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532" y="923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533" y="622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0   252 156 138 127  163 169 144 258   0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532" y="666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0   126 145 128 197  153 179 154 138   0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532" y="709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0   226 125 173 102  116 192 254 118   0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533" y="7525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0   146 146 163 122  216 132 158 128   0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532" y="795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0   126 123 123 142  123 232 214 138   0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533" y="8375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0   126 143 153 162  173 132 244 238   0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533" y="880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0   146 193 253 122  173 232 234 248   0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7109" y="8858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657" y="8858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8205" y="8858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7109" y="9406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7657" y="9406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8205" y="9406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7109" y="9954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7657" y="9954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8205" y="9954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961" y="6239"/>
              <a:ext cx="1284" cy="1284"/>
            </a:xfrm>
            <a:prstGeom prst="rect">
              <a:avLst/>
            </a:prstGeom>
            <a:noFill/>
            <a:ln w="508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13351" y="877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-128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14085" y="877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-180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14819" y="877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-122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13351" y="1611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-175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14085" y="1611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-200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14819" y="1611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-113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3351" y="2345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-24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14085" y="2345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-251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14819" y="2345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-66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9499" y="9406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6902" y="8680"/>
              <a:ext cx="3393" cy="2000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7776" y="6172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8324" y="6172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8872" y="6172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7776" y="6720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8324" y="6720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8872" y="6720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7776" y="7268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8324" y="7268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8872" y="7268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13351" y="6088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-128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14085" y="6088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-180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>
              <a:off x="14819" y="6088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-122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13351" y="682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-175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0" name="矩形 209"/>
            <p:cNvSpPr/>
            <p:nvPr/>
          </p:nvSpPr>
          <p:spPr>
            <a:xfrm>
              <a:off x="14085" y="682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-200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819" y="682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-113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13351" y="7556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-24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>
              <a:off x="14085" y="7556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-251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14819" y="7556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-66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5" name="右箭头 214"/>
            <p:cNvSpPr/>
            <p:nvPr/>
          </p:nvSpPr>
          <p:spPr>
            <a:xfrm>
              <a:off x="4900" y="1877"/>
              <a:ext cx="418" cy="4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6" name="右箭头 215"/>
            <p:cNvSpPr/>
            <p:nvPr/>
          </p:nvSpPr>
          <p:spPr>
            <a:xfrm>
              <a:off x="7463" y="1877"/>
              <a:ext cx="846" cy="4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7" name="右箭头 216"/>
            <p:cNvSpPr/>
            <p:nvPr/>
          </p:nvSpPr>
          <p:spPr>
            <a:xfrm>
              <a:off x="11095" y="1877"/>
              <a:ext cx="418" cy="4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8" name="右箭头 217"/>
            <p:cNvSpPr/>
            <p:nvPr/>
          </p:nvSpPr>
          <p:spPr>
            <a:xfrm>
              <a:off x="12667" y="1877"/>
              <a:ext cx="418" cy="4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1" name="上箭头 220"/>
            <p:cNvSpPr/>
            <p:nvPr/>
          </p:nvSpPr>
          <p:spPr>
            <a:xfrm>
              <a:off x="8324" y="8073"/>
              <a:ext cx="480" cy="53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2" name="右箭头 221"/>
            <p:cNvSpPr/>
            <p:nvPr/>
          </p:nvSpPr>
          <p:spPr>
            <a:xfrm>
              <a:off x="5318" y="6850"/>
              <a:ext cx="1579" cy="4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3" name="右箭头 222"/>
            <p:cNvSpPr/>
            <p:nvPr/>
          </p:nvSpPr>
          <p:spPr>
            <a:xfrm>
              <a:off x="10819" y="6785"/>
              <a:ext cx="1579" cy="4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8617" y="3079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>
              <a:off x="9351" y="3079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>
              <a:off x="10085" y="3079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>
              <a:off x="13351" y="3079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14085" y="3079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14819" y="3079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13351" y="829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>
              <a:off x="14085" y="829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>
              <a:off x="14819" y="829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6" name="矩形 305"/>
          <p:cNvSpPr/>
          <p:nvPr/>
        </p:nvSpPr>
        <p:spPr>
          <a:xfrm>
            <a:off x="8479790" y="803529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-28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8945880" y="803529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9411970" y="803529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09" name="矩形 308"/>
          <p:cNvSpPr/>
          <p:nvPr/>
        </p:nvSpPr>
        <p:spPr>
          <a:xfrm>
            <a:off x="8479790" y="850138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8945880" y="850138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9411970" y="850138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8479790" y="89674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8945880" y="89674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9411970" y="89674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414" name="矩形 413"/>
          <p:cNvSpPr/>
          <p:nvPr/>
        </p:nvSpPr>
        <p:spPr>
          <a:xfrm>
            <a:off x="2494915" y="7892415"/>
            <a:ext cx="814705" cy="814705"/>
          </a:xfrm>
          <a:prstGeom prst="rect">
            <a:avLst/>
          </a:prstGeom>
          <a:solidFill>
            <a:srgbClr val="FF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15" name="组合 414"/>
          <p:cNvGrpSpPr/>
          <p:nvPr/>
        </p:nvGrpSpPr>
        <p:grpSpPr>
          <a:xfrm rot="0">
            <a:off x="2223135" y="7620635"/>
            <a:ext cx="2715895" cy="2717800"/>
            <a:chOff x="164" y="769"/>
            <a:chExt cx="4277" cy="4280"/>
          </a:xfrm>
        </p:grpSpPr>
        <p:grpSp>
          <p:nvGrpSpPr>
            <p:cNvPr id="416" name="组合 415"/>
            <p:cNvGrpSpPr/>
            <p:nvPr/>
          </p:nvGrpSpPr>
          <p:grpSpPr>
            <a:xfrm>
              <a:off x="164" y="1197"/>
              <a:ext cx="428" cy="3424"/>
              <a:chOff x="164" y="1197"/>
              <a:chExt cx="428" cy="3424"/>
            </a:xfrm>
          </p:grpSpPr>
          <p:sp>
            <p:nvSpPr>
              <p:cNvPr id="417" name="矩形 416"/>
              <p:cNvSpPr/>
              <p:nvPr/>
            </p:nvSpPr>
            <p:spPr>
              <a:xfrm>
                <a:off x="164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8" name="矩形 417"/>
              <p:cNvSpPr/>
              <p:nvPr/>
            </p:nvSpPr>
            <p:spPr>
              <a:xfrm>
                <a:off x="164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9" name="矩形 418"/>
              <p:cNvSpPr/>
              <p:nvPr/>
            </p:nvSpPr>
            <p:spPr>
              <a:xfrm>
                <a:off x="164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0" name="矩形 419"/>
              <p:cNvSpPr/>
              <p:nvPr/>
            </p:nvSpPr>
            <p:spPr>
              <a:xfrm>
                <a:off x="164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1" name="矩形 420"/>
              <p:cNvSpPr/>
              <p:nvPr/>
            </p:nvSpPr>
            <p:spPr>
              <a:xfrm>
                <a:off x="164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164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164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4" name="矩形 423"/>
              <p:cNvSpPr/>
              <p:nvPr/>
            </p:nvSpPr>
            <p:spPr>
              <a:xfrm>
                <a:off x="164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25" name="组合 424"/>
            <p:cNvGrpSpPr/>
            <p:nvPr/>
          </p:nvGrpSpPr>
          <p:grpSpPr>
            <a:xfrm>
              <a:off x="164" y="4621"/>
              <a:ext cx="4277" cy="428"/>
              <a:chOff x="164" y="4621"/>
              <a:chExt cx="4277" cy="428"/>
            </a:xfrm>
          </p:grpSpPr>
          <p:sp>
            <p:nvSpPr>
              <p:cNvPr id="426" name="矩形 425"/>
              <p:cNvSpPr/>
              <p:nvPr/>
            </p:nvSpPr>
            <p:spPr>
              <a:xfrm>
                <a:off x="592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1020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8" name="矩形 427"/>
              <p:cNvSpPr/>
              <p:nvPr/>
            </p:nvSpPr>
            <p:spPr>
              <a:xfrm>
                <a:off x="1448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9" name="矩形 428"/>
              <p:cNvSpPr/>
              <p:nvPr/>
            </p:nvSpPr>
            <p:spPr>
              <a:xfrm>
                <a:off x="1876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0" name="矩形 429"/>
              <p:cNvSpPr/>
              <p:nvPr/>
            </p:nvSpPr>
            <p:spPr>
              <a:xfrm>
                <a:off x="2301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1" name="矩形 430"/>
              <p:cNvSpPr/>
              <p:nvPr/>
            </p:nvSpPr>
            <p:spPr>
              <a:xfrm>
                <a:off x="2729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2" name="矩形 431"/>
              <p:cNvSpPr/>
              <p:nvPr/>
            </p:nvSpPr>
            <p:spPr>
              <a:xfrm>
                <a:off x="3157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3" name="矩形 432"/>
              <p:cNvSpPr/>
              <p:nvPr/>
            </p:nvSpPr>
            <p:spPr>
              <a:xfrm>
                <a:off x="3585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4" name="矩形 433"/>
              <p:cNvSpPr/>
              <p:nvPr/>
            </p:nvSpPr>
            <p:spPr>
              <a:xfrm>
                <a:off x="4013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5" name="矩形 434"/>
              <p:cNvSpPr/>
              <p:nvPr/>
            </p:nvSpPr>
            <p:spPr>
              <a:xfrm>
                <a:off x="164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36" name="组合 435"/>
            <p:cNvGrpSpPr/>
            <p:nvPr/>
          </p:nvGrpSpPr>
          <p:grpSpPr>
            <a:xfrm>
              <a:off x="4013" y="1197"/>
              <a:ext cx="428" cy="3424"/>
              <a:chOff x="4013" y="1197"/>
              <a:chExt cx="428" cy="3424"/>
            </a:xfrm>
          </p:grpSpPr>
          <p:sp>
            <p:nvSpPr>
              <p:cNvPr id="437" name="矩形 436"/>
              <p:cNvSpPr/>
              <p:nvPr/>
            </p:nvSpPr>
            <p:spPr>
              <a:xfrm>
                <a:off x="4013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8" name="矩形 437"/>
              <p:cNvSpPr/>
              <p:nvPr/>
            </p:nvSpPr>
            <p:spPr>
              <a:xfrm>
                <a:off x="4013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9" name="矩形 438"/>
              <p:cNvSpPr/>
              <p:nvPr/>
            </p:nvSpPr>
            <p:spPr>
              <a:xfrm>
                <a:off x="4013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0" name="矩形 439"/>
              <p:cNvSpPr/>
              <p:nvPr/>
            </p:nvSpPr>
            <p:spPr>
              <a:xfrm>
                <a:off x="4013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1" name="矩形 440"/>
              <p:cNvSpPr/>
              <p:nvPr/>
            </p:nvSpPr>
            <p:spPr>
              <a:xfrm>
                <a:off x="4013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2" name="矩形 441"/>
              <p:cNvSpPr/>
              <p:nvPr/>
            </p:nvSpPr>
            <p:spPr>
              <a:xfrm>
                <a:off x="4013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3" name="矩形 442"/>
              <p:cNvSpPr/>
              <p:nvPr/>
            </p:nvSpPr>
            <p:spPr>
              <a:xfrm>
                <a:off x="4013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4" name="矩形 443"/>
              <p:cNvSpPr/>
              <p:nvPr/>
            </p:nvSpPr>
            <p:spPr>
              <a:xfrm>
                <a:off x="4013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45" name="组合 444"/>
            <p:cNvGrpSpPr/>
            <p:nvPr/>
          </p:nvGrpSpPr>
          <p:grpSpPr>
            <a:xfrm>
              <a:off x="164" y="769"/>
              <a:ext cx="4277" cy="428"/>
              <a:chOff x="164" y="769"/>
              <a:chExt cx="4277" cy="428"/>
            </a:xfrm>
          </p:grpSpPr>
          <p:sp>
            <p:nvSpPr>
              <p:cNvPr id="446" name="矩形 445"/>
              <p:cNvSpPr/>
              <p:nvPr/>
            </p:nvSpPr>
            <p:spPr>
              <a:xfrm>
                <a:off x="592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7" name="矩形 446"/>
              <p:cNvSpPr/>
              <p:nvPr/>
            </p:nvSpPr>
            <p:spPr>
              <a:xfrm>
                <a:off x="1020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8" name="矩形 447"/>
              <p:cNvSpPr/>
              <p:nvPr/>
            </p:nvSpPr>
            <p:spPr>
              <a:xfrm>
                <a:off x="1448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9" name="矩形 448"/>
              <p:cNvSpPr/>
              <p:nvPr/>
            </p:nvSpPr>
            <p:spPr>
              <a:xfrm>
                <a:off x="1876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0" name="矩形 449"/>
              <p:cNvSpPr/>
              <p:nvPr/>
            </p:nvSpPr>
            <p:spPr>
              <a:xfrm>
                <a:off x="2301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1" name="矩形 450"/>
              <p:cNvSpPr/>
              <p:nvPr/>
            </p:nvSpPr>
            <p:spPr>
              <a:xfrm>
                <a:off x="2729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2" name="矩形 451"/>
              <p:cNvSpPr/>
              <p:nvPr/>
            </p:nvSpPr>
            <p:spPr>
              <a:xfrm>
                <a:off x="3157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3" name="矩形 452"/>
              <p:cNvSpPr/>
              <p:nvPr/>
            </p:nvSpPr>
            <p:spPr>
              <a:xfrm>
                <a:off x="3585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4013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5" name="矩形 454"/>
              <p:cNvSpPr/>
              <p:nvPr/>
            </p:nvSpPr>
            <p:spPr>
              <a:xfrm>
                <a:off x="164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56" name="组合 455"/>
            <p:cNvGrpSpPr/>
            <p:nvPr/>
          </p:nvGrpSpPr>
          <p:grpSpPr>
            <a:xfrm>
              <a:off x="592" y="1197"/>
              <a:ext cx="3421" cy="3424"/>
              <a:chOff x="592" y="1197"/>
              <a:chExt cx="3421" cy="3424"/>
            </a:xfrm>
          </p:grpSpPr>
          <p:sp>
            <p:nvSpPr>
              <p:cNvPr id="457" name="矩形 456"/>
              <p:cNvSpPr/>
              <p:nvPr/>
            </p:nvSpPr>
            <p:spPr>
              <a:xfrm>
                <a:off x="592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8" name="矩形 457"/>
              <p:cNvSpPr/>
              <p:nvPr/>
            </p:nvSpPr>
            <p:spPr>
              <a:xfrm>
                <a:off x="1020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9" name="矩形 458"/>
              <p:cNvSpPr/>
              <p:nvPr/>
            </p:nvSpPr>
            <p:spPr>
              <a:xfrm>
                <a:off x="1448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0" name="矩形 459"/>
              <p:cNvSpPr/>
              <p:nvPr/>
            </p:nvSpPr>
            <p:spPr>
              <a:xfrm>
                <a:off x="1876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1" name="矩形 460"/>
              <p:cNvSpPr/>
              <p:nvPr/>
            </p:nvSpPr>
            <p:spPr>
              <a:xfrm>
                <a:off x="2301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2" name="矩形 461"/>
              <p:cNvSpPr/>
              <p:nvPr/>
            </p:nvSpPr>
            <p:spPr>
              <a:xfrm>
                <a:off x="2729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3" name="矩形 462"/>
              <p:cNvSpPr/>
              <p:nvPr/>
            </p:nvSpPr>
            <p:spPr>
              <a:xfrm>
                <a:off x="3157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4" name="矩形 463"/>
              <p:cNvSpPr/>
              <p:nvPr/>
            </p:nvSpPr>
            <p:spPr>
              <a:xfrm>
                <a:off x="3585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5" name="矩形 464"/>
              <p:cNvSpPr/>
              <p:nvPr/>
            </p:nvSpPr>
            <p:spPr>
              <a:xfrm>
                <a:off x="592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6" name="矩形 465"/>
              <p:cNvSpPr/>
              <p:nvPr/>
            </p:nvSpPr>
            <p:spPr>
              <a:xfrm>
                <a:off x="1020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7" name="矩形 466"/>
              <p:cNvSpPr/>
              <p:nvPr/>
            </p:nvSpPr>
            <p:spPr>
              <a:xfrm>
                <a:off x="1448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8" name="矩形 467"/>
              <p:cNvSpPr/>
              <p:nvPr/>
            </p:nvSpPr>
            <p:spPr>
              <a:xfrm>
                <a:off x="1876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9" name="矩形 468"/>
              <p:cNvSpPr/>
              <p:nvPr/>
            </p:nvSpPr>
            <p:spPr>
              <a:xfrm>
                <a:off x="2301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0" name="矩形 469"/>
              <p:cNvSpPr/>
              <p:nvPr/>
            </p:nvSpPr>
            <p:spPr>
              <a:xfrm>
                <a:off x="2729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1" name="矩形 470"/>
              <p:cNvSpPr/>
              <p:nvPr/>
            </p:nvSpPr>
            <p:spPr>
              <a:xfrm>
                <a:off x="3157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2" name="矩形 471"/>
              <p:cNvSpPr/>
              <p:nvPr/>
            </p:nvSpPr>
            <p:spPr>
              <a:xfrm>
                <a:off x="3585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3" name="矩形 472"/>
              <p:cNvSpPr/>
              <p:nvPr/>
            </p:nvSpPr>
            <p:spPr>
              <a:xfrm>
                <a:off x="592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4" name="矩形 473"/>
              <p:cNvSpPr/>
              <p:nvPr/>
            </p:nvSpPr>
            <p:spPr>
              <a:xfrm>
                <a:off x="1020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5" name="矩形 474"/>
              <p:cNvSpPr/>
              <p:nvPr/>
            </p:nvSpPr>
            <p:spPr>
              <a:xfrm>
                <a:off x="1448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6" name="矩形 475"/>
              <p:cNvSpPr/>
              <p:nvPr/>
            </p:nvSpPr>
            <p:spPr>
              <a:xfrm>
                <a:off x="1876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7" name="矩形 476"/>
              <p:cNvSpPr/>
              <p:nvPr/>
            </p:nvSpPr>
            <p:spPr>
              <a:xfrm>
                <a:off x="2301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8" name="矩形 477"/>
              <p:cNvSpPr/>
              <p:nvPr/>
            </p:nvSpPr>
            <p:spPr>
              <a:xfrm>
                <a:off x="2729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9" name="矩形 478"/>
              <p:cNvSpPr/>
              <p:nvPr/>
            </p:nvSpPr>
            <p:spPr>
              <a:xfrm>
                <a:off x="3157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0" name="矩形 479"/>
              <p:cNvSpPr/>
              <p:nvPr/>
            </p:nvSpPr>
            <p:spPr>
              <a:xfrm>
                <a:off x="3585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1" name="矩形 480"/>
              <p:cNvSpPr/>
              <p:nvPr/>
            </p:nvSpPr>
            <p:spPr>
              <a:xfrm>
                <a:off x="592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2" name="矩形 481"/>
              <p:cNvSpPr/>
              <p:nvPr/>
            </p:nvSpPr>
            <p:spPr>
              <a:xfrm>
                <a:off x="1020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3" name="矩形 482"/>
              <p:cNvSpPr/>
              <p:nvPr/>
            </p:nvSpPr>
            <p:spPr>
              <a:xfrm>
                <a:off x="1448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4" name="矩形 483"/>
              <p:cNvSpPr/>
              <p:nvPr/>
            </p:nvSpPr>
            <p:spPr>
              <a:xfrm>
                <a:off x="1876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5" name="矩形 484"/>
              <p:cNvSpPr/>
              <p:nvPr/>
            </p:nvSpPr>
            <p:spPr>
              <a:xfrm>
                <a:off x="2301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6" name="矩形 485"/>
              <p:cNvSpPr/>
              <p:nvPr/>
            </p:nvSpPr>
            <p:spPr>
              <a:xfrm>
                <a:off x="2729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7" name="矩形 486"/>
              <p:cNvSpPr/>
              <p:nvPr/>
            </p:nvSpPr>
            <p:spPr>
              <a:xfrm>
                <a:off x="3157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8" name="矩形 487"/>
              <p:cNvSpPr/>
              <p:nvPr/>
            </p:nvSpPr>
            <p:spPr>
              <a:xfrm>
                <a:off x="3585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9" name="矩形 488"/>
              <p:cNvSpPr/>
              <p:nvPr/>
            </p:nvSpPr>
            <p:spPr>
              <a:xfrm>
                <a:off x="592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0" name="矩形 489"/>
              <p:cNvSpPr/>
              <p:nvPr/>
            </p:nvSpPr>
            <p:spPr>
              <a:xfrm>
                <a:off x="1020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1" name="矩形 490"/>
              <p:cNvSpPr/>
              <p:nvPr/>
            </p:nvSpPr>
            <p:spPr>
              <a:xfrm>
                <a:off x="1448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2" name="矩形 491"/>
              <p:cNvSpPr/>
              <p:nvPr/>
            </p:nvSpPr>
            <p:spPr>
              <a:xfrm>
                <a:off x="1876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3" name="矩形 492"/>
              <p:cNvSpPr/>
              <p:nvPr/>
            </p:nvSpPr>
            <p:spPr>
              <a:xfrm>
                <a:off x="2301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4" name="矩形 493"/>
              <p:cNvSpPr/>
              <p:nvPr/>
            </p:nvSpPr>
            <p:spPr>
              <a:xfrm>
                <a:off x="2729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5" name="矩形 494"/>
              <p:cNvSpPr/>
              <p:nvPr/>
            </p:nvSpPr>
            <p:spPr>
              <a:xfrm>
                <a:off x="3157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6" name="矩形 495"/>
              <p:cNvSpPr/>
              <p:nvPr/>
            </p:nvSpPr>
            <p:spPr>
              <a:xfrm>
                <a:off x="3585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7" name="矩形 496"/>
              <p:cNvSpPr/>
              <p:nvPr/>
            </p:nvSpPr>
            <p:spPr>
              <a:xfrm>
                <a:off x="592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8" name="矩形 497"/>
              <p:cNvSpPr/>
              <p:nvPr/>
            </p:nvSpPr>
            <p:spPr>
              <a:xfrm>
                <a:off x="1020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9" name="矩形 498"/>
              <p:cNvSpPr/>
              <p:nvPr/>
            </p:nvSpPr>
            <p:spPr>
              <a:xfrm>
                <a:off x="1448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0" name="矩形 499"/>
              <p:cNvSpPr/>
              <p:nvPr/>
            </p:nvSpPr>
            <p:spPr>
              <a:xfrm>
                <a:off x="1876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1" name="矩形 500"/>
              <p:cNvSpPr/>
              <p:nvPr/>
            </p:nvSpPr>
            <p:spPr>
              <a:xfrm>
                <a:off x="2301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2" name="矩形 501"/>
              <p:cNvSpPr/>
              <p:nvPr/>
            </p:nvSpPr>
            <p:spPr>
              <a:xfrm>
                <a:off x="2729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3" name="矩形 502"/>
              <p:cNvSpPr/>
              <p:nvPr/>
            </p:nvSpPr>
            <p:spPr>
              <a:xfrm>
                <a:off x="3157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4" name="矩形 503"/>
              <p:cNvSpPr/>
              <p:nvPr/>
            </p:nvSpPr>
            <p:spPr>
              <a:xfrm>
                <a:off x="3585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5" name="矩形 504"/>
              <p:cNvSpPr/>
              <p:nvPr/>
            </p:nvSpPr>
            <p:spPr>
              <a:xfrm>
                <a:off x="592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6" name="矩形 505"/>
              <p:cNvSpPr/>
              <p:nvPr/>
            </p:nvSpPr>
            <p:spPr>
              <a:xfrm>
                <a:off x="1020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7" name="矩形 506"/>
              <p:cNvSpPr/>
              <p:nvPr/>
            </p:nvSpPr>
            <p:spPr>
              <a:xfrm>
                <a:off x="1448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8" name="矩形 507"/>
              <p:cNvSpPr/>
              <p:nvPr/>
            </p:nvSpPr>
            <p:spPr>
              <a:xfrm>
                <a:off x="1876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9" name="矩形 508"/>
              <p:cNvSpPr/>
              <p:nvPr/>
            </p:nvSpPr>
            <p:spPr>
              <a:xfrm>
                <a:off x="2301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0" name="矩形 509"/>
              <p:cNvSpPr/>
              <p:nvPr/>
            </p:nvSpPr>
            <p:spPr>
              <a:xfrm>
                <a:off x="2729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1" name="矩形 510"/>
              <p:cNvSpPr/>
              <p:nvPr/>
            </p:nvSpPr>
            <p:spPr>
              <a:xfrm>
                <a:off x="3157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2" name="矩形 511"/>
              <p:cNvSpPr/>
              <p:nvPr/>
            </p:nvSpPr>
            <p:spPr>
              <a:xfrm>
                <a:off x="3585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3" name="矩形 512"/>
              <p:cNvSpPr/>
              <p:nvPr/>
            </p:nvSpPr>
            <p:spPr>
              <a:xfrm>
                <a:off x="592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4" name="矩形 513"/>
              <p:cNvSpPr/>
              <p:nvPr/>
            </p:nvSpPr>
            <p:spPr>
              <a:xfrm>
                <a:off x="1020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5" name="矩形 514"/>
              <p:cNvSpPr/>
              <p:nvPr/>
            </p:nvSpPr>
            <p:spPr>
              <a:xfrm>
                <a:off x="1448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6" name="矩形 515"/>
              <p:cNvSpPr/>
              <p:nvPr/>
            </p:nvSpPr>
            <p:spPr>
              <a:xfrm>
                <a:off x="1876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7" name="矩形 516"/>
              <p:cNvSpPr/>
              <p:nvPr/>
            </p:nvSpPr>
            <p:spPr>
              <a:xfrm>
                <a:off x="2301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8" name="矩形 517"/>
              <p:cNvSpPr/>
              <p:nvPr/>
            </p:nvSpPr>
            <p:spPr>
              <a:xfrm>
                <a:off x="2729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9" name="矩形 518"/>
              <p:cNvSpPr/>
              <p:nvPr/>
            </p:nvSpPr>
            <p:spPr>
              <a:xfrm>
                <a:off x="3157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0" name="矩形 519"/>
              <p:cNvSpPr/>
              <p:nvPr/>
            </p:nvSpPr>
            <p:spPr>
              <a:xfrm>
                <a:off x="3585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521" name="文本框 520"/>
          <p:cNvSpPr txBox="1"/>
          <p:nvPr/>
        </p:nvSpPr>
        <p:spPr>
          <a:xfrm>
            <a:off x="2223770" y="762063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0     0     0     0     0     0     0     0     0      0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2" name="文本框 521"/>
          <p:cNvSpPr txBox="1"/>
          <p:nvPr/>
        </p:nvSpPr>
        <p:spPr>
          <a:xfrm>
            <a:off x="2223135" y="789622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0   156 155 158 167  123 169 234 158   0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3" name="文本框 522"/>
          <p:cNvSpPr txBox="1"/>
          <p:nvPr/>
        </p:nvSpPr>
        <p:spPr>
          <a:xfrm>
            <a:off x="2223135" y="1006284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0     0     0     0     0     0     0     0     0      0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4" name="文本框 523"/>
          <p:cNvSpPr txBox="1"/>
          <p:nvPr/>
        </p:nvSpPr>
        <p:spPr>
          <a:xfrm>
            <a:off x="2223770" y="815657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0   252 156 138 127  163 169 144 258   0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5" name="文本框 524"/>
          <p:cNvSpPr txBox="1"/>
          <p:nvPr/>
        </p:nvSpPr>
        <p:spPr>
          <a:xfrm>
            <a:off x="2223135" y="843216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0   126 145 128 197  153 179 154 138   0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6" name="文本框 525"/>
          <p:cNvSpPr txBox="1"/>
          <p:nvPr/>
        </p:nvSpPr>
        <p:spPr>
          <a:xfrm>
            <a:off x="2223135" y="870204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0   226 125 173 102  116 192 254 118   0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7" name="文本框 526"/>
          <p:cNvSpPr txBox="1"/>
          <p:nvPr/>
        </p:nvSpPr>
        <p:spPr>
          <a:xfrm>
            <a:off x="2223770" y="897953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0   146 146 163 122  216 132 158 128   0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8" name="文本框 527"/>
          <p:cNvSpPr txBox="1"/>
          <p:nvPr/>
        </p:nvSpPr>
        <p:spPr>
          <a:xfrm>
            <a:off x="2223135" y="925512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0   126 123 123 142  123 232 214 138   0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9" name="文本框 528"/>
          <p:cNvSpPr txBox="1"/>
          <p:nvPr/>
        </p:nvSpPr>
        <p:spPr>
          <a:xfrm>
            <a:off x="2223770" y="951928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0   126 143 153 162  173 132 244 238   0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0" name="文本框 529"/>
          <p:cNvSpPr txBox="1"/>
          <p:nvPr/>
        </p:nvSpPr>
        <p:spPr>
          <a:xfrm>
            <a:off x="2223770" y="979487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0   146 193 253 122  173 232 234 248   0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1" name="矩形 530"/>
          <p:cNvSpPr/>
          <p:nvPr/>
        </p:nvSpPr>
        <p:spPr>
          <a:xfrm>
            <a:off x="5862955" y="820039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-1</a:t>
            </a:r>
            <a:endParaRPr lang="en-US" altLang="zh-CN" sz="1400"/>
          </a:p>
        </p:txBody>
      </p:sp>
      <p:sp>
        <p:nvSpPr>
          <p:cNvPr id="532" name="矩形 531"/>
          <p:cNvSpPr/>
          <p:nvPr/>
        </p:nvSpPr>
        <p:spPr>
          <a:xfrm>
            <a:off x="6210935" y="820039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3" name="矩形 532"/>
          <p:cNvSpPr/>
          <p:nvPr/>
        </p:nvSpPr>
        <p:spPr>
          <a:xfrm>
            <a:off x="6558915" y="820039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4" name="矩形 533"/>
          <p:cNvSpPr/>
          <p:nvPr/>
        </p:nvSpPr>
        <p:spPr>
          <a:xfrm>
            <a:off x="5862955" y="854837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5" name="矩形 534"/>
          <p:cNvSpPr/>
          <p:nvPr/>
        </p:nvSpPr>
        <p:spPr>
          <a:xfrm>
            <a:off x="6210935" y="8548370"/>
            <a:ext cx="347980" cy="3479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6" name="矩形 535"/>
          <p:cNvSpPr/>
          <p:nvPr/>
        </p:nvSpPr>
        <p:spPr>
          <a:xfrm>
            <a:off x="6558915" y="854837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7" name="矩形 536"/>
          <p:cNvSpPr/>
          <p:nvPr/>
        </p:nvSpPr>
        <p:spPr>
          <a:xfrm>
            <a:off x="5862955" y="889635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8" name="矩形 537"/>
          <p:cNvSpPr/>
          <p:nvPr/>
        </p:nvSpPr>
        <p:spPr>
          <a:xfrm>
            <a:off x="6210935" y="889635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9" name="矩形 538"/>
          <p:cNvSpPr/>
          <p:nvPr/>
        </p:nvSpPr>
        <p:spPr>
          <a:xfrm>
            <a:off x="6558915" y="889635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540" name="右箭头 539"/>
          <p:cNvSpPr/>
          <p:nvPr/>
        </p:nvSpPr>
        <p:spPr>
          <a:xfrm>
            <a:off x="7120890" y="8714105"/>
            <a:ext cx="1087120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1" name="右箭头 540"/>
          <p:cNvSpPr/>
          <p:nvPr/>
        </p:nvSpPr>
        <p:spPr>
          <a:xfrm>
            <a:off x="5046980" y="8702040"/>
            <a:ext cx="741680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>
            <a:off x="4140835" y="3865245"/>
            <a:ext cx="271780" cy="271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025" name="矩形 1024"/>
          <p:cNvSpPr/>
          <p:nvPr/>
        </p:nvSpPr>
        <p:spPr>
          <a:xfrm>
            <a:off x="4140835" y="730250"/>
            <a:ext cx="814705" cy="814705"/>
          </a:xfrm>
          <a:prstGeom prst="rect">
            <a:avLst/>
          </a:prstGeom>
          <a:solidFill>
            <a:srgbClr val="FF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09" name="组合 408"/>
          <p:cNvGrpSpPr/>
          <p:nvPr/>
        </p:nvGrpSpPr>
        <p:grpSpPr>
          <a:xfrm rot="0">
            <a:off x="3869055" y="458470"/>
            <a:ext cx="2715895" cy="2717800"/>
            <a:chOff x="164" y="769"/>
            <a:chExt cx="4277" cy="4280"/>
          </a:xfrm>
        </p:grpSpPr>
        <p:grpSp>
          <p:nvGrpSpPr>
            <p:cNvPr id="408" name="组合 407"/>
            <p:cNvGrpSpPr/>
            <p:nvPr/>
          </p:nvGrpSpPr>
          <p:grpSpPr>
            <a:xfrm>
              <a:off x="164" y="1197"/>
              <a:ext cx="428" cy="3424"/>
              <a:chOff x="164" y="1197"/>
              <a:chExt cx="428" cy="3424"/>
            </a:xfrm>
          </p:grpSpPr>
          <p:sp>
            <p:nvSpPr>
              <p:cNvPr id="397" name="矩形 396"/>
              <p:cNvSpPr/>
              <p:nvPr/>
            </p:nvSpPr>
            <p:spPr>
              <a:xfrm>
                <a:off x="164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8" name="矩形 397"/>
              <p:cNvSpPr/>
              <p:nvPr/>
            </p:nvSpPr>
            <p:spPr>
              <a:xfrm>
                <a:off x="164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64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0" name="矩形 399"/>
              <p:cNvSpPr/>
              <p:nvPr/>
            </p:nvSpPr>
            <p:spPr>
              <a:xfrm>
                <a:off x="164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1" name="矩形 400"/>
              <p:cNvSpPr/>
              <p:nvPr/>
            </p:nvSpPr>
            <p:spPr>
              <a:xfrm>
                <a:off x="164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2" name="矩形 401"/>
              <p:cNvSpPr/>
              <p:nvPr/>
            </p:nvSpPr>
            <p:spPr>
              <a:xfrm>
                <a:off x="164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3" name="矩形 402"/>
              <p:cNvSpPr/>
              <p:nvPr/>
            </p:nvSpPr>
            <p:spPr>
              <a:xfrm>
                <a:off x="164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164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7" name="组合 406"/>
            <p:cNvGrpSpPr/>
            <p:nvPr/>
          </p:nvGrpSpPr>
          <p:grpSpPr>
            <a:xfrm>
              <a:off x="164" y="4621"/>
              <a:ext cx="4277" cy="428"/>
              <a:chOff x="164" y="4621"/>
              <a:chExt cx="4277" cy="428"/>
            </a:xfrm>
          </p:grpSpPr>
          <p:sp>
            <p:nvSpPr>
              <p:cNvPr id="379" name="矩形 378"/>
              <p:cNvSpPr/>
              <p:nvPr/>
            </p:nvSpPr>
            <p:spPr>
              <a:xfrm>
                <a:off x="592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1020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1448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2" name="矩形 381"/>
              <p:cNvSpPr/>
              <p:nvPr/>
            </p:nvSpPr>
            <p:spPr>
              <a:xfrm>
                <a:off x="1876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3" name="矩形 382"/>
              <p:cNvSpPr/>
              <p:nvPr/>
            </p:nvSpPr>
            <p:spPr>
              <a:xfrm>
                <a:off x="2301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2729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5" name="矩形 384"/>
              <p:cNvSpPr/>
              <p:nvPr/>
            </p:nvSpPr>
            <p:spPr>
              <a:xfrm>
                <a:off x="3157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3585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7" name="矩形 386"/>
              <p:cNvSpPr/>
              <p:nvPr/>
            </p:nvSpPr>
            <p:spPr>
              <a:xfrm>
                <a:off x="4013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8" name="矩形 387"/>
              <p:cNvSpPr/>
              <p:nvPr/>
            </p:nvSpPr>
            <p:spPr>
              <a:xfrm>
                <a:off x="164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6" name="组合 405"/>
            <p:cNvGrpSpPr/>
            <p:nvPr/>
          </p:nvGrpSpPr>
          <p:grpSpPr>
            <a:xfrm>
              <a:off x="4013" y="1197"/>
              <a:ext cx="428" cy="3424"/>
              <a:chOff x="4013" y="1197"/>
              <a:chExt cx="428" cy="3424"/>
            </a:xfrm>
          </p:grpSpPr>
          <p:sp>
            <p:nvSpPr>
              <p:cNvPr id="389" name="矩形 388"/>
              <p:cNvSpPr/>
              <p:nvPr/>
            </p:nvSpPr>
            <p:spPr>
              <a:xfrm>
                <a:off x="4013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0" name="矩形 389"/>
              <p:cNvSpPr/>
              <p:nvPr/>
            </p:nvSpPr>
            <p:spPr>
              <a:xfrm>
                <a:off x="4013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1" name="矩形 390"/>
              <p:cNvSpPr/>
              <p:nvPr/>
            </p:nvSpPr>
            <p:spPr>
              <a:xfrm>
                <a:off x="4013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2" name="矩形 391"/>
              <p:cNvSpPr/>
              <p:nvPr/>
            </p:nvSpPr>
            <p:spPr>
              <a:xfrm>
                <a:off x="4013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3" name="矩形 392"/>
              <p:cNvSpPr/>
              <p:nvPr/>
            </p:nvSpPr>
            <p:spPr>
              <a:xfrm>
                <a:off x="4013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4" name="矩形 393"/>
              <p:cNvSpPr/>
              <p:nvPr/>
            </p:nvSpPr>
            <p:spPr>
              <a:xfrm>
                <a:off x="4013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5" name="矩形 394"/>
              <p:cNvSpPr/>
              <p:nvPr/>
            </p:nvSpPr>
            <p:spPr>
              <a:xfrm>
                <a:off x="4013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6" name="矩形 395"/>
              <p:cNvSpPr/>
              <p:nvPr/>
            </p:nvSpPr>
            <p:spPr>
              <a:xfrm>
                <a:off x="4013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5" name="组合 404"/>
            <p:cNvGrpSpPr/>
            <p:nvPr/>
          </p:nvGrpSpPr>
          <p:grpSpPr>
            <a:xfrm>
              <a:off x="164" y="769"/>
              <a:ext cx="4277" cy="428"/>
              <a:chOff x="164" y="769"/>
              <a:chExt cx="4277" cy="428"/>
            </a:xfrm>
          </p:grpSpPr>
          <p:sp>
            <p:nvSpPr>
              <p:cNvPr id="368" name="矩形 367"/>
              <p:cNvSpPr/>
              <p:nvPr/>
            </p:nvSpPr>
            <p:spPr>
              <a:xfrm>
                <a:off x="592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1020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1448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1" name="矩形 370"/>
              <p:cNvSpPr/>
              <p:nvPr/>
            </p:nvSpPr>
            <p:spPr>
              <a:xfrm>
                <a:off x="1876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2301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3" name="矩形 372"/>
              <p:cNvSpPr/>
              <p:nvPr/>
            </p:nvSpPr>
            <p:spPr>
              <a:xfrm>
                <a:off x="2729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3157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3585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4013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164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78" name="组合 377"/>
            <p:cNvGrpSpPr/>
            <p:nvPr/>
          </p:nvGrpSpPr>
          <p:grpSpPr>
            <a:xfrm>
              <a:off x="592" y="1197"/>
              <a:ext cx="3421" cy="3424"/>
              <a:chOff x="592" y="1197"/>
              <a:chExt cx="3421" cy="342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92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020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448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876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301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729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157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5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4" name="矩形 293"/>
              <p:cNvSpPr/>
              <p:nvPr/>
            </p:nvSpPr>
            <p:spPr>
              <a:xfrm>
                <a:off x="592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020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1448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1876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2301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2729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3157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3585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592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1020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1448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1876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2301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2729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3157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3585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592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1020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1448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1876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2301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2729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3157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3585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592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1020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1448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1876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2301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2729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3157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3585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592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1020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1448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5" name="矩形 344"/>
              <p:cNvSpPr/>
              <p:nvPr/>
            </p:nvSpPr>
            <p:spPr>
              <a:xfrm>
                <a:off x="1876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6" name="矩形 345"/>
              <p:cNvSpPr/>
              <p:nvPr/>
            </p:nvSpPr>
            <p:spPr>
              <a:xfrm>
                <a:off x="2301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7" name="矩形 346"/>
              <p:cNvSpPr/>
              <p:nvPr/>
            </p:nvSpPr>
            <p:spPr>
              <a:xfrm>
                <a:off x="2729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8" name="矩形 347"/>
              <p:cNvSpPr/>
              <p:nvPr/>
            </p:nvSpPr>
            <p:spPr>
              <a:xfrm>
                <a:off x="3157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9" name="矩形 348"/>
              <p:cNvSpPr/>
              <p:nvPr/>
            </p:nvSpPr>
            <p:spPr>
              <a:xfrm>
                <a:off x="3585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0" name="矩形 349"/>
              <p:cNvSpPr/>
              <p:nvPr/>
            </p:nvSpPr>
            <p:spPr>
              <a:xfrm>
                <a:off x="592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1" name="矩形 350"/>
              <p:cNvSpPr/>
              <p:nvPr/>
            </p:nvSpPr>
            <p:spPr>
              <a:xfrm>
                <a:off x="1020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2" name="矩形 351"/>
              <p:cNvSpPr/>
              <p:nvPr/>
            </p:nvSpPr>
            <p:spPr>
              <a:xfrm>
                <a:off x="1448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3" name="矩形 352"/>
              <p:cNvSpPr/>
              <p:nvPr/>
            </p:nvSpPr>
            <p:spPr>
              <a:xfrm>
                <a:off x="1876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4" name="矩形 353"/>
              <p:cNvSpPr/>
              <p:nvPr/>
            </p:nvSpPr>
            <p:spPr>
              <a:xfrm>
                <a:off x="2301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5" name="矩形 354"/>
              <p:cNvSpPr/>
              <p:nvPr/>
            </p:nvSpPr>
            <p:spPr>
              <a:xfrm>
                <a:off x="2729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6" name="矩形 355"/>
              <p:cNvSpPr/>
              <p:nvPr/>
            </p:nvSpPr>
            <p:spPr>
              <a:xfrm>
                <a:off x="3157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7" name="矩形 356"/>
              <p:cNvSpPr/>
              <p:nvPr/>
            </p:nvSpPr>
            <p:spPr>
              <a:xfrm>
                <a:off x="3585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8" name="矩形 357"/>
              <p:cNvSpPr/>
              <p:nvPr/>
            </p:nvSpPr>
            <p:spPr>
              <a:xfrm>
                <a:off x="592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1020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1448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1" name="矩形 360"/>
              <p:cNvSpPr/>
              <p:nvPr/>
            </p:nvSpPr>
            <p:spPr>
              <a:xfrm>
                <a:off x="1876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2" name="矩形 361"/>
              <p:cNvSpPr/>
              <p:nvPr/>
            </p:nvSpPr>
            <p:spPr>
              <a:xfrm>
                <a:off x="2301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2729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4" name="矩形 363"/>
              <p:cNvSpPr/>
              <p:nvPr/>
            </p:nvSpPr>
            <p:spPr>
              <a:xfrm>
                <a:off x="3157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3585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622" name="文本框 621"/>
          <p:cNvSpPr txBox="1"/>
          <p:nvPr/>
        </p:nvSpPr>
        <p:spPr>
          <a:xfrm>
            <a:off x="3869690" y="45847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0     0     0     0     0     0     0     0     0      0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1" name="文本框 730"/>
          <p:cNvSpPr txBox="1"/>
          <p:nvPr/>
        </p:nvSpPr>
        <p:spPr>
          <a:xfrm>
            <a:off x="3869055" y="73406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0   156 155 158 167  123 169 234 158   0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9" name="文本框 738"/>
          <p:cNvSpPr txBox="1"/>
          <p:nvPr/>
        </p:nvSpPr>
        <p:spPr>
          <a:xfrm>
            <a:off x="3869055" y="290068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0     0     0     0     0     0     0     0     0      0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0" name="文本框 739"/>
          <p:cNvSpPr txBox="1"/>
          <p:nvPr/>
        </p:nvSpPr>
        <p:spPr>
          <a:xfrm>
            <a:off x="3869690" y="99441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0   252 156 138 127  163 169 144 258   0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1" name="文本框 740"/>
          <p:cNvSpPr txBox="1"/>
          <p:nvPr/>
        </p:nvSpPr>
        <p:spPr>
          <a:xfrm>
            <a:off x="3869055" y="127000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0   126 145 128 197  153 179 154 138   0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2" name="文本框 741"/>
          <p:cNvSpPr txBox="1"/>
          <p:nvPr/>
        </p:nvSpPr>
        <p:spPr>
          <a:xfrm>
            <a:off x="3869055" y="153987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0   226 125 173 102  116 192 254 118   0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3" name="文本框 742"/>
          <p:cNvSpPr txBox="1"/>
          <p:nvPr/>
        </p:nvSpPr>
        <p:spPr>
          <a:xfrm>
            <a:off x="3869690" y="181737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0   146 146 163 122  216 132 158 128   0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4" name="文本框 743"/>
          <p:cNvSpPr txBox="1"/>
          <p:nvPr/>
        </p:nvSpPr>
        <p:spPr>
          <a:xfrm>
            <a:off x="3869055" y="209296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0   126 123 123 142  123 232 214 138   0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5" name="文本框 744"/>
          <p:cNvSpPr txBox="1"/>
          <p:nvPr/>
        </p:nvSpPr>
        <p:spPr>
          <a:xfrm>
            <a:off x="3869690" y="235712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0   126 143 153 162  173 132 244 238   0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6" name="文本框 745"/>
          <p:cNvSpPr txBox="1"/>
          <p:nvPr/>
        </p:nvSpPr>
        <p:spPr>
          <a:xfrm>
            <a:off x="3869690" y="263271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0   146 193 253 122  173 232 234 248   0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85" name="矩形 984"/>
          <p:cNvSpPr/>
          <p:nvPr/>
        </p:nvSpPr>
        <p:spPr>
          <a:xfrm>
            <a:off x="7512050" y="127000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-1</a:t>
            </a:r>
            <a:endParaRPr lang="en-US" altLang="zh-CN" sz="1400"/>
          </a:p>
        </p:txBody>
      </p:sp>
      <p:sp>
        <p:nvSpPr>
          <p:cNvPr id="996" name="矩形 995"/>
          <p:cNvSpPr/>
          <p:nvPr/>
        </p:nvSpPr>
        <p:spPr>
          <a:xfrm>
            <a:off x="7860030" y="127000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997" name="矩形 996"/>
          <p:cNvSpPr/>
          <p:nvPr/>
        </p:nvSpPr>
        <p:spPr>
          <a:xfrm>
            <a:off x="8208010" y="127000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998" name="矩形 997"/>
          <p:cNvSpPr/>
          <p:nvPr/>
        </p:nvSpPr>
        <p:spPr>
          <a:xfrm>
            <a:off x="7512050" y="161798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999" name="矩形 998"/>
          <p:cNvSpPr/>
          <p:nvPr/>
        </p:nvSpPr>
        <p:spPr>
          <a:xfrm>
            <a:off x="7860030" y="161798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000" name="矩形 999"/>
          <p:cNvSpPr/>
          <p:nvPr/>
        </p:nvSpPr>
        <p:spPr>
          <a:xfrm>
            <a:off x="8208010" y="161798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001" name="矩形 1000"/>
          <p:cNvSpPr/>
          <p:nvPr/>
        </p:nvSpPr>
        <p:spPr>
          <a:xfrm>
            <a:off x="7512050" y="196596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002" name="矩形 1001"/>
          <p:cNvSpPr/>
          <p:nvPr/>
        </p:nvSpPr>
        <p:spPr>
          <a:xfrm>
            <a:off x="7860030" y="196596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003" name="矩形 1002"/>
          <p:cNvSpPr/>
          <p:nvPr/>
        </p:nvSpPr>
        <p:spPr>
          <a:xfrm>
            <a:off x="8208010" y="196596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15" name="右箭头 214"/>
          <p:cNvSpPr/>
          <p:nvPr/>
        </p:nvSpPr>
        <p:spPr>
          <a:xfrm rot="19140000">
            <a:off x="2359025" y="2583180"/>
            <a:ext cx="1355725" cy="221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60030" y="4962525"/>
            <a:ext cx="347980" cy="3479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-1</a:t>
            </a:r>
            <a:endParaRPr lang="en-US" altLang="zh-CN" sz="1400"/>
          </a:p>
        </p:txBody>
      </p:sp>
      <p:sp>
        <p:nvSpPr>
          <p:cNvPr id="223" name="右箭头 222"/>
          <p:cNvSpPr/>
          <p:nvPr/>
        </p:nvSpPr>
        <p:spPr>
          <a:xfrm>
            <a:off x="6663055" y="1815465"/>
            <a:ext cx="738505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500000">
            <a:off x="2453005" y="3790315"/>
            <a:ext cx="1176655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 rot="0">
            <a:off x="193675" y="2406650"/>
            <a:ext cx="2172335" cy="2174240"/>
            <a:chOff x="592" y="1197"/>
            <a:chExt cx="3421" cy="3424"/>
          </a:xfrm>
        </p:grpSpPr>
        <p:sp>
          <p:nvSpPr>
            <p:cNvPr id="59" name="矩形 58"/>
            <p:cNvSpPr/>
            <p:nvPr/>
          </p:nvSpPr>
          <p:spPr>
            <a:xfrm>
              <a:off x="592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020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448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876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301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729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57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3585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92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1020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448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876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301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729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157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3585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92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020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448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876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2301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729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3157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3585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592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020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448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876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2301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2729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157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585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592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020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1448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1876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2301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729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157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3585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592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020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448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876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301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729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3157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585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592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1020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448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1876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2301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729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3157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3585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592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1020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1448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1876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301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2729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3157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3585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-77470" y="241046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156 155 158 167  123 169 234 158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-77470" y="267081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252 156 138 127  163 169 144 258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-78105" y="294640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126 145 128 197  153 179 154 138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-78105" y="321627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226 125 173 102  116 192 254 118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-77470" y="349377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146 146 163 122  216 132 158 128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-78105" y="376936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126 123 123 142  123 232 214 138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-77470" y="403352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126 143 153 162  173 132 244 238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96520" y="4309110"/>
            <a:ext cx="2355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146 193 253 122  173 232 234  248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 rot="19380000">
            <a:off x="2440305" y="2247900"/>
            <a:ext cx="1219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padding</a:t>
            </a:r>
            <a:endParaRPr lang="en-US" altLang="zh-CN"/>
          </a:p>
        </p:txBody>
      </p:sp>
      <p:grpSp>
        <p:nvGrpSpPr>
          <p:cNvPr id="201" name="组合 200"/>
          <p:cNvGrpSpPr/>
          <p:nvPr/>
        </p:nvGrpSpPr>
        <p:grpSpPr>
          <a:xfrm rot="0">
            <a:off x="4141470" y="3865245"/>
            <a:ext cx="2172335" cy="2174240"/>
            <a:chOff x="592" y="1197"/>
            <a:chExt cx="3421" cy="3424"/>
          </a:xfrm>
        </p:grpSpPr>
        <p:sp>
          <p:nvSpPr>
            <p:cNvPr id="202" name="矩形 201"/>
            <p:cNvSpPr/>
            <p:nvPr/>
          </p:nvSpPr>
          <p:spPr>
            <a:xfrm>
              <a:off x="592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1020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1448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1876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2301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2729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3157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3585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592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020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448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876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2301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2729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3157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3585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592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020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448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1876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2301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2729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3157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3585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592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1020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1448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1876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2301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2729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3157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3585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592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1020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1448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1876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301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2729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3157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3585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592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5" name="矩形 244"/>
            <p:cNvSpPr/>
            <p:nvPr/>
          </p:nvSpPr>
          <p:spPr>
            <a:xfrm>
              <a:off x="1020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1448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1876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301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2729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3157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3585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592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1020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1448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5" name="矩形 254"/>
            <p:cNvSpPr/>
            <p:nvPr/>
          </p:nvSpPr>
          <p:spPr>
            <a:xfrm>
              <a:off x="1876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2301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2729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3157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9" name="矩形 258"/>
            <p:cNvSpPr/>
            <p:nvPr/>
          </p:nvSpPr>
          <p:spPr>
            <a:xfrm>
              <a:off x="3585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592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1020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1448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1876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2301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5" name="矩形 264"/>
            <p:cNvSpPr/>
            <p:nvPr/>
          </p:nvSpPr>
          <p:spPr>
            <a:xfrm>
              <a:off x="2729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6" name="矩形 265"/>
            <p:cNvSpPr/>
            <p:nvPr/>
          </p:nvSpPr>
          <p:spPr>
            <a:xfrm>
              <a:off x="3157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3585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3870325" y="386905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156 155 158 167  123 169 234 158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3870325" y="412940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252 156 138 127  163 169 144 258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3869690" y="440499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126 145 128 197  153 179 154 138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1" name="文本框 270"/>
          <p:cNvSpPr txBox="1"/>
          <p:nvPr/>
        </p:nvSpPr>
        <p:spPr>
          <a:xfrm>
            <a:off x="3869690" y="467487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226 125 173 102  116 192 254 118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2" name="文本框 271"/>
          <p:cNvSpPr txBox="1"/>
          <p:nvPr/>
        </p:nvSpPr>
        <p:spPr>
          <a:xfrm>
            <a:off x="3870325" y="495236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146 146 163 122  216 132 158 128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3869690" y="522795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126 123 123 142  123 232 214 138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4" name="文本框 273"/>
          <p:cNvSpPr txBox="1"/>
          <p:nvPr/>
        </p:nvSpPr>
        <p:spPr>
          <a:xfrm>
            <a:off x="3870325" y="549211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126 143 153 162  173 132 244 238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4044315" y="5767705"/>
            <a:ext cx="2355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146 193 253 122  173 232 234  248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6" name="右箭头 275"/>
          <p:cNvSpPr/>
          <p:nvPr/>
        </p:nvSpPr>
        <p:spPr>
          <a:xfrm>
            <a:off x="6499225" y="4962525"/>
            <a:ext cx="1007110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9031605" y="109093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128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9497695" y="109093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9963785" y="109093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82" name="矩形 281"/>
          <p:cNvSpPr/>
          <p:nvPr/>
        </p:nvSpPr>
        <p:spPr>
          <a:xfrm>
            <a:off x="9031605" y="155702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9497695" y="155702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9963785" y="155702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9031605" y="202311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86" name="矩形 285"/>
          <p:cNvSpPr/>
          <p:nvPr/>
        </p:nvSpPr>
        <p:spPr>
          <a:xfrm>
            <a:off x="9497695" y="202311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87" name="矩形 286"/>
          <p:cNvSpPr/>
          <p:nvPr/>
        </p:nvSpPr>
        <p:spPr>
          <a:xfrm>
            <a:off x="9963785" y="202311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9031605" y="44843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-156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9" name="矩形 288"/>
          <p:cNvSpPr/>
          <p:nvPr/>
        </p:nvSpPr>
        <p:spPr>
          <a:xfrm>
            <a:off x="9497695" y="44843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90" name="矩形 289"/>
          <p:cNvSpPr/>
          <p:nvPr/>
        </p:nvSpPr>
        <p:spPr>
          <a:xfrm>
            <a:off x="9963785" y="44843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9031605" y="495046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92" name="矩形 291"/>
          <p:cNvSpPr/>
          <p:nvPr/>
        </p:nvSpPr>
        <p:spPr>
          <a:xfrm>
            <a:off x="9497695" y="495046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9963785" y="495046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02" name="矩形 301"/>
          <p:cNvSpPr/>
          <p:nvPr/>
        </p:nvSpPr>
        <p:spPr>
          <a:xfrm>
            <a:off x="9031605" y="541655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9497695" y="541655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04" name="矩形 303"/>
          <p:cNvSpPr/>
          <p:nvPr/>
        </p:nvSpPr>
        <p:spPr>
          <a:xfrm>
            <a:off x="9963785" y="541655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15" name="右箭头 314"/>
          <p:cNvSpPr/>
          <p:nvPr/>
        </p:nvSpPr>
        <p:spPr>
          <a:xfrm>
            <a:off x="8622030" y="1757680"/>
            <a:ext cx="334645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右箭头 315"/>
          <p:cNvSpPr/>
          <p:nvPr/>
        </p:nvSpPr>
        <p:spPr>
          <a:xfrm>
            <a:off x="8441690" y="5003800"/>
            <a:ext cx="514985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右箭头 316"/>
          <p:cNvSpPr/>
          <p:nvPr/>
        </p:nvSpPr>
        <p:spPr>
          <a:xfrm rot="18300000">
            <a:off x="10391775" y="4548505"/>
            <a:ext cx="1385570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6" name="右箭头 365"/>
          <p:cNvSpPr/>
          <p:nvPr/>
        </p:nvSpPr>
        <p:spPr>
          <a:xfrm rot="2700000">
            <a:off x="10391775" y="2123440"/>
            <a:ext cx="1385570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1210290" y="2963545"/>
            <a:ext cx="805815" cy="805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+</a:t>
            </a:r>
            <a:endParaRPr lang="en-US" altLang="zh-CN" sz="4000"/>
          </a:p>
        </p:txBody>
      </p:sp>
      <p:sp>
        <p:nvSpPr>
          <p:cNvPr id="412" name="右箭头 411"/>
          <p:cNvSpPr/>
          <p:nvPr/>
        </p:nvSpPr>
        <p:spPr>
          <a:xfrm>
            <a:off x="12084050" y="3273425"/>
            <a:ext cx="334645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圆角矩形 412"/>
          <p:cNvSpPr/>
          <p:nvPr/>
        </p:nvSpPr>
        <p:spPr>
          <a:xfrm>
            <a:off x="7456170" y="1134745"/>
            <a:ext cx="1154430" cy="4347210"/>
          </a:xfrm>
          <a:prstGeom prst="round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0" name="矩形 559"/>
          <p:cNvSpPr/>
          <p:nvPr/>
        </p:nvSpPr>
        <p:spPr>
          <a:xfrm>
            <a:off x="12474575" y="271018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-28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1" name="矩形 560"/>
          <p:cNvSpPr/>
          <p:nvPr/>
        </p:nvSpPr>
        <p:spPr>
          <a:xfrm>
            <a:off x="12940665" y="271018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2" name="矩形 561"/>
          <p:cNvSpPr/>
          <p:nvPr/>
        </p:nvSpPr>
        <p:spPr>
          <a:xfrm>
            <a:off x="13406755" y="271018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63" name="矩形 562"/>
          <p:cNvSpPr/>
          <p:nvPr/>
        </p:nvSpPr>
        <p:spPr>
          <a:xfrm>
            <a:off x="12474575" y="31762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4" name="矩形 563"/>
          <p:cNvSpPr/>
          <p:nvPr/>
        </p:nvSpPr>
        <p:spPr>
          <a:xfrm>
            <a:off x="12940665" y="31762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5" name="矩形 564"/>
          <p:cNvSpPr/>
          <p:nvPr/>
        </p:nvSpPr>
        <p:spPr>
          <a:xfrm>
            <a:off x="13406755" y="31762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66" name="矩形 565"/>
          <p:cNvSpPr/>
          <p:nvPr/>
        </p:nvSpPr>
        <p:spPr>
          <a:xfrm>
            <a:off x="12474575" y="364236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12940665" y="364236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68" name="矩形 567"/>
          <p:cNvSpPr/>
          <p:nvPr/>
        </p:nvSpPr>
        <p:spPr>
          <a:xfrm>
            <a:off x="13406755" y="364236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1297940" y="146113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64995" y="146113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19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32050" y="146113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99105" y="146113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97940" y="202819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64995" y="202819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32050" y="202819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99105" y="202819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97940" y="259524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64995" y="259524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32050" y="259524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999105" y="259524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10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297940" y="316230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87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864995" y="316230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76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32050" y="316230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999105" y="316230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0225" y="180975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67280" y="180975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19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34335" y="180975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01390" y="180975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00225" y="237680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152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67280" y="237680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34335" y="237680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01390" y="237680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00225" y="294386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167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67280" y="294386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34335" y="294386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501390" y="294386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10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00225" y="351091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67280" y="351091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76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34335" y="351091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01390" y="351091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97" name="矩形 996"/>
          <p:cNvSpPr/>
          <p:nvPr/>
        </p:nvSpPr>
        <p:spPr>
          <a:xfrm>
            <a:off x="2302510" y="215836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69565" y="215836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19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36620" y="215836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03675" y="215836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2510" y="272542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69565" y="272542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6620" y="272542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03675" y="272542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02510" y="329247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69565" y="329247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36620" y="329247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3675" y="329247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10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02510" y="385953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69565" y="385953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76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36620" y="385953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03675" y="385953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50" name="上下箭头 49"/>
          <p:cNvSpPr/>
          <p:nvPr/>
        </p:nvSpPr>
        <p:spPr>
          <a:xfrm rot="19380000">
            <a:off x="4243070" y="621030"/>
            <a:ext cx="271780" cy="1409700"/>
          </a:xfrm>
          <a:prstGeom prst="up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上下箭头 50"/>
          <p:cNvSpPr/>
          <p:nvPr/>
        </p:nvSpPr>
        <p:spPr>
          <a:xfrm>
            <a:off x="5150485" y="2159000"/>
            <a:ext cx="271780" cy="2200910"/>
          </a:xfrm>
          <a:prstGeom prst="up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上下箭头 51"/>
          <p:cNvSpPr/>
          <p:nvPr/>
        </p:nvSpPr>
        <p:spPr>
          <a:xfrm rot="5400000">
            <a:off x="2882900" y="3247390"/>
            <a:ext cx="271780" cy="3105150"/>
          </a:xfrm>
          <a:prstGeom prst="up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446655" y="4995545"/>
            <a:ext cx="989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宽</a:t>
            </a:r>
            <a:r>
              <a:rPr lang="en-US" altLang="zh-CN"/>
              <a:t>4</a:t>
            </a:r>
            <a:r>
              <a:rPr lang="zh-CN" altLang="en-US"/>
              <a:t>像素</a:t>
            </a:r>
            <a:endParaRPr lang="zh-CN" altLang="en-US"/>
          </a:p>
          <a:p>
            <a:r>
              <a:rPr lang="en-US" altLang="zh-CN"/>
              <a:t>(pixels)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422265" y="3048635"/>
            <a:ext cx="989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长</a:t>
            </a:r>
            <a:r>
              <a:rPr lang="en-US" altLang="zh-CN"/>
              <a:t>4</a:t>
            </a:r>
            <a:r>
              <a:rPr lang="zh-CN" altLang="en-US"/>
              <a:t>像素</a:t>
            </a:r>
            <a:endParaRPr lang="zh-CN" altLang="en-US"/>
          </a:p>
          <a:p>
            <a:r>
              <a:rPr lang="en-US" altLang="zh-CN"/>
              <a:t>(pixels)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506595" y="977265"/>
            <a:ext cx="155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RGB</a:t>
            </a:r>
            <a:r>
              <a:rPr lang="zh-CN" altLang="en-US"/>
              <a:t>色彩</a:t>
            </a:r>
            <a:r>
              <a:rPr lang="zh-CN" altLang="en-US"/>
              <a:t>空间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305675" y="146113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872730" y="146113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19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439785" y="146113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006840" y="146113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305675" y="202819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872730" y="202819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439785" y="202819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06840" y="202819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305675" y="259524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72730" y="259524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439785" y="259524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006840" y="259524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10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305675" y="316230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87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872730" y="316230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76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439785" y="316230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006840" y="316230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807960" y="180975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375015" y="180975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19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942070" y="180975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9509125" y="180975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807960" y="237680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152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375015" y="237680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942070" y="237680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509125" y="237680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807960" y="294386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167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375015" y="294386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942070" y="294386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509125" y="294386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10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807960" y="351091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375015" y="351091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76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42070" y="351091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509125" y="351091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10245" y="215836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877300" y="215836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19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444355" y="215836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0011410" y="215836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310245" y="272542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877300" y="272542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9444355" y="272542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011410" y="272542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310245" y="329247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877300" y="329247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444355" y="329247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0011410" y="329247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10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310245" y="385953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877300" y="385953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76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444355" y="385953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0011410" y="385953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2107565" y="5725795"/>
            <a:ext cx="1960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(a) RGB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图片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8244840" y="5725795"/>
            <a:ext cx="1960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b)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三维张量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" name="组合 152"/>
          <p:cNvGrpSpPr/>
          <p:nvPr/>
        </p:nvGrpSpPr>
        <p:grpSpPr>
          <a:xfrm>
            <a:off x="3226435" y="2104390"/>
            <a:ext cx="6666865" cy="2796540"/>
            <a:chOff x="5081" y="3314"/>
            <a:chExt cx="10499" cy="4404"/>
          </a:xfrm>
        </p:grpSpPr>
        <p:sp>
          <p:nvSpPr>
            <p:cNvPr id="145" name="矩形 144"/>
            <p:cNvSpPr/>
            <p:nvPr/>
          </p:nvSpPr>
          <p:spPr>
            <a:xfrm>
              <a:off x="7645" y="5472"/>
              <a:ext cx="1285" cy="1283"/>
            </a:xfrm>
            <a:prstGeom prst="rect">
              <a:avLst/>
            </a:prstGeom>
            <a:solidFill>
              <a:srgbClr val="FF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5520" y="3314"/>
              <a:ext cx="1285" cy="1283"/>
            </a:xfrm>
            <a:prstGeom prst="rect">
              <a:avLst/>
            </a:prstGeom>
            <a:solidFill>
              <a:srgbClr val="FF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 rot="0">
              <a:off x="5509" y="3325"/>
              <a:ext cx="3421" cy="3424"/>
              <a:chOff x="592" y="1197"/>
              <a:chExt cx="3421" cy="342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92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020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448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876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301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729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157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5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92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020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448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876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301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729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157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585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92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20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448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876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301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729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57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585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92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020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448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876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301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729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157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585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92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020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448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876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301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729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157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585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92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020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448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876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301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729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157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585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92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020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448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876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301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2729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3157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3585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592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020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448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876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301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729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3157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3585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5" name="文本框 134"/>
            <p:cNvSpPr txBox="1"/>
            <p:nvPr/>
          </p:nvSpPr>
          <p:spPr>
            <a:xfrm>
              <a:off x="5082" y="333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156 155 158 167  123 169 234 158 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82" y="374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252 156 138 127  163 169 144 258 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5081" y="4175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126 145 128 197  153 179 154 138 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5081" y="4600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226 125 173 102  116 192 254 118 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5082" y="503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146 146 163 122  216 132 158 128 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5081" y="547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126 123 123 142  123 232 214 138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5082" y="588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126 143 153 162  173 132 244 238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5356" y="6321"/>
              <a:ext cx="371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146 193 253 122  173 232 234  248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85" name="矩形 984"/>
            <p:cNvSpPr/>
            <p:nvPr/>
          </p:nvSpPr>
          <p:spPr>
            <a:xfrm>
              <a:off x="10380" y="418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996" name="矩形 995"/>
            <p:cNvSpPr/>
            <p:nvPr/>
          </p:nvSpPr>
          <p:spPr>
            <a:xfrm>
              <a:off x="10928" y="418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7" name="矩形 996"/>
            <p:cNvSpPr/>
            <p:nvPr/>
          </p:nvSpPr>
          <p:spPr>
            <a:xfrm>
              <a:off x="11476" y="418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8" name="矩形 997"/>
            <p:cNvSpPr/>
            <p:nvPr/>
          </p:nvSpPr>
          <p:spPr>
            <a:xfrm>
              <a:off x="10380" y="472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9" name="矩形 998"/>
            <p:cNvSpPr/>
            <p:nvPr/>
          </p:nvSpPr>
          <p:spPr>
            <a:xfrm>
              <a:off x="10928" y="472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0" name="矩形 999"/>
            <p:cNvSpPr/>
            <p:nvPr/>
          </p:nvSpPr>
          <p:spPr>
            <a:xfrm>
              <a:off x="11476" y="472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1" name="矩形 1000"/>
            <p:cNvSpPr/>
            <p:nvPr/>
          </p:nvSpPr>
          <p:spPr>
            <a:xfrm>
              <a:off x="10380" y="527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2" name="矩形 1001"/>
            <p:cNvSpPr/>
            <p:nvPr/>
          </p:nvSpPr>
          <p:spPr>
            <a:xfrm>
              <a:off x="10928" y="527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3" name="矩形 1002"/>
            <p:cNvSpPr/>
            <p:nvPr/>
          </p:nvSpPr>
          <p:spPr>
            <a:xfrm>
              <a:off x="11476" y="527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13" name="文本框 1012"/>
            <p:cNvSpPr txBox="1"/>
            <p:nvPr/>
          </p:nvSpPr>
          <p:spPr>
            <a:xfrm>
              <a:off x="10161" y="7138"/>
              <a:ext cx="20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3x3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卷积核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8" name="任意多边形 147"/>
            <p:cNvSpPr/>
            <p:nvPr/>
          </p:nvSpPr>
          <p:spPr>
            <a:xfrm>
              <a:off x="5214" y="3883"/>
              <a:ext cx="3993" cy="2240"/>
            </a:xfrm>
            <a:custGeom>
              <a:avLst/>
              <a:gdLst>
                <a:gd name="connisteX0" fmla="*/ 972147 w 2535619"/>
                <a:gd name="connsiteY0" fmla="*/ 0 h 1422400"/>
                <a:gd name="connisteX1" fmla="*/ 2517737 w 2535619"/>
                <a:gd name="connsiteY1" fmla="*/ 486410 h 1422400"/>
                <a:gd name="connisteX2" fmla="*/ 21552 w 2535619"/>
                <a:gd name="connsiteY2" fmla="*/ 820420 h 1422400"/>
                <a:gd name="connisteX3" fmla="*/ 1473162 w 2535619"/>
                <a:gd name="connsiteY3" fmla="*/ 1422400 h 1422400"/>
                <a:gd name="connisteX4" fmla="*/ 1465542 w 2535619"/>
                <a:gd name="connsiteY4" fmla="*/ 1502410 h 14224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535619" h="1422400">
                  <a:moveTo>
                    <a:pt x="972147" y="0"/>
                  </a:moveTo>
                  <a:cubicBezTo>
                    <a:pt x="1330922" y="90805"/>
                    <a:pt x="2707602" y="322580"/>
                    <a:pt x="2517737" y="486410"/>
                  </a:cubicBezTo>
                  <a:cubicBezTo>
                    <a:pt x="2327872" y="650240"/>
                    <a:pt x="230467" y="633095"/>
                    <a:pt x="21552" y="820420"/>
                  </a:cubicBezTo>
                  <a:cubicBezTo>
                    <a:pt x="-187363" y="1007745"/>
                    <a:pt x="1184237" y="1285875"/>
                    <a:pt x="1473162" y="142240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3" name="矩形 1032"/>
            <p:cNvSpPr/>
            <p:nvPr/>
          </p:nvSpPr>
          <p:spPr>
            <a:xfrm>
              <a:off x="13378" y="374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312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14112" y="374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>
              <a:off x="14846" y="374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...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>
              <a:off x="13378" y="4476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>
              <a:off x="14112" y="4476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14846" y="4476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...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>
              <a:off x="13378" y="521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...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>
              <a:off x="14112" y="521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...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14846" y="521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...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6179" y="7138"/>
              <a:ext cx="20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输入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图片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14112" y="7138"/>
              <a:ext cx="12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输出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" name="组合 34"/>
          <p:cNvGrpSpPr/>
          <p:nvPr/>
        </p:nvGrpSpPr>
        <p:grpSpPr>
          <a:xfrm>
            <a:off x="3055620" y="1859280"/>
            <a:ext cx="5754370" cy="2267585"/>
            <a:chOff x="4812" y="2928"/>
            <a:chExt cx="9062" cy="3571"/>
          </a:xfrm>
        </p:grpSpPr>
        <p:sp>
          <p:nvSpPr>
            <p:cNvPr id="66" name="矩形 65"/>
            <p:cNvSpPr/>
            <p:nvPr/>
          </p:nvSpPr>
          <p:spPr>
            <a:xfrm>
              <a:off x="5016" y="3616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245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909" y="3616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016" y="4509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909" y="4509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914" y="3272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22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807" y="3272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700" y="3272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14" y="4165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807" y="4165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245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700" y="4165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14" y="505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76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807" y="505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700" y="505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812" y="2928"/>
              <a:ext cx="893" cy="8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705" y="2928"/>
              <a:ext cx="893" cy="8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19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598" y="2928"/>
              <a:ext cx="893" cy="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-1.2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7491" y="2928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812" y="3821"/>
              <a:ext cx="893" cy="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-0.2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705" y="3821"/>
              <a:ext cx="893" cy="8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22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6598" y="3821"/>
              <a:ext cx="893" cy="8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7491" y="3821"/>
              <a:ext cx="893" cy="8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12" y="4714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705" y="4714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6598" y="4714"/>
              <a:ext cx="893" cy="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-3.2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491" y="4714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812" y="5607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705" y="5607"/>
              <a:ext cx="893" cy="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-2.2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6598" y="5607"/>
              <a:ext cx="893" cy="8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7491" y="5607"/>
              <a:ext cx="893" cy="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-1.9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" name="右箭头 3"/>
            <p:cNvSpPr/>
            <p:nvPr/>
          </p:nvSpPr>
          <p:spPr>
            <a:xfrm>
              <a:off x="8673" y="4281"/>
              <a:ext cx="1417" cy="7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0507" y="3616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245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400" y="3616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507" y="4509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400" y="4509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405" y="3272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22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298" y="3272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191" y="3272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05" y="4165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298" y="4165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245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191" y="4165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405" y="505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76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298" y="505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191" y="505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03" y="2928"/>
              <a:ext cx="893" cy="8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1196" y="2928"/>
              <a:ext cx="893" cy="8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19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089" y="292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982" y="2928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303" y="3821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196" y="3821"/>
              <a:ext cx="893" cy="8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22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089" y="3821"/>
              <a:ext cx="893" cy="8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2982" y="3821"/>
              <a:ext cx="893" cy="8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03" y="4714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196" y="4714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089" y="4714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982" y="4714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303" y="5607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96" y="5607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089" y="5607"/>
              <a:ext cx="893" cy="8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2982" y="5607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747" y="4380"/>
              <a:ext cx="12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RELU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" name="组合 38"/>
          <p:cNvGrpSpPr/>
          <p:nvPr/>
        </p:nvGrpSpPr>
        <p:grpSpPr>
          <a:xfrm>
            <a:off x="2183130" y="527050"/>
            <a:ext cx="8576945" cy="5008245"/>
            <a:chOff x="2619" y="1016"/>
            <a:chExt cx="13507" cy="7887"/>
          </a:xfrm>
        </p:grpSpPr>
        <p:pic>
          <p:nvPicPr>
            <p:cNvPr id="4" name="图片 3" descr="vggResult"/>
            <p:cNvPicPr>
              <a:picLocks noChangeAspect="1"/>
            </p:cNvPicPr>
            <p:nvPr/>
          </p:nvPicPr>
          <p:blipFill>
            <a:blip r:embed="rId1"/>
            <a:srcRect b="4163"/>
            <a:stretch>
              <a:fillRect/>
            </a:stretch>
          </p:blipFill>
          <p:spPr>
            <a:xfrm>
              <a:off x="2619" y="3079"/>
              <a:ext cx="13431" cy="5824"/>
            </a:xfrm>
            <a:prstGeom prst="rect">
              <a:avLst/>
            </a:prstGeom>
          </p:spPr>
        </p:pic>
        <p:cxnSp>
          <p:nvCxnSpPr>
            <p:cNvPr id="5" name="直接箭头连接符 4"/>
            <p:cNvCxnSpPr/>
            <p:nvPr/>
          </p:nvCxnSpPr>
          <p:spPr>
            <a:xfrm>
              <a:off x="4198" y="2740"/>
              <a:ext cx="0" cy="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3597" y="2160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CONV</a:t>
              </a:r>
              <a:endParaRPr lang="en-US" altLang="zh-CN" sz="2000" b="1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4799" y="2112"/>
              <a:ext cx="0" cy="1182"/>
            </a:xfrm>
            <a:prstGeom prst="straightConnector1">
              <a:avLst/>
            </a:prstGeom>
            <a:ln w="254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4198" y="1532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6">
                      <a:lumMod val="75000"/>
                    </a:schemeClr>
                  </a:solidFill>
                </a:rPr>
                <a:t>RELU</a:t>
              </a:r>
              <a:endParaRPr lang="en-US" altLang="zh-CN" sz="20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5496" y="2742"/>
              <a:ext cx="0" cy="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895" y="2162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CONV</a:t>
              </a:r>
              <a:endParaRPr lang="en-US" altLang="zh-CN" sz="2000" b="1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6187" y="2116"/>
              <a:ext cx="0" cy="1182"/>
            </a:xfrm>
            <a:prstGeom prst="straightConnector1">
              <a:avLst/>
            </a:prstGeom>
            <a:ln w="254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586" y="1536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6">
                      <a:lumMod val="75000"/>
                    </a:schemeClr>
                  </a:solidFill>
                </a:rPr>
                <a:t>RELU</a:t>
              </a:r>
              <a:endParaRPr lang="en-US" altLang="zh-CN" sz="20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915" y="1740"/>
              <a:ext cx="0" cy="1555"/>
            </a:xfrm>
            <a:prstGeom prst="straightConnector1">
              <a:avLst/>
            </a:prstGeom>
            <a:ln w="25400">
              <a:solidFill>
                <a:srgbClr val="C55A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314" y="1016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2">
                      <a:lumMod val="75000"/>
                    </a:schemeClr>
                  </a:solidFill>
                </a:rPr>
                <a:t>POOL</a:t>
              </a:r>
              <a:endParaRPr lang="en-US" altLang="zh-CN" sz="20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7598" y="2740"/>
              <a:ext cx="0" cy="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97" y="2160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CONV</a:t>
              </a:r>
              <a:endParaRPr lang="en-US" altLang="zh-CN" sz="2000" b="1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8199" y="2112"/>
              <a:ext cx="0" cy="1182"/>
            </a:xfrm>
            <a:prstGeom prst="straightConnector1">
              <a:avLst/>
            </a:prstGeom>
            <a:ln w="254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7598" y="1532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6">
                      <a:lumMod val="75000"/>
                    </a:schemeClr>
                  </a:solidFill>
                </a:rPr>
                <a:t>RELU</a:t>
              </a:r>
              <a:endParaRPr lang="en-US" altLang="zh-CN" sz="20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896" y="2742"/>
              <a:ext cx="0" cy="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295" y="2162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CONV</a:t>
              </a:r>
              <a:endParaRPr lang="en-US" altLang="zh-CN" sz="2000" b="1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9587" y="2116"/>
              <a:ext cx="0" cy="1182"/>
            </a:xfrm>
            <a:prstGeom prst="straightConnector1">
              <a:avLst/>
            </a:prstGeom>
            <a:ln w="254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8986" y="1536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6">
                      <a:lumMod val="75000"/>
                    </a:schemeClr>
                  </a:solidFill>
                </a:rPr>
                <a:t>RELU</a:t>
              </a:r>
              <a:endParaRPr lang="en-US" altLang="zh-CN" sz="20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0315" y="1740"/>
              <a:ext cx="0" cy="1555"/>
            </a:xfrm>
            <a:prstGeom prst="straightConnector1">
              <a:avLst/>
            </a:prstGeom>
            <a:ln w="25400">
              <a:solidFill>
                <a:srgbClr val="C55A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9714" y="1016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2">
                      <a:lumMod val="75000"/>
                    </a:schemeClr>
                  </a:solidFill>
                </a:rPr>
                <a:t>POOL</a:t>
              </a:r>
              <a:endParaRPr lang="en-US" altLang="zh-CN" sz="20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10961" y="2740"/>
              <a:ext cx="0" cy="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0360" y="2160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CONV</a:t>
              </a:r>
              <a:endParaRPr lang="en-US" altLang="zh-CN" sz="2000" b="1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1562" y="2112"/>
              <a:ext cx="0" cy="1182"/>
            </a:xfrm>
            <a:prstGeom prst="straightConnector1">
              <a:avLst/>
            </a:prstGeom>
            <a:ln w="254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0961" y="1532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6">
                      <a:lumMod val="75000"/>
                    </a:schemeClr>
                  </a:solidFill>
                </a:rPr>
                <a:t>RELU</a:t>
              </a:r>
              <a:endParaRPr lang="en-US" altLang="zh-CN" sz="20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12259" y="2742"/>
              <a:ext cx="0" cy="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1658" y="2162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CONV</a:t>
              </a:r>
              <a:endParaRPr lang="en-US" altLang="zh-CN" sz="2000" b="1"/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12950" y="2116"/>
              <a:ext cx="0" cy="1182"/>
            </a:xfrm>
            <a:prstGeom prst="straightConnector1">
              <a:avLst/>
            </a:prstGeom>
            <a:ln w="254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2349" y="1536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6">
                      <a:lumMod val="75000"/>
                    </a:schemeClr>
                  </a:solidFill>
                </a:rPr>
                <a:t>RELU</a:t>
              </a:r>
              <a:endParaRPr lang="en-US" altLang="zh-CN" sz="20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13678" y="1740"/>
              <a:ext cx="0" cy="1555"/>
            </a:xfrm>
            <a:prstGeom prst="straightConnector1">
              <a:avLst/>
            </a:prstGeom>
            <a:ln w="25400">
              <a:solidFill>
                <a:srgbClr val="C55A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3077" y="1016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2">
                      <a:lumMod val="75000"/>
                    </a:schemeClr>
                  </a:solidFill>
                </a:rPr>
                <a:t>POOL</a:t>
              </a:r>
              <a:endParaRPr lang="en-US" altLang="zh-CN" sz="20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15321" y="3117"/>
              <a:ext cx="0" cy="155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4720" y="2393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2">
                      <a:lumMod val="75000"/>
                    </a:schemeClr>
                  </a:solidFill>
                </a:rPr>
                <a:t>  </a:t>
              </a:r>
              <a:r>
                <a:rPr lang="en-US" altLang="zh-CN" sz="2000" b="1">
                  <a:solidFill>
                    <a:srgbClr val="00B050"/>
                  </a:solidFill>
                </a:rPr>
                <a:t> FC</a:t>
              </a:r>
              <a:endParaRPr lang="en-US" altLang="zh-CN" sz="2000" b="1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2" name="组合 151"/>
          <p:cNvGrpSpPr/>
          <p:nvPr/>
        </p:nvGrpSpPr>
        <p:grpSpPr>
          <a:xfrm>
            <a:off x="1436370" y="105410"/>
            <a:ext cx="9417685" cy="6659245"/>
            <a:chOff x="2262" y="166"/>
            <a:chExt cx="14831" cy="10487"/>
          </a:xfrm>
        </p:grpSpPr>
        <p:sp>
          <p:nvSpPr>
            <p:cNvPr id="186" name="矩形 185"/>
            <p:cNvSpPr/>
            <p:nvPr/>
          </p:nvSpPr>
          <p:spPr>
            <a:xfrm>
              <a:off x="2262" y="1493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12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237" y="1493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23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62" y="2468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248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37" y="2468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54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262" y="5681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241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237" y="5681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216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262" y="6656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140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237" y="6656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159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306" y="4376"/>
              <a:ext cx="1756" cy="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flatten </a:t>
              </a:r>
              <a:endParaRPr lang="en-US" altLang="zh-CN"/>
            </a:p>
          </p:txBody>
        </p:sp>
        <p:sp>
          <p:nvSpPr>
            <p:cNvPr id="22" name="矩形 21"/>
            <p:cNvSpPr/>
            <p:nvPr/>
          </p:nvSpPr>
          <p:spPr>
            <a:xfrm>
              <a:off x="6494" y="528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12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94" y="1853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23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94" y="3178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248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94" y="4503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54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94" y="5828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241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94" y="7153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216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94" y="8478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140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94" y="9803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159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9047" y="2282"/>
              <a:ext cx="818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9047" y="3636"/>
              <a:ext cx="818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9047" y="4990"/>
              <a:ext cx="818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9047" y="6344"/>
              <a:ext cx="818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1303" y="2282"/>
              <a:ext cx="818" cy="8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1303" y="3636"/>
              <a:ext cx="818" cy="8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1303" y="4990"/>
              <a:ext cx="818" cy="8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303" y="6344"/>
              <a:ext cx="818" cy="8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1303" y="928"/>
              <a:ext cx="818" cy="8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1303" y="7698"/>
              <a:ext cx="818" cy="8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217" y="2282"/>
              <a:ext cx="818" cy="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3217" y="3636"/>
              <a:ext cx="818" cy="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3217" y="4990"/>
              <a:ext cx="818" cy="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3217" y="6344"/>
              <a:ext cx="818" cy="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3217" y="928"/>
              <a:ext cx="818" cy="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3217" y="7698"/>
              <a:ext cx="818" cy="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5131" y="2282"/>
              <a:ext cx="818" cy="8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5131" y="3636"/>
              <a:ext cx="818" cy="8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5131" y="4990"/>
              <a:ext cx="818" cy="8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5131" y="6344"/>
              <a:ext cx="818" cy="8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>
              <a:stCxn id="22" idx="3"/>
              <a:endCxn id="31" idx="2"/>
            </p:cNvCxnSpPr>
            <p:nvPr/>
          </p:nvCxnSpPr>
          <p:spPr>
            <a:xfrm>
              <a:off x="7344" y="953"/>
              <a:ext cx="1703" cy="17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23" idx="3"/>
              <a:endCxn id="31" idx="2"/>
            </p:cNvCxnSpPr>
            <p:nvPr/>
          </p:nvCxnSpPr>
          <p:spPr>
            <a:xfrm>
              <a:off x="7344" y="2278"/>
              <a:ext cx="1703" cy="4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24" idx="3"/>
              <a:endCxn id="31" idx="2"/>
            </p:cNvCxnSpPr>
            <p:nvPr/>
          </p:nvCxnSpPr>
          <p:spPr>
            <a:xfrm flipV="1">
              <a:off x="7344" y="2691"/>
              <a:ext cx="1703" cy="9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25" idx="3"/>
              <a:endCxn id="31" idx="2"/>
            </p:cNvCxnSpPr>
            <p:nvPr/>
          </p:nvCxnSpPr>
          <p:spPr>
            <a:xfrm flipV="1">
              <a:off x="7344" y="2691"/>
              <a:ext cx="1703" cy="22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26" idx="3"/>
              <a:endCxn id="31" idx="2"/>
            </p:cNvCxnSpPr>
            <p:nvPr/>
          </p:nvCxnSpPr>
          <p:spPr>
            <a:xfrm flipV="1">
              <a:off x="7344" y="2691"/>
              <a:ext cx="1703" cy="35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27" idx="3"/>
              <a:endCxn id="31" idx="2"/>
            </p:cNvCxnSpPr>
            <p:nvPr/>
          </p:nvCxnSpPr>
          <p:spPr>
            <a:xfrm flipV="1">
              <a:off x="7344" y="2691"/>
              <a:ext cx="1703" cy="48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28" idx="3"/>
              <a:endCxn id="31" idx="2"/>
            </p:cNvCxnSpPr>
            <p:nvPr/>
          </p:nvCxnSpPr>
          <p:spPr>
            <a:xfrm flipV="1">
              <a:off x="7344" y="2691"/>
              <a:ext cx="1703" cy="62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30" idx="3"/>
              <a:endCxn id="31" idx="2"/>
            </p:cNvCxnSpPr>
            <p:nvPr/>
          </p:nvCxnSpPr>
          <p:spPr>
            <a:xfrm flipV="1">
              <a:off x="7344" y="2691"/>
              <a:ext cx="1703" cy="75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1" idx="6"/>
              <a:endCxn id="39" idx="2"/>
            </p:cNvCxnSpPr>
            <p:nvPr/>
          </p:nvCxnSpPr>
          <p:spPr>
            <a:xfrm flipV="1">
              <a:off x="9865" y="1337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31" idx="6"/>
              <a:endCxn id="35" idx="2"/>
            </p:cNvCxnSpPr>
            <p:nvPr/>
          </p:nvCxnSpPr>
          <p:spPr>
            <a:xfrm>
              <a:off x="9865" y="2691"/>
              <a:ext cx="14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31" idx="6"/>
              <a:endCxn id="36" idx="2"/>
            </p:cNvCxnSpPr>
            <p:nvPr/>
          </p:nvCxnSpPr>
          <p:spPr>
            <a:xfrm>
              <a:off x="9865" y="2691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31" idx="6"/>
              <a:endCxn id="37" idx="2"/>
            </p:cNvCxnSpPr>
            <p:nvPr/>
          </p:nvCxnSpPr>
          <p:spPr>
            <a:xfrm>
              <a:off x="9865" y="2691"/>
              <a:ext cx="1438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1" idx="6"/>
              <a:endCxn id="38" idx="2"/>
            </p:cNvCxnSpPr>
            <p:nvPr/>
          </p:nvCxnSpPr>
          <p:spPr>
            <a:xfrm>
              <a:off x="9865" y="2691"/>
              <a:ext cx="1438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31" idx="6"/>
              <a:endCxn id="40" idx="2"/>
            </p:cNvCxnSpPr>
            <p:nvPr/>
          </p:nvCxnSpPr>
          <p:spPr>
            <a:xfrm>
              <a:off x="9865" y="2691"/>
              <a:ext cx="1438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32" idx="6"/>
              <a:endCxn id="39" idx="2"/>
            </p:cNvCxnSpPr>
            <p:nvPr/>
          </p:nvCxnSpPr>
          <p:spPr>
            <a:xfrm flipV="1">
              <a:off x="9865" y="1337"/>
              <a:ext cx="1438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32" idx="6"/>
              <a:endCxn id="35" idx="2"/>
            </p:cNvCxnSpPr>
            <p:nvPr/>
          </p:nvCxnSpPr>
          <p:spPr>
            <a:xfrm flipV="1">
              <a:off x="9865" y="2691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32" idx="6"/>
              <a:endCxn id="36" idx="2"/>
            </p:cNvCxnSpPr>
            <p:nvPr/>
          </p:nvCxnSpPr>
          <p:spPr>
            <a:xfrm>
              <a:off x="9865" y="4045"/>
              <a:ext cx="14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32" idx="6"/>
              <a:endCxn id="37" idx="2"/>
            </p:cNvCxnSpPr>
            <p:nvPr/>
          </p:nvCxnSpPr>
          <p:spPr>
            <a:xfrm>
              <a:off x="9865" y="4045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2" idx="6"/>
              <a:endCxn id="40" idx="2"/>
            </p:cNvCxnSpPr>
            <p:nvPr/>
          </p:nvCxnSpPr>
          <p:spPr>
            <a:xfrm>
              <a:off x="9865" y="4045"/>
              <a:ext cx="1438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33" idx="6"/>
              <a:endCxn id="39" idx="2"/>
            </p:cNvCxnSpPr>
            <p:nvPr/>
          </p:nvCxnSpPr>
          <p:spPr>
            <a:xfrm flipV="1">
              <a:off x="9865" y="1337"/>
              <a:ext cx="1438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33" idx="6"/>
              <a:endCxn id="35" idx="2"/>
            </p:cNvCxnSpPr>
            <p:nvPr/>
          </p:nvCxnSpPr>
          <p:spPr>
            <a:xfrm flipV="1">
              <a:off x="9865" y="2691"/>
              <a:ext cx="1438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33" idx="6"/>
              <a:endCxn id="36" idx="2"/>
            </p:cNvCxnSpPr>
            <p:nvPr/>
          </p:nvCxnSpPr>
          <p:spPr>
            <a:xfrm flipV="1">
              <a:off x="9865" y="4045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33" idx="6"/>
              <a:endCxn id="37" idx="2"/>
            </p:cNvCxnSpPr>
            <p:nvPr/>
          </p:nvCxnSpPr>
          <p:spPr>
            <a:xfrm>
              <a:off x="9865" y="5399"/>
              <a:ext cx="14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33" idx="6"/>
              <a:endCxn id="40" idx="2"/>
            </p:cNvCxnSpPr>
            <p:nvPr/>
          </p:nvCxnSpPr>
          <p:spPr>
            <a:xfrm>
              <a:off x="9865" y="5399"/>
              <a:ext cx="1438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34" idx="6"/>
              <a:endCxn id="39" idx="2"/>
            </p:cNvCxnSpPr>
            <p:nvPr/>
          </p:nvCxnSpPr>
          <p:spPr>
            <a:xfrm flipV="1">
              <a:off x="9865" y="1337"/>
              <a:ext cx="1438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34" idx="6"/>
              <a:endCxn id="35" idx="2"/>
            </p:cNvCxnSpPr>
            <p:nvPr/>
          </p:nvCxnSpPr>
          <p:spPr>
            <a:xfrm flipV="1">
              <a:off x="9865" y="2691"/>
              <a:ext cx="1438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endCxn id="36" idx="2"/>
            </p:cNvCxnSpPr>
            <p:nvPr/>
          </p:nvCxnSpPr>
          <p:spPr>
            <a:xfrm flipV="1">
              <a:off x="9932" y="4045"/>
              <a:ext cx="1371" cy="2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34" idx="6"/>
              <a:endCxn id="37" idx="2"/>
            </p:cNvCxnSpPr>
            <p:nvPr/>
          </p:nvCxnSpPr>
          <p:spPr>
            <a:xfrm flipV="1">
              <a:off x="9865" y="5399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34" idx="6"/>
              <a:endCxn id="40" idx="2"/>
            </p:cNvCxnSpPr>
            <p:nvPr/>
          </p:nvCxnSpPr>
          <p:spPr>
            <a:xfrm>
              <a:off x="9865" y="6753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39" idx="6"/>
              <a:endCxn id="45" idx="2"/>
            </p:cNvCxnSpPr>
            <p:nvPr/>
          </p:nvCxnSpPr>
          <p:spPr>
            <a:xfrm>
              <a:off x="12121" y="1337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39" idx="6"/>
              <a:endCxn id="41" idx="2"/>
            </p:cNvCxnSpPr>
            <p:nvPr/>
          </p:nvCxnSpPr>
          <p:spPr>
            <a:xfrm>
              <a:off x="12121" y="1337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39" idx="6"/>
              <a:endCxn id="42" idx="2"/>
            </p:cNvCxnSpPr>
            <p:nvPr/>
          </p:nvCxnSpPr>
          <p:spPr>
            <a:xfrm>
              <a:off x="12121" y="1337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endCxn id="43" idx="2"/>
            </p:cNvCxnSpPr>
            <p:nvPr/>
          </p:nvCxnSpPr>
          <p:spPr>
            <a:xfrm>
              <a:off x="12135" y="1339"/>
              <a:ext cx="1082" cy="4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39" idx="6"/>
              <a:endCxn id="44" idx="2"/>
            </p:cNvCxnSpPr>
            <p:nvPr/>
          </p:nvCxnSpPr>
          <p:spPr>
            <a:xfrm>
              <a:off x="12121" y="1337"/>
              <a:ext cx="1096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endCxn id="46" idx="2"/>
            </p:cNvCxnSpPr>
            <p:nvPr/>
          </p:nvCxnSpPr>
          <p:spPr>
            <a:xfrm>
              <a:off x="12152" y="1347"/>
              <a:ext cx="1065" cy="6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35" idx="6"/>
              <a:endCxn id="45" idx="2"/>
            </p:cNvCxnSpPr>
            <p:nvPr/>
          </p:nvCxnSpPr>
          <p:spPr>
            <a:xfrm flipV="1">
              <a:off x="12121" y="1337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35" idx="6"/>
              <a:endCxn id="41" idx="2"/>
            </p:cNvCxnSpPr>
            <p:nvPr/>
          </p:nvCxnSpPr>
          <p:spPr>
            <a:xfrm>
              <a:off x="12121" y="2691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35" idx="6"/>
              <a:endCxn id="42" idx="2"/>
            </p:cNvCxnSpPr>
            <p:nvPr/>
          </p:nvCxnSpPr>
          <p:spPr>
            <a:xfrm>
              <a:off x="12121" y="2691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35" idx="6"/>
              <a:endCxn id="43" idx="2"/>
            </p:cNvCxnSpPr>
            <p:nvPr/>
          </p:nvCxnSpPr>
          <p:spPr>
            <a:xfrm>
              <a:off x="12121" y="2691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35" idx="6"/>
              <a:endCxn id="44" idx="2"/>
            </p:cNvCxnSpPr>
            <p:nvPr/>
          </p:nvCxnSpPr>
          <p:spPr>
            <a:xfrm>
              <a:off x="12121" y="2691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endCxn id="46" idx="2"/>
            </p:cNvCxnSpPr>
            <p:nvPr/>
          </p:nvCxnSpPr>
          <p:spPr>
            <a:xfrm>
              <a:off x="12118" y="2676"/>
              <a:ext cx="1099" cy="5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36" idx="6"/>
              <a:endCxn id="45" idx="2"/>
            </p:cNvCxnSpPr>
            <p:nvPr/>
          </p:nvCxnSpPr>
          <p:spPr>
            <a:xfrm flipV="1">
              <a:off x="12121" y="1337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36" idx="6"/>
              <a:endCxn id="41" idx="2"/>
            </p:cNvCxnSpPr>
            <p:nvPr/>
          </p:nvCxnSpPr>
          <p:spPr>
            <a:xfrm flipV="1">
              <a:off x="12121" y="2691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36" idx="6"/>
              <a:endCxn id="42" idx="2"/>
            </p:cNvCxnSpPr>
            <p:nvPr/>
          </p:nvCxnSpPr>
          <p:spPr>
            <a:xfrm>
              <a:off x="12121" y="4045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endCxn id="43" idx="2"/>
            </p:cNvCxnSpPr>
            <p:nvPr/>
          </p:nvCxnSpPr>
          <p:spPr>
            <a:xfrm>
              <a:off x="12101" y="4030"/>
              <a:ext cx="1116" cy="1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36" idx="6"/>
              <a:endCxn id="44" idx="2"/>
            </p:cNvCxnSpPr>
            <p:nvPr/>
          </p:nvCxnSpPr>
          <p:spPr>
            <a:xfrm>
              <a:off x="12121" y="4045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36" idx="6"/>
              <a:endCxn id="46" idx="2"/>
            </p:cNvCxnSpPr>
            <p:nvPr/>
          </p:nvCxnSpPr>
          <p:spPr>
            <a:xfrm>
              <a:off x="12121" y="4045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37" idx="6"/>
              <a:endCxn id="45" idx="2"/>
            </p:cNvCxnSpPr>
            <p:nvPr/>
          </p:nvCxnSpPr>
          <p:spPr>
            <a:xfrm flipV="1">
              <a:off x="12121" y="1337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37" idx="6"/>
              <a:endCxn id="41" idx="2"/>
            </p:cNvCxnSpPr>
            <p:nvPr/>
          </p:nvCxnSpPr>
          <p:spPr>
            <a:xfrm flipV="1">
              <a:off x="12121" y="2691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37" idx="6"/>
              <a:endCxn id="43" idx="2"/>
            </p:cNvCxnSpPr>
            <p:nvPr/>
          </p:nvCxnSpPr>
          <p:spPr>
            <a:xfrm>
              <a:off x="12121" y="5399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37" idx="6"/>
              <a:endCxn id="44" idx="2"/>
            </p:cNvCxnSpPr>
            <p:nvPr/>
          </p:nvCxnSpPr>
          <p:spPr>
            <a:xfrm>
              <a:off x="12121" y="5399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37" idx="6"/>
              <a:endCxn id="46" idx="2"/>
            </p:cNvCxnSpPr>
            <p:nvPr/>
          </p:nvCxnSpPr>
          <p:spPr>
            <a:xfrm>
              <a:off x="12121" y="5399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38" idx="6"/>
              <a:endCxn id="45" idx="2"/>
            </p:cNvCxnSpPr>
            <p:nvPr/>
          </p:nvCxnSpPr>
          <p:spPr>
            <a:xfrm flipV="1">
              <a:off x="12121" y="1337"/>
              <a:ext cx="1096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38" idx="6"/>
              <a:endCxn id="41" idx="2"/>
            </p:cNvCxnSpPr>
            <p:nvPr/>
          </p:nvCxnSpPr>
          <p:spPr>
            <a:xfrm flipV="1">
              <a:off x="12121" y="2691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38" idx="6"/>
              <a:endCxn id="43" idx="2"/>
            </p:cNvCxnSpPr>
            <p:nvPr/>
          </p:nvCxnSpPr>
          <p:spPr>
            <a:xfrm flipV="1">
              <a:off x="12121" y="5399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38" idx="6"/>
              <a:endCxn id="44" idx="2"/>
            </p:cNvCxnSpPr>
            <p:nvPr/>
          </p:nvCxnSpPr>
          <p:spPr>
            <a:xfrm>
              <a:off x="12121" y="6753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38" idx="6"/>
              <a:endCxn id="46" idx="2"/>
            </p:cNvCxnSpPr>
            <p:nvPr/>
          </p:nvCxnSpPr>
          <p:spPr>
            <a:xfrm>
              <a:off x="12121" y="6753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40" idx="6"/>
              <a:endCxn id="45" idx="2"/>
            </p:cNvCxnSpPr>
            <p:nvPr/>
          </p:nvCxnSpPr>
          <p:spPr>
            <a:xfrm flipV="1">
              <a:off x="12121" y="1337"/>
              <a:ext cx="1096" cy="6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40" idx="6"/>
              <a:endCxn id="41" idx="2"/>
            </p:cNvCxnSpPr>
            <p:nvPr/>
          </p:nvCxnSpPr>
          <p:spPr>
            <a:xfrm flipV="1">
              <a:off x="12121" y="2691"/>
              <a:ext cx="1096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40" idx="6"/>
              <a:endCxn id="42" idx="2"/>
            </p:cNvCxnSpPr>
            <p:nvPr/>
          </p:nvCxnSpPr>
          <p:spPr>
            <a:xfrm flipV="1">
              <a:off x="12121" y="4045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40" idx="6"/>
            </p:cNvCxnSpPr>
            <p:nvPr/>
          </p:nvCxnSpPr>
          <p:spPr>
            <a:xfrm flipV="1">
              <a:off x="12121" y="5350"/>
              <a:ext cx="1111" cy="27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40" idx="6"/>
              <a:endCxn id="44" idx="2"/>
            </p:cNvCxnSpPr>
            <p:nvPr/>
          </p:nvCxnSpPr>
          <p:spPr>
            <a:xfrm flipV="1">
              <a:off x="12121" y="6753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40" idx="6"/>
              <a:endCxn id="46" idx="2"/>
            </p:cNvCxnSpPr>
            <p:nvPr/>
          </p:nvCxnSpPr>
          <p:spPr>
            <a:xfrm>
              <a:off x="12121" y="8107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45" idx="6"/>
              <a:endCxn id="47" idx="2"/>
            </p:cNvCxnSpPr>
            <p:nvPr/>
          </p:nvCxnSpPr>
          <p:spPr>
            <a:xfrm>
              <a:off x="14035" y="1337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45" idx="6"/>
              <a:endCxn id="48" idx="2"/>
            </p:cNvCxnSpPr>
            <p:nvPr/>
          </p:nvCxnSpPr>
          <p:spPr>
            <a:xfrm>
              <a:off x="14035" y="1337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45" idx="6"/>
              <a:endCxn id="49" idx="2"/>
            </p:cNvCxnSpPr>
            <p:nvPr/>
          </p:nvCxnSpPr>
          <p:spPr>
            <a:xfrm>
              <a:off x="14035" y="1337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45" idx="6"/>
              <a:endCxn id="50" idx="2"/>
            </p:cNvCxnSpPr>
            <p:nvPr/>
          </p:nvCxnSpPr>
          <p:spPr>
            <a:xfrm>
              <a:off x="14035" y="1337"/>
              <a:ext cx="1096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41" idx="6"/>
              <a:endCxn id="47" idx="2"/>
            </p:cNvCxnSpPr>
            <p:nvPr/>
          </p:nvCxnSpPr>
          <p:spPr>
            <a:xfrm>
              <a:off x="14035" y="2691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41" idx="6"/>
              <a:endCxn id="48" idx="2"/>
            </p:cNvCxnSpPr>
            <p:nvPr/>
          </p:nvCxnSpPr>
          <p:spPr>
            <a:xfrm>
              <a:off x="14035" y="2691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41" idx="6"/>
              <a:endCxn id="49" idx="2"/>
            </p:cNvCxnSpPr>
            <p:nvPr/>
          </p:nvCxnSpPr>
          <p:spPr>
            <a:xfrm>
              <a:off x="14035" y="2691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41" idx="6"/>
              <a:endCxn id="50" idx="2"/>
            </p:cNvCxnSpPr>
            <p:nvPr/>
          </p:nvCxnSpPr>
          <p:spPr>
            <a:xfrm>
              <a:off x="14035" y="2691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42" idx="6"/>
            </p:cNvCxnSpPr>
            <p:nvPr/>
          </p:nvCxnSpPr>
          <p:spPr>
            <a:xfrm flipV="1">
              <a:off x="14035" y="2699"/>
              <a:ext cx="1076" cy="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42" idx="6"/>
              <a:endCxn id="48" idx="2"/>
            </p:cNvCxnSpPr>
            <p:nvPr/>
          </p:nvCxnSpPr>
          <p:spPr>
            <a:xfrm>
              <a:off x="14035" y="4045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42" idx="6"/>
              <a:endCxn id="49" idx="2"/>
            </p:cNvCxnSpPr>
            <p:nvPr/>
          </p:nvCxnSpPr>
          <p:spPr>
            <a:xfrm>
              <a:off x="14035" y="4045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42" idx="6"/>
              <a:endCxn id="50" idx="2"/>
            </p:cNvCxnSpPr>
            <p:nvPr/>
          </p:nvCxnSpPr>
          <p:spPr>
            <a:xfrm>
              <a:off x="14035" y="4045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43" idx="6"/>
              <a:endCxn id="47" idx="2"/>
            </p:cNvCxnSpPr>
            <p:nvPr/>
          </p:nvCxnSpPr>
          <p:spPr>
            <a:xfrm flipV="1">
              <a:off x="14035" y="2691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43" idx="6"/>
              <a:endCxn id="48" idx="2"/>
            </p:cNvCxnSpPr>
            <p:nvPr/>
          </p:nvCxnSpPr>
          <p:spPr>
            <a:xfrm flipV="1">
              <a:off x="14035" y="4045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43" idx="6"/>
              <a:endCxn id="49" idx="2"/>
            </p:cNvCxnSpPr>
            <p:nvPr/>
          </p:nvCxnSpPr>
          <p:spPr>
            <a:xfrm>
              <a:off x="14035" y="5399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endCxn id="50" idx="2"/>
            </p:cNvCxnSpPr>
            <p:nvPr/>
          </p:nvCxnSpPr>
          <p:spPr>
            <a:xfrm>
              <a:off x="14027" y="5387"/>
              <a:ext cx="1104" cy="1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44" idx="6"/>
              <a:endCxn id="47" idx="2"/>
            </p:cNvCxnSpPr>
            <p:nvPr/>
          </p:nvCxnSpPr>
          <p:spPr>
            <a:xfrm flipV="1">
              <a:off x="14035" y="2691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44" idx="6"/>
              <a:endCxn id="48" idx="2"/>
            </p:cNvCxnSpPr>
            <p:nvPr/>
          </p:nvCxnSpPr>
          <p:spPr>
            <a:xfrm flipV="1">
              <a:off x="14035" y="4045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44" idx="6"/>
              <a:endCxn id="49" idx="2"/>
            </p:cNvCxnSpPr>
            <p:nvPr/>
          </p:nvCxnSpPr>
          <p:spPr>
            <a:xfrm flipV="1">
              <a:off x="14035" y="5399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44" idx="6"/>
              <a:endCxn id="50" idx="2"/>
            </p:cNvCxnSpPr>
            <p:nvPr/>
          </p:nvCxnSpPr>
          <p:spPr>
            <a:xfrm>
              <a:off x="14035" y="6753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46" idx="6"/>
              <a:endCxn id="47" idx="2"/>
            </p:cNvCxnSpPr>
            <p:nvPr/>
          </p:nvCxnSpPr>
          <p:spPr>
            <a:xfrm flipV="1">
              <a:off x="14035" y="2691"/>
              <a:ext cx="1096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46" idx="6"/>
              <a:endCxn id="48" idx="2"/>
            </p:cNvCxnSpPr>
            <p:nvPr/>
          </p:nvCxnSpPr>
          <p:spPr>
            <a:xfrm flipV="1">
              <a:off x="14035" y="4045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46" idx="6"/>
              <a:endCxn id="49" idx="2"/>
            </p:cNvCxnSpPr>
            <p:nvPr/>
          </p:nvCxnSpPr>
          <p:spPr>
            <a:xfrm flipV="1">
              <a:off x="14035" y="5399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46" idx="6"/>
              <a:endCxn id="50" idx="2"/>
            </p:cNvCxnSpPr>
            <p:nvPr/>
          </p:nvCxnSpPr>
          <p:spPr>
            <a:xfrm flipV="1">
              <a:off x="14035" y="6753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>
              <a:stCxn id="47" idx="6"/>
            </p:cNvCxnSpPr>
            <p:nvPr/>
          </p:nvCxnSpPr>
          <p:spPr>
            <a:xfrm>
              <a:off x="15949" y="2691"/>
              <a:ext cx="949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>
              <a:off x="15949" y="4028"/>
              <a:ext cx="949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>
              <a:off x="15949" y="5412"/>
              <a:ext cx="949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15949" y="6753"/>
              <a:ext cx="949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矩形 143"/>
            <p:cNvSpPr/>
            <p:nvPr/>
          </p:nvSpPr>
          <p:spPr>
            <a:xfrm>
              <a:off x="8757" y="166"/>
              <a:ext cx="8337" cy="8973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8842" y="166"/>
              <a:ext cx="18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全连接层</a:t>
              </a:r>
              <a:endParaRPr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6044" y="2050"/>
              <a:ext cx="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atin typeface="Times New Roman" panose="02020603050405020304" charset="0"/>
                  <a:cs typeface="Times New Roman" panose="02020603050405020304" charset="0"/>
                </a:rPr>
                <a:t>p1</a:t>
              </a:r>
              <a:endParaRPr lang="en-US" altLang="zh-CN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6044" y="3313"/>
              <a:ext cx="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atin typeface="Times New Roman" panose="02020603050405020304" charset="0"/>
                  <a:cs typeface="Times New Roman" panose="02020603050405020304" charset="0"/>
                </a:rPr>
                <a:t>p2</a:t>
              </a:r>
              <a:endParaRPr lang="en-US" altLang="zh-CN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6044" y="4783"/>
              <a:ext cx="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atin typeface="Times New Roman" panose="02020603050405020304" charset="0"/>
                  <a:cs typeface="Times New Roman" panose="02020603050405020304" charset="0"/>
                </a:rPr>
                <a:t>p3</a:t>
              </a:r>
              <a:endParaRPr lang="en-US" altLang="zh-CN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16044" y="6041"/>
              <a:ext cx="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atin typeface="Times New Roman" panose="02020603050405020304" charset="0"/>
                  <a:cs typeface="Times New Roman" panose="02020603050405020304" charset="0"/>
                </a:rPr>
                <a:t>p4</a:t>
              </a:r>
              <a:endParaRPr lang="en-US" altLang="zh-CN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2468" y="3533"/>
              <a:ext cx="18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特征图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2466" y="7747"/>
              <a:ext cx="18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特征图</a:t>
              </a:r>
              <a:r>
                <a:rPr lang="en-US" altLang="zh-CN"/>
                <a:t>2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5190</Words>
  <Application>WPS 演示</Application>
  <PresentationFormat>宽屏</PresentationFormat>
  <Paragraphs>1024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</dc:creator>
  <cp:lastModifiedBy>jason</cp:lastModifiedBy>
  <cp:revision>133</cp:revision>
  <dcterms:created xsi:type="dcterms:W3CDTF">2021-11-12T01:33:00Z</dcterms:created>
  <dcterms:modified xsi:type="dcterms:W3CDTF">2021-12-10T09:18:52Z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B6B4DAF63EAF4CFE852AFDCEB3CE3D75</vt:lpwstr>
  </property>
  <property fmtid="{D5CDD505-2E9C-101B-9397-08002B2CF9AE}" pid="3" name="KSOProductBuildVer">
    <vt:lpwstr>2052-11.1.0.10723</vt:lpwstr>
  </property>
</Properties>
</file>