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6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55A11"/>
    <a:srgbClr val="548235"/>
    <a:srgbClr val="FF7777"/>
    <a:srgbClr val="FF5B5B"/>
    <a:srgbClr val="8FAADC"/>
    <a:srgbClr val="A9D18E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01930" y="488315"/>
            <a:ext cx="11990705" cy="6423660"/>
            <a:chOff x="318" y="769"/>
            <a:chExt cx="18883" cy="10116"/>
          </a:xfrm>
        </p:grpSpPr>
        <p:sp>
          <p:nvSpPr>
            <p:cNvPr id="1027" name="矩形 1026"/>
            <p:cNvSpPr/>
            <p:nvPr/>
          </p:nvSpPr>
          <p:spPr>
            <a:xfrm>
              <a:off x="10312" y="1188"/>
              <a:ext cx="1283" cy="1283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6" name="矩形 1025"/>
            <p:cNvSpPr/>
            <p:nvPr/>
          </p:nvSpPr>
          <p:spPr>
            <a:xfrm>
              <a:off x="5449" y="1203"/>
              <a:ext cx="1283" cy="1283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5" name="矩形 1024"/>
            <p:cNvSpPr/>
            <p:nvPr/>
          </p:nvSpPr>
          <p:spPr>
            <a:xfrm>
              <a:off x="746" y="1197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9" name="组合 408"/>
            <p:cNvGrpSpPr/>
            <p:nvPr/>
          </p:nvGrpSpPr>
          <p:grpSpPr>
            <a:xfrm rot="0">
              <a:off x="318" y="769"/>
              <a:ext cx="4277" cy="4280"/>
              <a:chOff x="164" y="769"/>
              <a:chExt cx="4277" cy="4280"/>
            </a:xfrm>
          </p:grpSpPr>
          <p:grpSp>
            <p:nvGrpSpPr>
              <p:cNvPr id="408" name="组合 40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397" name="矩形 396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矩形 401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3" name="矩形 402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 403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7" name="组合 40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379" name="矩形 378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1" name="矩形 380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2" name="矩形 381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 383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 385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6" name="组合 405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389" name="矩形 38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6" name="矩形 39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5" name="组合 404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368" name="矩形 36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4" name="矩形 37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9" name="矩形 318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0" name="矩形 319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4" name="矩形 323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5" name="矩形 324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6" name="矩形 325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7" name="矩形 326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9" name="矩形 328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0" name="矩形 329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4" name="矩形 333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0" name="矩形 339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2" name="矩形 341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6" name="矩形 345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7" name="矩形 346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8" name="矩形 347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9" name="矩形 348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0" name="矩形 349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3" name="矩形 352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5" name="矩形 354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6" name="矩形 355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8" name="矩形 357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1" name="矩形 360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2" name="矩形 361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3" name="矩形 362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22" name="文本框 621"/>
            <p:cNvSpPr txBox="1"/>
            <p:nvPr/>
          </p:nvSpPr>
          <p:spPr>
            <a:xfrm>
              <a:off x="319" y="76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1" name="文本框 730"/>
            <p:cNvSpPr txBox="1"/>
            <p:nvPr/>
          </p:nvSpPr>
          <p:spPr>
            <a:xfrm>
              <a:off x="319" y="120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9" name="文本框 738"/>
            <p:cNvSpPr txBox="1"/>
            <p:nvPr/>
          </p:nvSpPr>
          <p:spPr>
            <a:xfrm>
              <a:off x="318" y="461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319" y="161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318" y="20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318" y="24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3" name="文本框 742"/>
            <p:cNvSpPr txBox="1"/>
            <p:nvPr/>
          </p:nvSpPr>
          <p:spPr>
            <a:xfrm>
              <a:off x="319" y="29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4" name="文本框 743"/>
            <p:cNvSpPr txBox="1"/>
            <p:nvPr/>
          </p:nvSpPr>
          <p:spPr>
            <a:xfrm>
              <a:off x="318" y="334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319" y="37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319" y="41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7" name="组合 746"/>
            <p:cNvGrpSpPr/>
            <p:nvPr/>
          </p:nvGrpSpPr>
          <p:grpSpPr>
            <a:xfrm rot="0">
              <a:off x="5021" y="769"/>
              <a:ext cx="4277" cy="4280"/>
              <a:chOff x="164" y="769"/>
              <a:chExt cx="4277" cy="4280"/>
            </a:xfrm>
          </p:grpSpPr>
          <p:grpSp>
            <p:nvGrpSpPr>
              <p:cNvPr id="748" name="组合 74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749" name="矩形 748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0" name="矩形 749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1" name="矩形 750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2" name="矩形 751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3" name="矩形 752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4" name="矩形 753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5" name="矩形 754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6" name="矩形 755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7" name="组合 75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758" name="矩形 757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9" name="矩形 758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0" name="矩形 759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1" name="矩形 760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2" name="矩形 761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3" name="矩形 762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4" name="矩形 763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5" name="矩形 764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6" name="矩形 765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7" name="矩形 766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8" name="组合 767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769" name="矩形 76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0" name="矩形 76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1" name="矩形 77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4" name="矩形 77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5" name="矩形 77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6" name="矩形 77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7" name="组合 776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778" name="矩形 77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9" name="矩形 77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0" name="矩形 77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1" name="矩形 78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2" name="矩形 78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3" name="矩形 78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4" name="矩形 78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5" name="矩形 78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6" name="矩形 78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7" name="矩形 78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8" name="组合 78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789" name="矩形 788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0" name="矩形 789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1" name="矩形 790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2" name="矩形 791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3" name="矩形 792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4" name="矩形 793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5" name="矩形 794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6" name="矩形 795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7" name="矩形 796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8" name="矩形 797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9" name="矩形 798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0" name="矩形 799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1" name="矩形 800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2" name="矩形 801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3" name="矩形 802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4" name="矩形 803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5" name="矩形 804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6" name="矩形 805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7" name="矩形 806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8" name="矩形 807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9" name="矩形 808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0" name="矩形 809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1" name="矩形 810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2" name="矩形 811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3" name="矩形 812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4" name="矩形 813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5" name="矩形 814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6" name="矩形 815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7" name="矩形 816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8" name="矩形 817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9" name="矩形 818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0" name="矩形 819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1" name="矩形 820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2" name="矩形 821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3" name="矩形 822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4" name="矩形 823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5" name="矩形 824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6" name="矩形 825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7" name="矩形 826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8" name="矩形 827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9" name="矩形 828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0" name="矩形 829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1" name="矩形 830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2" name="矩形 831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3" name="矩形 832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4" name="矩形 833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5" name="矩形 834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6" name="矩形 835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7" name="矩形 836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8" name="矩形 837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9" name="矩形 838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0" name="矩形 839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1" name="矩形 840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2" name="矩形 841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3" name="矩形 842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4" name="矩形 843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5" name="矩形 844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6" name="矩形 845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7" name="矩形 846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8" name="矩形 847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9" name="矩形 848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0" name="矩形 849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1" name="矩形 850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2" name="矩形 851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53" name="文本框 852"/>
            <p:cNvSpPr txBox="1"/>
            <p:nvPr/>
          </p:nvSpPr>
          <p:spPr>
            <a:xfrm>
              <a:off x="5022" y="76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4" name="文本框 853"/>
            <p:cNvSpPr txBox="1"/>
            <p:nvPr/>
          </p:nvSpPr>
          <p:spPr>
            <a:xfrm>
              <a:off x="5022" y="120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5" name="文本框 854"/>
            <p:cNvSpPr txBox="1"/>
            <p:nvPr/>
          </p:nvSpPr>
          <p:spPr>
            <a:xfrm>
              <a:off x="5021" y="461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6" name="文本框 855"/>
            <p:cNvSpPr txBox="1"/>
            <p:nvPr/>
          </p:nvSpPr>
          <p:spPr>
            <a:xfrm>
              <a:off x="5022" y="161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7" name="文本框 856"/>
            <p:cNvSpPr txBox="1"/>
            <p:nvPr/>
          </p:nvSpPr>
          <p:spPr>
            <a:xfrm>
              <a:off x="5021" y="20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8" name="文本框 857"/>
            <p:cNvSpPr txBox="1"/>
            <p:nvPr/>
          </p:nvSpPr>
          <p:spPr>
            <a:xfrm>
              <a:off x="5021" y="24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9" name="文本框 858"/>
            <p:cNvSpPr txBox="1"/>
            <p:nvPr/>
          </p:nvSpPr>
          <p:spPr>
            <a:xfrm>
              <a:off x="5022" y="29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0" name="文本框 859"/>
            <p:cNvSpPr txBox="1"/>
            <p:nvPr/>
          </p:nvSpPr>
          <p:spPr>
            <a:xfrm>
              <a:off x="5021" y="334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1" name="文本框 860"/>
            <p:cNvSpPr txBox="1"/>
            <p:nvPr/>
          </p:nvSpPr>
          <p:spPr>
            <a:xfrm>
              <a:off x="5022" y="37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2" name="文本框 861"/>
            <p:cNvSpPr txBox="1"/>
            <p:nvPr/>
          </p:nvSpPr>
          <p:spPr>
            <a:xfrm>
              <a:off x="5022" y="41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63" name="组合 862"/>
            <p:cNvGrpSpPr/>
            <p:nvPr/>
          </p:nvGrpSpPr>
          <p:grpSpPr>
            <a:xfrm rot="0">
              <a:off x="9884" y="769"/>
              <a:ext cx="4277" cy="4280"/>
              <a:chOff x="164" y="769"/>
              <a:chExt cx="4277" cy="4280"/>
            </a:xfrm>
          </p:grpSpPr>
          <p:grpSp>
            <p:nvGrpSpPr>
              <p:cNvPr id="864" name="组合 863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865" name="矩形 864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6" name="矩形 865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7" name="矩形 866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8" name="矩形 867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9" name="矩形 868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0" name="矩形 869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1" name="矩形 870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2" name="矩形 871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3" name="组合 872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874" name="矩形 873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5" name="矩形 874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6" name="矩形 875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7" name="矩形 876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8" name="矩形 877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9" name="矩形 878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0" name="矩形 879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1" name="矩形 880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2" name="矩形 881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3" name="矩形 882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4" name="组合 883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885" name="矩形 884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6" name="矩形 885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7" name="矩形 886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8" name="矩形 887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9" name="矩形 888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0" name="矩形 889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1" name="矩形 890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2" name="矩形 891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3" name="组合 892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894" name="矩形 893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5" name="矩形 894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6" name="矩形 895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7" name="矩形 896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8" name="矩形 897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9" name="矩形 898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0" name="矩形 899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1" name="矩形 900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2" name="矩形 901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3" name="矩形 902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4" name="组合 903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905" name="矩形 904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6" name="矩形 905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7" name="矩形 906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8" name="矩形 907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9" name="矩形 908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0" name="矩形 909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1" name="矩形 910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2" name="矩形 911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3" name="矩形 912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4" name="矩形 913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5" name="矩形 914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6" name="矩形 915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7" name="矩形 916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8" name="矩形 917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9" name="矩形 918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0" name="矩形 919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1" name="矩形 920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2" name="矩形 921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3" name="矩形 922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4" name="矩形 923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5" name="矩形 924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6" name="矩形 925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7" name="矩形 926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8" name="矩形 927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9" name="矩形 928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0" name="矩形 929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1" name="矩形 930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2" name="矩形 931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3" name="矩形 932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4" name="矩形 933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5" name="矩形 934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6" name="矩形 935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7" name="矩形 936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8" name="矩形 937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9" name="矩形 938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0" name="矩形 939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1" name="矩形 940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2" name="矩形 941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3" name="矩形 942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4" name="矩形 943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5" name="矩形 944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6" name="矩形 945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7" name="矩形 946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8" name="矩形 947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9" name="矩形 948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0" name="矩形 949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1" name="矩形 950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2" name="矩形 951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3" name="矩形 952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4" name="矩形 953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5" name="矩形 954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6" name="矩形 955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7" name="矩形 956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8" name="矩形 957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9" name="矩形 958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0" name="矩形 959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1" name="矩形 960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2" name="矩形 961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3" name="矩形 962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4" name="矩形 963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5" name="矩形 964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6" name="矩形 965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7" name="矩形 966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8" name="矩形 967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69" name="文本框 968"/>
            <p:cNvSpPr txBox="1"/>
            <p:nvPr/>
          </p:nvSpPr>
          <p:spPr>
            <a:xfrm>
              <a:off x="9885" y="76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0" name="文本框 969"/>
            <p:cNvSpPr txBox="1"/>
            <p:nvPr/>
          </p:nvSpPr>
          <p:spPr>
            <a:xfrm>
              <a:off x="9885" y="120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1" name="文本框 970"/>
            <p:cNvSpPr txBox="1"/>
            <p:nvPr/>
          </p:nvSpPr>
          <p:spPr>
            <a:xfrm>
              <a:off x="9884" y="461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2" name="文本框 971"/>
            <p:cNvSpPr txBox="1"/>
            <p:nvPr/>
          </p:nvSpPr>
          <p:spPr>
            <a:xfrm>
              <a:off x="9885" y="161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3" name="文本框 972"/>
            <p:cNvSpPr txBox="1"/>
            <p:nvPr/>
          </p:nvSpPr>
          <p:spPr>
            <a:xfrm>
              <a:off x="9884" y="20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4" name="文本框 973"/>
            <p:cNvSpPr txBox="1"/>
            <p:nvPr/>
          </p:nvSpPr>
          <p:spPr>
            <a:xfrm>
              <a:off x="9884" y="24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5" name="文本框 974"/>
            <p:cNvSpPr txBox="1"/>
            <p:nvPr/>
          </p:nvSpPr>
          <p:spPr>
            <a:xfrm>
              <a:off x="9885" y="29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6" name="文本框 975"/>
            <p:cNvSpPr txBox="1"/>
            <p:nvPr/>
          </p:nvSpPr>
          <p:spPr>
            <a:xfrm>
              <a:off x="9884" y="334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7" name="文本框 976"/>
            <p:cNvSpPr txBox="1"/>
            <p:nvPr/>
          </p:nvSpPr>
          <p:spPr>
            <a:xfrm>
              <a:off x="9885" y="37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8" name="文本框 977"/>
            <p:cNvSpPr txBox="1"/>
            <p:nvPr/>
          </p:nvSpPr>
          <p:spPr>
            <a:xfrm>
              <a:off x="9885" y="41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9" name="文本框 978"/>
            <p:cNvSpPr txBox="1"/>
            <p:nvPr/>
          </p:nvSpPr>
          <p:spPr>
            <a:xfrm>
              <a:off x="816" y="5239"/>
              <a:ext cx="3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输入通道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1(RED)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0" name="文本框 979"/>
            <p:cNvSpPr txBox="1"/>
            <p:nvPr/>
          </p:nvSpPr>
          <p:spPr>
            <a:xfrm>
              <a:off x="5449" y="5239"/>
              <a:ext cx="35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输入通道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1(GREEN)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2" name="文本框 981"/>
            <p:cNvSpPr txBox="1"/>
            <p:nvPr/>
          </p:nvSpPr>
          <p:spPr>
            <a:xfrm>
              <a:off x="10460" y="5239"/>
              <a:ext cx="3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输入通道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1(BLUE)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1054" y="62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1602" y="62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2150" y="62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1054" y="68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1602" y="68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2150" y="68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1054" y="738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1602" y="738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2150" y="738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4" name="矩形 1003"/>
            <p:cNvSpPr/>
            <p:nvPr/>
          </p:nvSpPr>
          <p:spPr>
            <a:xfrm>
              <a:off x="6385" y="629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5" name="矩形 1004"/>
            <p:cNvSpPr/>
            <p:nvPr/>
          </p:nvSpPr>
          <p:spPr>
            <a:xfrm>
              <a:off x="6933" y="629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6" name="矩形 1005"/>
            <p:cNvSpPr/>
            <p:nvPr/>
          </p:nvSpPr>
          <p:spPr>
            <a:xfrm>
              <a:off x="7481" y="629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7" name="矩形 1006"/>
            <p:cNvSpPr/>
            <p:nvPr/>
          </p:nvSpPr>
          <p:spPr>
            <a:xfrm>
              <a:off x="6385" y="6839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8" name="矩形 1007"/>
            <p:cNvSpPr/>
            <p:nvPr/>
          </p:nvSpPr>
          <p:spPr>
            <a:xfrm>
              <a:off x="6933" y="6839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09" name="矩形 1008"/>
            <p:cNvSpPr/>
            <p:nvPr/>
          </p:nvSpPr>
          <p:spPr>
            <a:xfrm>
              <a:off x="7481" y="6839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10" name="矩形 1009"/>
            <p:cNvSpPr/>
            <p:nvPr/>
          </p:nvSpPr>
          <p:spPr>
            <a:xfrm>
              <a:off x="6385" y="7387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1" name="矩形 1010"/>
            <p:cNvSpPr/>
            <p:nvPr/>
          </p:nvSpPr>
          <p:spPr>
            <a:xfrm>
              <a:off x="6933" y="7387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2" name="矩形 1011"/>
            <p:cNvSpPr/>
            <p:nvPr/>
          </p:nvSpPr>
          <p:spPr>
            <a:xfrm>
              <a:off x="7481" y="7387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3" name="文本框 1012"/>
            <p:cNvSpPr txBox="1"/>
            <p:nvPr/>
          </p:nvSpPr>
          <p:spPr>
            <a:xfrm>
              <a:off x="835" y="8070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4" name="文本框 1013"/>
            <p:cNvSpPr txBox="1"/>
            <p:nvPr/>
          </p:nvSpPr>
          <p:spPr>
            <a:xfrm>
              <a:off x="6166" y="8070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5" name="矩形 1014"/>
            <p:cNvSpPr/>
            <p:nvPr/>
          </p:nvSpPr>
          <p:spPr>
            <a:xfrm>
              <a:off x="11342" y="6291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6" name="矩形 1015"/>
            <p:cNvSpPr/>
            <p:nvPr/>
          </p:nvSpPr>
          <p:spPr>
            <a:xfrm>
              <a:off x="11890" y="6291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17" name="矩形 1016"/>
            <p:cNvSpPr/>
            <p:nvPr/>
          </p:nvSpPr>
          <p:spPr>
            <a:xfrm>
              <a:off x="12438" y="6291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18" name="矩形 1017"/>
            <p:cNvSpPr/>
            <p:nvPr/>
          </p:nvSpPr>
          <p:spPr>
            <a:xfrm>
              <a:off x="11342" y="6839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9" name="矩形 1018"/>
            <p:cNvSpPr/>
            <p:nvPr/>
          </p:nvSpPr>
          <p:spPr>
            <a:xfrm>
              <a:off x="11890" y="6839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0" name="矩形 1019"/>
            <p:cNvSpPr/>
            <p:nvPr/>
          </p:nvSpPr>
          <p:spPr>
            <a:xfrm>
              <a:off x="12438" y="6839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21" name="矩形 1020"/>
            <p:cNvSpPr/>
            <p:nvPr/>
          </p:nvSpPr>
          <p:spPr>
            <a:xfrm>
              <a:off x="11342" y="7387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2" name="矩形 1021"/>
            <p:cNvSpPr/>
            <p:nvPr/>
          </p:nvSpPr>
          <p:spPr>
            <a:xfrm>
              <a:off x="11890" y="7387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3" name="矩形 1022"/>
            <p:cNvSpPr/>
            <p:nvPr/>
          </p:nvSpPr>
          <p:spPr>
            <a:xfrm>
              <a:off x="12438" y="7387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4" name="文本框 1023"/>
            <p:cNvSpPr txBox="1"/>
            <p:nvPr/>
          </p:nvSpPr>
          <p:spPr>
            <a:xfrm>
              <a:off x="11223" y="8070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9" name="下箭头 1028"/>
            <p:cNvSpPr/>
            <p:nvPr/>
          </p:nvSpPr>
          <p:spPr>
            <a:xfrm>
              <a:off x="1476" y="8724"/>
              <a:ext cx="506" cy="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0" name="下箭头 1029"/>
            <p:cNvSpPr/>
            <p:nvPr/>
          </p:nvSpPr>
          <p:spPr>
            <a:xfrm>
              <a:off x="6975" y="8724"/>
              <a:ext cx="506" cy="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1" name="下箭头 1030"/>
            <p:cNvSpPr/>
            <p:nvPr/>
          </p:nvSpPr>
          <p:spPr>
            <a:xfrm>
              <a:off x="12024" y="8650"/>
              <a:ext cx="506" cy="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2" name="文本框 1031"/>
            <p:cNvSpPr txBox="1"/>
            <p:nvPr/>
          </p:nvSpPr>
          <p:spPr>
            <a:xfrm>
              <a:off x="816" y="9756"/>
              <a:ext cx="17865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600"/>
                <a:t>134                  +                       114                  +               -242             +    1      =     7 </a:t>
              </a:r>
              <a:endParaRPr lang="en-US" altLang="zh-CN" sz="2600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16823" y="6291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7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17371" y="6291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5" name="矩形 1034"/>
            <p:cNvSpPr/>
            <p:nvPr/>
          </p:nvSpPr>
          <p:spPr>
            <a:xfrm>
              <a:off x="17919" y="6291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6" name="矩形 1035"/>
            <p:cNvSpPr/>
            <p:nvPr/>
          </p:nvSpPr>
          <p:spPr>
            <a:xfrm>
              <a:off x="16823" y="6839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7" name="矩形 1036"/>
            <p:cNvSpPr/>
            <p:nvPr/>
          </p:nvSpPr>
          <p:spPr>
            <a:xfrm>
              <a:off x="17371" y="6839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8" name="矩形 1037"/>
            <p:cNvSpPr/>
            <p:nvPr/>
          </p:nvSpPr>
          <p:spPr>
            <a:xfrm>
              <a:off x="17919" y="6839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9" name="矩形 1038"/>
            <p:cNvSpPr/>
            <p:nvPr/>
          </p:nvSpPr>
          <p:spPr>
            <a:xfrm>
              <a:off x="16823" y="7387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40" name="矩形 1039"/>
            <p:cNvSpPr/>
            <p:nvPr/>
          </p:nvSpPr>
          <p:spPr>
            <a:xfrm>
              <a:off x="17371" y="7387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41" name="矩形 1040"/>
            <p:cNvSpPr/>
            <p:nvPr/>
          </p:nvSpPr>
          <p:spPr>
            <a:xfrm>
              <a:off x="17919" y="7387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42" name="文本框 1041"/>
            <p:cNvSpPr txBox="1"/>
            <p:nvPr/>
          </p:nvSpPr>
          <p:spPr>
            <a:xfrm>
              <a:off x="14160" y="10305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bias=1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43" name="文本框 1042"/>
            <p:cNvSpPr txBox="1"/>
            <p:nvPr/>
          </p:nvSpPr>
          <p:spPr>
            <a:xfrm>
              <a:off x="16599" y="5624"/>
              <a:ext cx="26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feature </a:t>
              </a:r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map</a:t>
              </a:r>
              <a:endPara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45" name="上箭头 1044"/>
            <p:cNvSpPr/>
            <p:nvPr/>
          </p:nvSpPr>
          <p:spPr>
            <a:xfrm>
              <a:off x="16823" y="8090"/>
              <a:ext cx="464" cy="16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8" name="组合 107"/>
          <p:cNvGrpSpPr/>
          <p:nvPr/>
        </p:nvGrpSpPr>
        <p:grpSpPr>
          <a:xfrm>
            <a:off x="-1140460" y="-1818005"/>
            <a:ext cx="13643610" cy="8228330"/>
            <a:chOff x="-1796" y="-2863"/>
            <a:chExt cx="21486" cy="12958"/>
          </a:xfrm>
        </p:grpSpPr>
        <p:sp>
          <p:nvSpPr>
            <p:cNvPr id="5" name="立方体 4"/>
            <p:cNvSpPr/>
            <p:nvPr/>
          </p:nvSpPr>
          <p:spPr>
            <a:xfrm>
              <a:off x="3590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5064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5344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5688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42" y="9513"/>
              <a:ext cx="11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58" y="9513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  C P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4075" y="7843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立方体 11"/>
            <p:cNvSpPr/>
            <p:nvPr/>
          </p:nvSpPr>
          <p:spPr>
            <a:xfrm>
              <a:off x="7287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7567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立方体 13"/>
            <p:cNvSpPr/>
            <p:nvPr/>
          </p:nvSpPr>
          <p:spPr>
            <a:xfrm>
              <a:off x="7911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81" y="9513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  C P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6298" y="7843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立方体 21"/>
            <p:cNvSpPr/>
            <p:nvPr/>
          </p:nvSpPr>
          <p:spPr>
            <a:xfrm>
              <a:off x="9510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立方体 22"/>
            <p:cNvSpPr/>
            <p:nvPr/>
          </p:nvSpPr>
          <p:spPr>
            <a:xfrm>
              <a:off x="9790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10134" y="6305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04" y="9513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  C P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8521" y="7843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立方体 26"/>
            <p:cNvSpPr/>
            <p:nvPr/>
          </p:nvSpPr>
          <p:spPr>
            <a:xfrm>
              <a:off x="11608" y="6357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立方体 27"/>
            <p:cNvSpPr/>
            <p:nvPr/>
          </p:nvSpPr>
          <p:spPr>
            <a:xfrm>
              <a:off x="11888" y="6357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12232" y="6357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302" y="9565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  C P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10619" y="7895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立方体 32"/>
            <p:cNvSpPr/>
            <p:nvPr/>
          </p:nvSpPr>
          <p:spPr>
            <a:xfrm>
              <a:off x="13676" y="6383"/>
              <a:ext cx="1077" cy="3025"/>
            </a:xfrm>
            <a:prstGeom prst="cube">
              <a:avLst>
                <a:gd name="adj" fmla="val 39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605" y="9538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2701" y="7896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4729" y="7844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5142" y="8240"/>
              <a:ext cx="239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主教学网络</a:t>
              </a:r>
              <a:endParaRPr lang="zh-CN" altLang="en-US" sz="2000"/>
            </a:p>
          </p:txBody>
        </p:sp>
        <p:sp>
          <p:nvSpPr>
            <p:cNvPr id="39" name="立方体 38"/>
            <p:cNvSpPr/>
            <p:nvPr/>
          </p:nvSpPr>
          <p:spPr>
            <a:xfrm>
              <a:off x="7757" y="1688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319" y="4797"/>
              <a:ext cx="11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1" name="立方体 50"/>
            <p:cNvSpPr/>
            <p:nvPr/>
          </p:nvSpPr>
          <p:spPr>
            <a:xfrm>
              <a:off x="9419" y="1772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9699" y="1772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10043" y="1772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35" y="4876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  C P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" name="立方体 55"/>
            <p:cNvSpPr/>
            <p:nvPr/>
          </p:nvSpPr>
          <p:spPr>
            <a:xfrm>
              <a:off x="11517" y="1824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立方体 56"/>
            <p:cNvSpPr/>
            <p:nvPr/>
          </p:nvSpPr>
          <p:spPr>
            <a:xfrm>
              <a:off x="11797" y="1824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/>
          </p:nvSpPr>
          <p:spPr>
            <a:xfrm>
              <a:off x="12141" y="1824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533" y="4928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  C P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10528" y="3362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立方体 60"/>
            <p:cNvSpPr/>
            <p:nvPr/>
          </p:nvSpPr>
          <p:spPr>
            <a:xfrm>
              <a:off x="13585" y="1850"/>
              <a:ext cx="1077" cy="3025"/>
            </a:xfrm>
            <a:prstGeom prst="cube">
              <a:avLst>
                <a:gd name="adj" fmla="val 39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3514" y="5005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2610" y="3363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14638" y="3311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4864" y="3828"/>
              <a:ext cx="283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辅助教学网络</a:t>
              </a:r>
              <a:endParaRPr lang="zh-CN" altLang="en-US" sz="2000"/>
            </a:p>
          </p:txBody>
        </p:sp>
        <p:sp>
          <p:nvSpPr>
            <p:cNvPr id="66" name="立方体 65"/>
            <p:cNvSpPr/>
            <p:nvPr/>
          </p:nvSpPr>
          <p:spPr>
            <a:xfrm>
              <a:off x="9544" y="-2863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106" y="246"/>
              <a:ext cx="11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8" name="立方体 67"/>
            <p:cNvSpPr/>
            <p:nvPr/>
          </p:nvSpPr>
          <p:spPr>
            <a:xfrm>
              <a:off x="11206" y="-2779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立方体 68"/>
            <p:cNvSpPr/>
            <p:nvPr/>
          </p:nvSpPr>
          <p:spPr>
            <a:xfrm>
              <a:off x="11486" y="-2779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立方体 69"/>
            <p:cNvSpPr/>
            <p:nvPr/>
          </p:nvSpPr>
          <p:spPr>
            <a:xfrm>
              <a:off x="11830" y="-2779"/>
              <a:ext cx="673" cy="2973"/>
            </a:xfrm>
            <a:prstGeom prst="cube">
              <a:avLst>
                <a:gd name="adj" fmla="val 83220"/>
              </a:avLst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900" y="429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  C P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10217" y="-1241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立方体 77"/>
            <p:cNvSpPr/>
            <p:nvPr/>
          </p:nvSpPr>
          <p:spPr>
            <a:xfrm>
              <a:off x="13565" y="-2683"/>
              <a:ext cx="1077" cy="3025"/>
            </a:xfrm>
            <a:prstGeom prst="cube">
              <a:avLst>
                <a:gd name="adj" fmla="val 39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3494" y="472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12590" y="-1170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14618" y="-1222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14864" y="-859"/>
              <a:ext cx="213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紧凑网络</a:t>
              </a:r>
              <a:endParaRPr lang="zh-CN" altLang="en-US" sz="2000"/>
            </a:p>
          </p:txBody>
        </p:sp>
        <p:cxnSp>
          <p:nvCxnSpPr>
            <p:cNvPr id="83" name="曲线连接符 82"/>
            <p:cNvCxnSpPr/>
            <p:nvPr/>
          </p:nvCxnSpPr>
          <p:spPr>
            <a:xfrm>
              <a:off x="16995" y="-562"/>
              <a:ext cx="700" cy="4687"/>
            </a:xfrm>
            <a:prstGeom prst="curvedConnector3">
              <a:avLst>
                <a:gd name="adj1" fmla="val 153571"/>
              </a:avLst>
            </a:prstGeom>
            <a:ln w="50800">
              <a:solidFill>
                <a:srgbClr val="FF77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15866" y="1192"/>
              <a:ext cx="38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缩小主教学网络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GAP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1796" y="-2499"/>
              <a:ext cx="3939" cy="12171"/>
            </a:xfrm>
            <a:prstGeom prst="rect">
              <a:avLst/>
            </a:prstGeom>
            <a:noFill/>
            <a:ln w="12700" cmpd="sng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-1796" y="-2451"/>
              <a:ext cx="313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Train batch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7" name="图片 86" descr="47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424" y="-1527"/>
              <a:ext cx="1433" cy="1433"/>
            </a:xfrm>
            <a:prstGeom prst="rect">
              <a:avLst/>
            </a:prstGeom>
          </p:spPr>
        </p:pic>
        <p:pic>
          <p:nvPicPr>
            <p:cNvPr id="88" name="图片 87" descr="4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" y="181"/>
              <a:ext cx="1433" cy="1433"/>
            </a:xfrm>
            <a:prstGeom prst="rect">
              <a:avLst/>
            </a:prstGeom>
          </p:spPr>
        </p:pic>
        <p:pic>
          <p:nvPicPr>
            <p:cNvPr id="89" name="图片 88" descr="5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" y="-1526"/>
              <a:ext cx="1433" cy="1433"/>
            </a:xfrm>
            <a:prstGeom prst="rect">
              <a:avLst/>
            </a:prstGeom>
          </p:spPr>
        </p:pic>
        <p:pic>
          <p:nvPicPr>
            <p:cNvPr id="90" name="图片 89" descr="6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424" y="181"/>
              <a:ext cx="1433" cy="1433"/>
            </a:xfrm>
            <a:prstGeom prst="rect">
              <a:avLst/>
            </a:prstGeom>
          </p:spPr>
        </p:pic>
        <p:pic>
          <p:nvPicPr>
            <p:cNvPr id="91" name="图片 90" descr="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24" y="5871"/>
              <a:ext cx="1434" cy="1434"/>
            </a:xfrm>
            <a:prstGeom prst="rect">
              <a:avLst/>
            </a:prstGeom>
          </p:spPr>
        </p:pic>
        <p:pic>
          <p:nvPicPr>
            <p:cNvPr id="92" name="图片 91" descr="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425" y="7846"/>
              <a:ext cx="1434" cy="1434"/>
            </a:xfrm>
            <a:prstGeom prst="rect">
              <a:avLst/>
            </a:prstGeom>
          </p:spPr>
        </p:pic>
        <p:pic>
          <p:nvPicPr>
            <p:cNvPr id="93" name="图片 92" descr="7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" y="7715"/>
              <a:ext cx="1434" cy="1434"/>
            </a:xfrm>
            <a:prstGeom prst="rect">
              <a:avLst/>
            </a:prstGeom>
          </p:spPr>
        </p:pic>
        <p:pic>
          <p:nvPicPr>
            <p:cNvPr id="94" name="图片 93" descr="1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" y="5871"/>
              <a:ext cx="1434" cy="1434"/>
            </a:xfrm>
            <a:prstGeom prst="rect">
              <a:avLst/>
            </a:prstGeom>
          </p:spPr>
        </p:pic>
        <p:pic>
          <p:nvPicPr>
            <p:cNvPr id="95" name="图片 94" descr="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6" y="2100"/>
              <a:ext cx="1434" cy="1434"/>
            </a:xfrm>
            <a:prstGeom prst="rect">
              <a:avLst/>
            </a:prstGeom>
          </p:spPr>
        </p:pic>
        <p:pic>
          <p:nvPicPr>
            <p:cNvPr id="96" name="图片 95" descr="7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424" y="2100"/>
              <a:ext cx="1434" cy="1434"/>
            </a:xfrm>
            <a:prstGeom prst="rect">
              <a:avLst/>
            </a:prstGeom>
          </p:spPr>
        </p:pic>
        <p:pic>
          <p:nvPicPr>
            <p:cNvPr id="97" name="图片 96" descr="1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5" y="3983"/>
              <a:ext cx="1434" cy="1434"/>
            </a:xfrm>
            <a:prstGeom prst="rect">
              <a:avLst/>
            </a:prstGeom>
          </p:spPr>
        </p:pic>
        <p:pic>
          <p:nvPicPr>
            <p:cNvPr id="98" name="图片 97" descr="1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425" y="3983"/>
              <a:ext cx="1434" cy="1434"/>
            </a:xfrm>
            <a:prstGeom prst="rect">
              <a:avLst/>
            </a:prstGeom>
          </p:spPr>
        </p:pic>
        <p:sp>
          <p:nvSpPr>
            <p:cNvPr id="99" name="矩形 98"/>
            <p:cNvSpPr/>
            <p:nvPr/>
          </p:nvSpPr>
          <p:spPr>
            <a:xfrm>
              <a:off x="-1584" y="-1625"/>
              <a:ext cx="3599" cy="347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0" name="曲线连接符 99"/>
            <p:cNvCxnSpPr>
              <a:stCxn id="99" idx="3"/>
              <a:endCxn id="39" idx="2"/>
            </p:cNvCxnSpPr>
            <p:nvPr/>
          </p:nvCxnSpPr>
          <p:spPr>
            <a:xfrm>
              <a:off x="2015" y="113"/>
              <a:ext cx="5742" cy="3342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-1584" y="2061"/>
              <a:ext cx="3599" cy="347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-1573" y="5836"/>
              <a:ext cx="3599" cy="347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3" name="曲线连接符 102"/>
            <p:cNvCxnSpPr>
              <a:stCxn id="101" idx="3"/>
              <a:endCxn id="5" idx="2"/>
            </p:cNvCxnSpPr>
            <p:nvPr/>
          </p:nvCxnSpPr>
          <p:spPr>
            <a:xfrm>
              <a:off x="2015" y="3799"/>
              <a:ext cx="1575" cy="4273"/>
            </a:xfrm>
            <a:prstGeom prst="curvedConnector3">
              <a:avLst>
                <a:gd name="adj1" fmla="val 50032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/>
            <p:cNvCxnSpPr>
              <a:stCxn id="102" idx="3"/>
              <a:endCxn id="5" idx="2"/>
            </p:cNvCxnSpPr>
            <p:nvPr/>
          </p:nvCxnSpPr>
          <p:spPr>
            <a:xfrm>
              <a:off x="2026" y="7574"/>
              <a:ext cx="1564" cy="498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/>
            <p:cNvCxnSpPr>
              <a:stCxn id="82" idx="3"/>
              <a:endCxn id="38" idx="3"/>
            </p:cNvCxnSpPr>
            <p:nvPr/>
          </p:nvCxnSpPr>
          <p:spPr>
            <a:xfrm>
              <a:off x="16995" y="-545"/>
              <a:ext cx="543" cy="9099"/>
            </a:xfrm>
            <a:prstGeom prst="curvedConnector3">
              <a:avLst>
                <a:gd name="adj1" fmla="val 607918"/>
              </a:avLst>
            </a:prstGeom>
            <a:ln w="50800">
              <a:solidFill>
                <a:srgbClr val="FF777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3262" y="-93"/>
              <a:ext cx="29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大</a:t>
              </a:r>
              <a:r>
                <a:rPr lang="en-US" altLang="zh-CN"/>
                <a:t>GAP</a:t>
              </a:r>
              <a:r>
                <a:rPr lang="zh-CN" altLang="en-US">
                  <a:sym typeface="+mn-ea"/>
                </a:rPr>
                <a:t>类别</a:t>
              </a:r>
              <a:endParaRPr lang="zh-CN" altLang="en-US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811" y="4928"/>
              <a:ext cx="29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小</a:t>
              </a:r>
              <a:r>
                <a:rPr lang="en-US" altLang="zh-CN"/>
                <a:t>GAP</a:t>
              </a:r>
              <a:r>
                <a:rPr lang="zh-CN" altLang="en-US">
                  <a:sym typeface="+mn-ea"/>
                </a:rPr>
                <a:t>类别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" name="矩形 185"/>
          <p:cNvSpPr/>
          <p:nvPr/>
        </p:nvSpPr>
        <p:spPr>
          <a:xfrm>
            <a:off x="2813050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2175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3050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248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2175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54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0665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9790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186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0665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9790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129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2415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1540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216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12415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140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540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159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50665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199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9790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203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50665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63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9790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92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12415" y="2413635"/>
            <a:ext cx="1238250" cy="12465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340985" y="2353945"/>
            <a:ext cx="753745" cy="13061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40985" y="3660140"/>
            <a:ext cx="869950" cy="11557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340985" y="3635375"/>
            <a:ext cx="1050925" cy="2476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43675" y="106870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248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2800" y="106870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186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43675" y="168783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2800" y="168783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203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33845" y="603250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最大池化</a:t>
            </a:r>
            <a:endParaRPr lang="zh-CN" altLang="en-US" b="1"/>
          </a:p>
        </p:txBody>
      </p:sp>
      <p:sp>
        <p:nvSpPr>
          <p:cNvPr id="26" name="矩形 25"/>
          <p:cNvSpPr/>
          <p:nvPr/>
        </p:nvSpPr>
        <p:spPr>
          <a:xfrm>
            <a:off x="6543675" y="302323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84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62800" y="302323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91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43675" y="364236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189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62800" y="364236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139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33845" y="2557780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平均池化</a:t>
            </a:r>
            <a:endParaRPr lang="zh-CN" altLang="en-US" b="1"/>
          </a:p>
        </p:txBody>
      </p:sp>
      <p:sp>
        <p:nvSpPr>
          <p:cNvPr id="31" name="矩形 30"/>
          <p:cNvSpPr/>
          <p:nvPr/>
        </p:nvSpPr>
        <p:spPr>
          <a:xfrm>
            <a:off x="6597015" y="489839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337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6140" y="489839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366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97015" y="551751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756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16140" y="551751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557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33845" y="4432935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求和池化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92735" y="110490"/>
            <a:ext cx="9583420" cy="6671310"/>
            <a:chOff x="461" y="174"/>
            <a:chExt cx="15092" cy="10506"/>
          </a:xfrm>
        </p:grpSpPr>
        <p:sp>
          <p:nvSpPr>
            <p:cNvPr id="1025" name="矩形 1024"/>
            <p:cNvSpPr/>
            <p:nvPr/>
          </p:nvSpPr>
          <p:spPr>
            <a:xfrm>
              <a:off x="889" y="602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9" name="组合 408"/>
            <p:cNvGrpSpPr/>
            <p:nvPr/>
          </p:nvGrpSpPr>
          <p:grpSpPr>
            <a:xfrm>
              <a:off x="461" y="174"/>
              <a:ext cx="4277" cy="4280"/>
              <a:chOff x="164" y="769"/>
              <a:chExt cx="4277" cy="4280"/>
            </a:xfrm>
          </p:grpSpPr>
          <p:grpSp>
            <p:nvGrpSpPr>
              <p:cNvPr id="408" name="组合 40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397" name="矩形 396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矩形 401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3" name="矩形 402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 403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7" name="组合 40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379" name="矩形 378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1" name="矩形 380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2" name="矩形 381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 383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 385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6" name="组合 405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389" name="矩形 38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6" name="矩形 39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5" name="组合 404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368" name="矩形 36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4" name="矩形 37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9" name="矩形 318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0" name="矩形 319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4" name="矩形 323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5" name="矩形 324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6" name="矩形 325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7" name="矩形 326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9" name="矩形 328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0" name="矩形 329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4" name="矩形 333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0" name="矩形 339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2" name="矩形 341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6" name="矩形 345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7" name="矩形 346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8" name="矩形 347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9" name="矩形 348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0" name="矩形 349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3" name="矩形 352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5" name="矩形 354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6" name="矩形 355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8" name="矩形 357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1" name="矩形 360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2" name="矩形 361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3" name="矩形 362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22" name="文本框 621"/>
            <p:cNvSpPr txBox="1"/>
            <p:nvPr/>
          </p:nvSpPr>
          <p:spPr>
            <a:xfrm>
              <a:off x="462" y="174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1" name="文本框 730"/>
            <p:cNvSpPr txBox="1"/>
            <p:nvPr/>
          </p:nvSpPr>
          <p:spPr>
            <a:xfrm>
              <a:off x="461" y="60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9" name="文本框 738"/>
            <p:cNvSpPr txBox="1"/>
            <p:nvPr/>
          </p:nvSpPr>
          <p:spPr>
            <a:xfrm>
              <a:off x="461" y="4020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462" y="101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461" y="145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461" y="187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3" name="文本框 742"/>
            <p:cNvSpPr txBox="1"/>
            <p:nvPr/>
          </p:nvSpPr>
          <p:spPr>
            <a:xfrm>
              <a:off x="462" y="2314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4" name="文本框 743"/>
            <p:cNvSpPr txBox="1"/>
            <p:nvPr/>
          </p:nvSpPr>
          <p:spPr>
            <a:xfrm>
              <a:off x="461" y="274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462" y="3164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462" y="359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5462" y="1270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6010" y="1270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6558" y="1270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5462" y="181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6010" y="181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6558" y="181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5462" y="236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6010" y="236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6558" y="236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755" y="1820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8617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90" y="1028"/>
              <a:ext cx="1284" cy="1284"/>
            </a:xfrm>
            <a:prstGeom prst="rect">
              <a:avLst/>
            </a:prstGeom>
            <a:noFill/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351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85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617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351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085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617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351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085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60" y="5813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32" y="5385"/>
              <a:ext cx="4277" cy="4280"/>
              <a:chOff x="164" y="769"/>
              <a:chExt cx="4277" cy="428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3" name="文本框 142"/>
            <p:cNvSpPr txBox="1"/>
            <p:nvPr/>
          </p:nvSpPr>
          <p:spPr>
            <a:xfrm>
              <a:off x="533" y="538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32" y="581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532" y="923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33" y="622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532" y="666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32" y="709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533" y="752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32" y="79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533" y="837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533" y="88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109" y="885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657" y="885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8205" y="8858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109" y="940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7657" y="940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8205" y="940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109" y="9954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7657" y="9954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205" y="9954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961" y="6239"/>
              <a:ext cx="1284" cy="1284"/>
            </a:xfrm>
            <a:prstGeom prst="rect">
              <a:avLst/>
            </a:prstGeom>
            <a:noFill/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3351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14085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14819" y="877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3351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14085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819" y="161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351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085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14819" y="234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9499" y="9406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6902" y="8680"/>
              <a:ext cx="3393" cy="2000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7776" y="6172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8324" y="6172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8872" y="6172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776" y="6720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8324" y="6720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8872" y="6720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7776" y="7268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324" y="7268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872" y="7268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3351" y="608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4085" y="608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4819" y="608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13351" y="682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14085" y="682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819" y="682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13351" y="755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14085" y="755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14819" y="755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5" name="右箭头 214"/>
            <p:cNvSpPr/>
            <p:nvPr/>
          </p:nvSpPr>
          <p:spPr>
            <a:xfrm>
              <a:off x="4900" y="1877"/>
              <a:ext cx="418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右箭头 215"/>
            <p:cNvSpPr/>
            <p:nvPr/>
          </p:nvSpPr>
          <p:spPr>
            <a:xfrm>
              <a:off x="7463" y="1877"/>
              <a:ext cx="846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右箭头 216"/>
            <p:cNvSpPr/>
            <p:nvPr/>
          </p:nvSpPr>
          <p:spPr>
            <a:xfrm>
              <a:off x="11095" y="1877"/>
              <a:ext cx="418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右箭头 217"/>
            <p:cNvSpPr/>
            <p:nvPr/>
          </p:nvSpPr>
          <p:spPr>
            <a:xfrm>
              <a:off x="12667" y="1877"/>
              <a:ext cx="418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上箭头 220"/>
            <p:cNvSpPr/>
            <p:nvPr/>
          </p:nvSpPr>
          <p:spPr>
            <a:xfrm>
              <a:off x="8324" y="8073"/>
              <a:ext cx="480" cy="53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右箭头 221"/>
            <p:cNvSpPr/>
            <p:nvPr/>
          </p:nvSpPr>
          <p:spPr>
            <a:xfrm>
              <a:off x="5318" y="6850"/>
              <a:ext cx="1579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3" name="右箭头 222"/>
            <p:cNvSpPr/>
            <p:nvPr/>
          </p:nvSpPr>
          <p:spPr>
            <a:xfrm>
              <a:off x="10819" y="6785"/>
              <a:ext cx="1579" cy="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8617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9351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10085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13351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14085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14819" y="307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13351" y="829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4085" y="829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4819" y="829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" name="矩形 305"/>
          <p:cNvSpPr/>
          <p:nvPr/>
        </p:nvSpPr>
        <p:spPr>
          <a:xfrm>
            <a:off x="8479790" y="803529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-28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8945880" y="803529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9411970" y="803529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8479790" y="85013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8945880" y="85013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9411970" y="85013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8479790" y="89674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8945880" y="89674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9411970" y="89674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2494915" y="7892415"/>
            <a:ext cx="814705" cy="814705"/>
          </a:xfrm>
          <a:prstGeom prst="rect">
            <a:avLst/>
          </a:prstGeom>
          <a:solidFill>
            <a:srgbClr val="FF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5" name="组合 414"/>
          <p:cNvGrpSpPr/>
          <p:nvPr/>
        </p:nvGrpSpPr>
        <p:grpSpPr>
          <a:xfrm rot="0">
            <a:off x="2223135" y="7620635"/>
            <a:ext cx="2715895" cy="2717800"/>
            <a:chOff x="164" y="769"/>
            <a:chExt cx="4277" cy="4280"/>
          </a:xfrm>
        </p:grpSpPr>
        <p:grpSp>
          <p:nvGrpSpPr>
            <p:cNvPr id="416" name="组合 415"/>
            <p:cNvGrpSpPr/>
            <p:nvPr/>
          </p:nvGrpSpPr>
          <p:grpSpPr>
            <a:xfrm>
              <a:off x="164" y="1197"/>
              <a:ext cx="428" cy="3424"/>
              <a:chOff x="164" y="1197"/>
              <a:chExt cx="428" cy="3424"/>
            </a:xfrm>
          </p:grpSpPr>
          <p:sp>
            <p:nvSpPr>
              <p:cNvPr id="417" name="矩形 416"/>
              <p:cNvSpPr/>
              <p:nvPr/>
            </p:nvSpPr>
            <p:spPr>
              <a:xfrm>
                <a:off x="164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164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164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164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164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164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164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164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25" name="组合 424"/>
            <p:cNvGrpSpPr/>
            <p:nvPr/>
          </p:nvGrpSpPr>
          <p:grpSpPr>
            <a:xfrm>
              <a:off x="164" y="4621"/>
              <a:ext cx="4277" cy="428"/>
              <a:chOff x="164" y="4621"/>
              <a:chExt cx="4277" cy="428"/>
            </a:xfrm>
          </p:grpSpPr>
          <p:sp>
            <p:nvSpPr>
              <p:cNvPr id="426" name="矩形 425"/>
              <p:cNvSpPr/>
              <p:nvPr/>
            </p:nvSpPr>
            <p:spPr>
              <a:xfrm>
                <a:off x="592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1020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1448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1876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2301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2729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3157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3585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4013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164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36" name="组合 435"/>
            <p:cNvGrpSpPr/>
            <p:nvPr/>
          </p:nvGrpSpPr>
          <p:grpSpPr>
            <a:xfrm>
              <a:off x="4013" y="1197"/>
              <a:ext cx="428" cy="3424"/>
              <a:chOff x="4013" y="1197"/>
              <a:chExt cx="428" cy="3424"/>
            </a:xfrm>
          </p:grpSpPr>
          <p:sp>
            <p:nvSpPr>
              <p:cNvPr id="437" name="矩形 436"/>
              <p:cNvSpPr/>
              <p:nvPr/>
            </p:nvSpPr>
            <p:spPr>
              <a:xfrm>
                <a:off x="4013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4013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4013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4013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4013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4013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4013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4013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45" name="组合 444"/>
            <p:cNvGrpSpPr/>
            <p:nvPr/>
          </p:nvGrpSpPr>
          <p:grpSpPr>
            <a:xfrm>
              <a:off x="164" y="769"/>
              <a:ext cx="4277" cy="428"/>
              <a:chOff x="164" y="769"/>
              <a:chExt cx="4277" cy="428"/>
            </a:xfrm>
          </p:grpSpPr>
          <p:sp>
            <p:nvSpPr>
              <p:cNvPr id="446" name="矩形 445"/>
              <p:cNvSpPr/>
              <p:nvPr/>
            </p:nvSpPr>
            <p:spPr>
              <a:xfrm>
                <a:off x="592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1020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1448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1876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2301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2729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157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3585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4013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164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56" name="组合 455"/>
            <p:cNvGrpSpPr/>
            <p:nvPr/>
          </p:nvGrpSpPr>
          <p:grpSpPr>
            <a:xfrm>
              <a:off x="592" y="1197"/>
              <a:ext cx="3421" cy="3424"/>
              <a:chOff x="592" y="1197"/>
              <a:chExt cx="3421" cy="3424"/>
            </a:xfrm>
          </p:grpSpPr>
          <p:sp>
            <p:nvSpPr>
              <p:cNvPr id="457" name="矩形 456"/>
              <p:cNvSpPr/>
              <p:nvPr/>
            </p:nvSpPr>
            <p:spPr>
              <a:xfrm>
                <a:off x="592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1020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1448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1876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2301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2729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3157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3585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592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1020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1448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1876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2301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2729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3157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3585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592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1020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5" name="矩形 474"/>
              <p:cNvSpPr/>
              <p:nvPr/>
            </p:nvSpPr>
            <p:spPr>
              <a:xfrm>
                <a:off x="1448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1876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2301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8" name="矩形 477"/>
              <p:cNvSpPr/>
              <p:nvPr/>
            </p:nvSpPr>
            <p:spPr>
              <a:xfrm>
                <a:off x="2729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9" name="矩形 478"/>
              <p:cNvSpPr/>
              <p:nvPr/>
            </p:nvSpPr>
            <p:spPr>
              <a:xfrm>
                <a:off x="3157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3585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592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1020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1448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1876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2301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2729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3157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3585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592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1020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1448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1876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2301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2729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3157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3585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592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8" name="矩形 497"/>
              <p:cNvSpPr/>
              <p:nvPr/>
            </p:nvSpPr>
            <p:spPr>
              <a:xfrm>
                <a:off x="1020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9" name="矩形 498"/>
              <p:cNvSpPr/>
              <p:nvPr/>
            </p:nvSpPr>
            <p:spPr>
              <a:xfrm>
                <a:off x="1448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1876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2301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2729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3157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3585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592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1020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1448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1876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2301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0" name="矩形 509"/>
              <p:cNvSpPr/>
              <p:nvPr/>
            </p:nvSpPr>
            <p:spPr>
              <a:xfrm>
                <a:off x="2729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1" name="矩形 510"/>
              <p:cNvSpPr/>
              <p:nvPr/>
            </p:nvSpPr>
            <p:spPr>
              <a:xfrm>
                <a:off x="3157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3585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592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1020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1448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1876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2301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2729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3157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3585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521" name="文本框 520"/>
          <p:cNvSpPr txBox="1"/>
          <p:nvPr/>
        </p:nvSpPr>
        <p:spPr>
          <a:xfrm>
            <a:off x="2223770" y="762063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2" name="文本框 521"/>
          <p:cNvSpPr txBox="1"/>
          <p:nvPr/>
        </p:nvSpPr>
        <p:spPr>
          <a:xfrm>
            <a:off x="2223135" y="789622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0   156 155 158 167  123 169 234 158   0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3" name="文本框 522"/>
          <p:cNvSpPr txBox="1"/>
          <p:nvPr/>
        </p:nvSpPr>
        <p:spPr>
          <a:xfrm>
            <a:off x="2223135" y="1006284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4" name="文本框 523"/>
          <p:cNvSpPr txBox="1"/>
          <p:nvPr/>
        </p:nvSpPr>
        <p:spPr>
          <a:xfrm>
            <a:off x="2223770" y="81565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0   252 156 138 127  163 169 144 258   0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5" name="文本框 524"/>
          <p:cNvSpPr txBox="1"/>
          <p:nvPr/>
        </p:nvSpPr>
        <p:spPr>
          <a:xfrm>
            <a:off x="2223135" y="843216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0   126 145 128 197  153 179 154 138   0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223135" y="870204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0   226 125 173 102  116 192 254 118   0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7" name="文本框 526"/>
          <p:cNvSpPr txBox="1"/>
          <p:nvPr/>
        </p:nvSpPr>
        <p:spPr>
          <a:xfrm>
            <a:off x="2223770" y="897953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0   146 146 163 122  216 132 158 128   0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8" name="文本框 527"/>
          <p:cNvSpPr txBox="1"/>
          <p:nvPr/>
        </p:nvSpPr>
        <p:spPr>
          <a:xfrm>
            <a:off x="2223135" y="925512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0   126 123 123 142  123 232 214 138   0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9" name="文本框 528"/>
          <p:cNvSpPr txBox="1"/>
          <p:nvPr/>
        </p:nvSpPr>
        <p:spPr>
          <a:xfrm>
            <a:off x="2223770" y="951928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0   126 143 153 162  173 132 244 238   0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0" name="文本框 529"/>
          <p:cNvSpPr txBox="1"/>
          <p:nvPr/>
        </p:nvSpPr>
        <p:spPr>
          <a:xfrm>
            <a:off x="2223770" y="97948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0   146 193 253 122  173 232 234 248   0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5862955" y="820039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532" name="矩形 531"/>
          <p:cNvSpPr/>
          <p:nvPr/>
        </p:nvSpPr>
        <p:spPr>
          <a:xfrm>
            <a:off x="6210935" y="820039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3" name="矩形 532"/>
          <p:cNvSpPr/>
          <p:nvPr/>
        </p:nvSpPr>
        <p:spPr>
          <a:xfrm>
            <a:off x="6558915" y="820039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4" name="矩形 533"/>
          <p:cNvSpPr/>
          <p:nvPr/>
        </p:nvSpPr>
        <p:spPr>
          <a:xfrm>
            <a:off x="5862955" y="854837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5" name="矩形 534"/>
          <p:cNvSpPr/>
          <p:nvPr/>
        </p:nvSpPr>
        <p:spPr>
          <a:xfrm>
            <a:off x="6210935" y="8548370"/>
            <a:ext cx="347980" cy="3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6" name="矩形 535"/>
          <p:cNvSpPr/>
          <p:nvPr/>
        </p:nvSpPr>
        <p:spPr>
          <a:xfrm>
            <a:off x="6558915" y="854837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7" name="矩形 536"/>
          <p:cNvSpPr/>
          <p:nvPr/>
        </p:nvSpPr>
        <p:spPr>
          <a:xfrm>
            <a:off x="5862955" y="889635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8" name="矩形 537"/>
          <p:cNvSpPr/>
          <p:nvPr/>
        </p:nvSpPr>
        <p:spPr>
          <a:xfrm>
            <a:off x="6210935" y="889635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9" name="矩形 538"/>
          <p:cNvSpPr/>
          <p:nvPr/>
        </p:nvSpPr>
        <p:spPr>
          <a:xfrm>
            <a:off x="6558915" y="889635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540" name="右箭头 539"/>
          <p:cNvSpPr/>
          <p:nvPr/>
        </p:nvSpPr>
        <p:spPr>
          <a:xfrm>
            <a:off x="7120890" y="8714105"/>
            <a:ext cx="108712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1" name="右箭头 540"/>
          <p:cNvSpPr/>
          <p:nvPr/>
        </p:nvSpPr>
        <p:spPr>
          <a:xfrm>
            <a:off x="5046980" y="8702040"/>
            <a:ext cx="74168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4140835" y="3865245"/>
            <a:ext cx="271780" cy="271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025" name="矩形 1024"/>
          <p:cNvSpPr/>
          <p:nvPr/>
        </p:nvSpPr>
        <p:spPr>
          <a:xfrm>
            <a:off x="4140835" y="730250"/>
            <a:ext cx="814705" cy="814705"/>
          </a:xfrm>
          <a:prstGeom prst="rect">
            <a:avLst/>
          </a:prstGeom>
          <a:solidFill>
            <a:srgbClr val="FF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09" name="组合 408"/>
          <p:cNvGrpSpPr/>
          <p:nvPr/>
        </p:nvGrpSpPr>
        <p:grpSpPr>
          <a:xfrm rot="0">
            <a:off x="3869055" y="458470"/>
            <a:ext cx="2715895" cy="2717800"/>
            <a:chOff x="164" y="769"/>
            <a:chExt cx="4277" cy="4280"/>
          </a:xfrm>
        </p:grpSpPr>
        <p:grpSp>
          <p:nvGrpSpPr>
            <p:cNvPr id="408" name="组合 407"/>
            <p:cNvGrpSpPr/>
            <p:nvPr/>
          </p:nvGrpSpPr>
          <p:grpSpPr>
            <a:xfrm>
              <a:off x="164" y="1197"/>
              <a:ext cx="428" cy="3424"/>
              <a:chOff x="164" y="1197"/>
              <a:chExt cx="428" cy="3424"/>
            </a:xfrm>
          </p:grpSpPr>
          <p:sp>
            <p:nvSpPr>
              <p:cNvPr id="397" name="矩形 396"/>
              <p:cNvSpPr/>
              <p:nvPr/>
            </p:nvSpPr>
            <p:spPr>
              <a:xfrm>
                <a:off x="164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164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64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164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164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164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164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164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7" name="组合 406"/>
            <p:cNvGrpSpPr/>
            <p:nvPr/>
          </p:nvGrpSpPr>
          <p:grpSpPr>
            <a:xfrm>
              <a:off x="164" y="4621"/>
              <a:ext cx="4277" cy="428"/>
              <a:chOff x="164" y="4621"/>
              <a:chExt cx="4277" cy="428"/>
            </a:xfrm>
          </p:grpSpPr>
          <p:sp>
            <p:nvSpPr>
              <p:cNvPr id="379" name="矩形 378"/>
              <p:cNvSpPr/>
              <p:nvPr/>
            </p:nvSpPr>
            <p:spPr>
              <a:xfrm>
                <a:off x="592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020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1448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1876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2301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729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3157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3585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4013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164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6" name="组合 405"/>
            <p:cNvGrpSpPr/>
            <p:nvPr/>
          </p:nvGrpSpPr>
          <p:grpSpPr>
            <a:xfrm>
              <a:off x="4013" y="1197"/>
              <a:ext cx="428" cy="3424"/>
              <a:chOff x="4013" y="1197"/>
              <a:chExt cx="428" cy="3424"/>
            </a:xfrm>
          </p:grpSpPr>
          <p:sp>
            <p:nvSpPr>
              <p:cNvPr id="389" name="矩形 388"/>
              <p:cNvSpPr/>
              <p:nvPr/>
            </p:nvSpPr>
            <p:spPr>
              <a:xfrm>
                <a:off x="4013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4013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4013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4013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4013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4013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4013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4013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5" name="组合 404"/>
            <p:cNvGrpSpPr/>
            <p:nvPr/>
          </p:nvGrpSpPr>
          <p:grpSpPr>
            <a:xfrm>
              <a:off x="164" y="769"/>
              <a:ext cx="4277" cy="428"/>
              <a:chOff x="164" y="769"/>
              <a:chExt cx="4277" cy="428"/>
            </a:xfrm>
          </p:grpSpPr>
          <p:sp>
            <p:nvSpPr>
              <p:cNvPr id="368" name="矩形 367"/>
              <p:cNvSpPr/>
              <p:nvPr/>
            </p:nvSpPr>
            <p:spPr>
              <a:xfrm>
                <a:off x="592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1020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1448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1876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301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2729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3157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3585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4013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64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8" name="组合 377"/>
            <p:cNvGrpSpPr/>
            <p:nvPr/>
          </p:nvGrpSpPr>
          <p:grpSpPr>
            <a:xfrm>
              <a:off x="592" y="1197"/>
              <a:ext cx="3421" cy="3424"/>
              <a:chOff x="592" y="1197"/>
              <a:chExt cx="3421" cy="34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92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20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48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876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01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29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157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5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592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020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1448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1876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2301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2729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157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585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92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1020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1448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1876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2301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2729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3157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3585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92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1020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1448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1876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2301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2729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3157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3585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2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1020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1448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1876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2301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2729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3157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3585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592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1020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1448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1876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2301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2729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3157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3585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592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1" name="矩形 350"/>
              <p:cNvSpPr/>
              <p:nvPr/>
            </p:nvSpPr>
            <p:spPr>
              <a:xfrm>
                <a:off x="1020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1448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1876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2301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2729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3157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3585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592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1020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1448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1876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301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2729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3157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3585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622" name="文本框 621"/>
          <p:cNvSpPr txBox="1"/>
          <p:nvPr/>
        </p:nvSpPr>
        <p:spPr>
          <a:xfrm>
            <a:off x="3869690" y="4584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1" name="文本框 730"/>
          <p:cNvSpPr txBox="1"/>
          <p:nvPr/>
        </p:nvSpPr>
        <p:spPr>
          <a:xfrm>
            <a:off x="3869055" y="7340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0   156 155 158 167  123 169 234 158   0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9" name="文本框 738"/>
          <p:cNvSpPr txBox="1"/>
          <p:nvPr/>
        </p:nvSpPr>
        <p:spPr>
          <a:xfrm>
            <a:off x="3869055" y="290068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0" name="文本框 739"/>
          <p:cNvSpPr txBox="1"/>
          <p:nvPr/>
        </p:nvSpPr>
        <p:spPr>
          <a:xfrm>
            <a:off x="3869690" y="99441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0   252 156 138 127  163 169 144 258   0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1" name="文本框 740"/>
          <p:cNvSpPr txBox="1"/>
          <p:nvPr/>
        </p:nvSpPr>
        <p:spPr>
          <a:xfrm>
            <a:off x="3869055" y="127000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0   126 145 128 197  153 179 154 138   0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2" name="文本框 741"/>
          <p:cNvSpPr txBox="1"/>
          <p:nvPr/>
        </p:nvSpPr>
        <p:spPr>
          <a:xfrm>
            <a:off x="3869055" y="15398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0   226 125 173 102  116 192 254 118   0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3" name="文本框 742"/>
          <p:cNvSpPr txBox="1"/>
          <p:nvPr/>
        </p:nvSpPr>
        <p:spPr>
          <a:xfrm>
            <a:off x="3869690" y="18173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0   146 146 163 122  216 132 158 128   0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4" name="文本框 743"/>
          <p:cNvSpPr txBox="1"/>
          <p:nvPr/>
        </p:nvSpPr>
        <p:spPr>
          <a:xfrm>
            <a:off x="3869055" y="20929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0   126 123 123 142  123 232 214 138   0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5" name="文本框 744"/>
          <p:cNvSpPr txBox="1"/>
          <p:nvPr/>
        </p:nvSpPr>
        <p:spPr>
          <a:xfrm>
            <a:off x="3869690" y="235712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0   126 143 153 162  173 132 244 238   0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6" name="文本框 745"/>
          <p:cNvSpPr txBox="1"/>
          <p:nvPr/>
        </p:nvSpPr>
        <p:spPr>
          <a:xfrm>
            <a:off x="3869690" y="263271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0   146 193 253 122  173 232 234 248   0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5" name="矩形 984"/>
          <p:cNvSpPr/>
          <p:nvPr/>
        </p:nvSpPr>
        <p:spPr>
          <a:xfrm>
            <a:off x="7512050" y="127000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996" name="矩形 995"/>
          <p:cNvSpPr/>
          <p:nvPr/>
        </p:nvSpPr>
        <p:spPr>
          <a:xfrm>
            <a:off x="7860030" y="127000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97" name="矩形 996"/>
          <p:cNvSpPr/>
          <p:nvPr/>
        </p:nvSpPr>
        <p:spPr>
          <a:xfrm>
            <a:off x="8208010" y="127000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98" name="矩形 997"/>
          <p:cNvSpPr/>
          <p:nvPr/>
        </p:nvSpPr>
        <p:spPr>
          <a:xfrm>
            <a:off x="7512050" y="161798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99" name="矩形 998"/>
          <p:cNvSpPr/>
          <p:nvPr/>
        </p:nvSpPr>
        <p:spPr>
          <a:xfrm>
            <a:off x="7860030" y="161798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000" name="矩形 999"/>
          <p:cNvSpPr/>
          <p:nvPr/>
        </p:nvSpPr>
        <p:spPr>
          <a:xfrm>
            <a:off x="8208010" y="161798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001" name="矩形 1000"/>
          <p:cNvSpPr/>
          <p:nvPr/>
        </p:nvSpPr>
        <p:spPr>
          <a:xfrm>
            <a:off x="7512050" y="196596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002" name="矩形 1001"/>
          <p:cNvSpPr/>
          <p:nvPr/>
        </p:nvSpPr>
        <p:spPr>
          <a:xfrm>
            <a:off x="7860030" y="196596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003" name="矩形 1002"/>
          <p:cNvSpPr/>
          <p:nvPr/>
        </p:nvSpPr>
        <p:spPr>
          <a:xfrm>
            <a:off x="8208010" y="196596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15" name="右箭头 214"/>
          <p:cNvSpPr/>
          <p:nvPr/>
        </p:nvSpPr>
        <p:spPr>
          <a:xfrm rot="19140000">
            <a:off x="2359025" y="2583180"/>
            <a:ext cx="1355725" cy="221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60030" y="4962525"/>
            <a:ext cx="347980" cy="3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223" name="右箭头 222"/>
          <p:cNvSpPr/>
          <p:nvPr/>
        </p:nvSpPr>
        <p:spPr>
          <a:xfrm>
            <a:off x="6663055" y="1815465"/>
            <a:ext cx="73850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500000">
            <a:off x="2453005" y="3790315"/>
            <a:ext cx="117665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0">
            <a:off x="193675" y="2406650"/>
            <a:ext cx="2172335" cy="2174240"/>
            <a:chOff x="592" y="1197"/>
            <a:chExt cx="3421" cy="3424"/>
          </a:xfrm>
        </p:grpSpPr>
        <p:sp>
          <p:nvSpPr>
            <p:cNvPr id="59" name="矩形 58"/>
            <p:cNvSpPr/>
            <p:nvPr/>
          </p:nvSpPr>
          <p:spPr>
            <a:xfrm>
              <a:off x="592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20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448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876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301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729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57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585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2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020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448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876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301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729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157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585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2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020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448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876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2301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729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157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585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592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020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448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876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301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729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157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585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92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20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1448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76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301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729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157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585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92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020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448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876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301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729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3157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585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92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020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448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876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2301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729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157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85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592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020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1448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876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301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729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157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585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-77470" y="24104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156 155 158 167  123 169 234 158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-77470" y="267081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252 156 138 127  163 169 144 258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-78105" y="294640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126 145 128 197  153 179 154 138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-78105" y="32162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226 125 173 102  116 192 254 118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-77470" y="34937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146 146 163 122  216 132 158 128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-78105" y="37693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126 123 123 142  123 232 214 138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-77470" y="403352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126 143 153 162  173 132 244 238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6520" y="4309110"/>
            <a:ext cx="2355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146 193 253 122  173 232 234  248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 rot="19380000">
            <a:off x="2440305" y="2247900"/>
            <a:ext cx="121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padding</a:t>
            </a:r>
            <a:endParaRPr lang="en-US" altLang="zh-CN"/>
          </a:p>
        </p:txBody>
      </p:sp>
      <p:grpSp>
        <p:nvGrpSpPr>
          <p:cNvPr id="201" name="组合 200"/>
          <p:cNvGrpSpPr/>
          <p:nvPr/>
        </p:nvGrpSpPr>
        <p:grpSpPr>
          <a:xfrm rot="0">
            <a:off x="4141470" y="3865245"/>
            <a:ext cx="2172335" cy="2174240"/>
            <a:chOff x="592" y="1197"/>
            <a:chExt cx="3421" cy="3424"/>
          </a:xfrm>
        </p:grpSpPr>
        <p:sp>
          <p:nvSpPr>
            <p:cNvPr id="202" name="矩形 201"/>
            <p:cNvSpPr/>
            <p:nvPr/>
          </p:nvSpPr>
          <p:spPr>
            <a:xfrm>
              <a:off x="592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020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1448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1876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01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2729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3157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3585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592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20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448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876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2301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2729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3157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3585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592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020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448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876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2301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2729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3157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3585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592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020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448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876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2301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2729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3157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3585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592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020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1448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1876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301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2729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3157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3585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592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1020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1448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1876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301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2729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3157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3585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592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1020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1448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1876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2301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2729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3157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3585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592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1020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448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1876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2301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2729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3157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3585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3870325" y="386905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156 155 158 167  123 169 234 158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3870325" y="412940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252 156 138 127  163 169 144 258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3869690" y="440499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126 145 128 197  153 179 154 138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3869690" y="46748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226 125 173 102  116 192 254 118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3870325" y="495236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146 146 163 122  216 132 158 128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3869690" y="522795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126 123 123 142  123 232 214 138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3870325" y="549211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126 143 153 162  173 132 244 238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4044315" y="5767705"/>
            <a:ext cx="2355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146 193 253 122  173 232 234  248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右箭头 275"/>
          <p:cNvSpPr/>
          <p:nvPr/>
        </p:nvSpPr>
        <p:spPr>
          <a:xfrm>
            <a:off x="6499225" y="4962525"/>
            <a:ext cx="100711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9031605" y="109093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128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9497695" y="109093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9963785" y="109093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9031605" y="155702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9497695" y="155702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9963785" y="155702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9031605" y="202311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9497695" y="202311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9963785" y="202311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9031605" y="44843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-156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9497695" y="44843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9963785" y="44843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9031605" y="49504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9497695" y="49504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9963785" y="49504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9031605" y="541655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9497695" y="541655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9963785" y="541655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5" name="右箭头 314"/>
          <p:cNvSpPr/>
          <p:nvPr/>
        </p:nvSpPr>
        <p:spPr>
          <a:xfrm>
            <a:off x="8622030" y="1757680"/>
            <a:ext cx="33464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右箭头 315"/>
          <p:cNvSpPr/>
          <p:nvPr/>
        </p:nvSpPr>
        <p:spPr>
          <a:xfrm>
            <a:off x="8441690" y="5003800"/>
            <a:ext cx="51498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右箭头 316"/>
          <p:cNvSpPr/>
          <p:nvPr/>
        </p:nvSpPr>
        <p:spPr>
          <a:xfrm rot="18300000">
            <a:off x="10391775" y="4548505"/>
            <a:ext cx="138557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右箭头 365"/>
          <p:cNvSpPr/>
          <p:nvPr/>
        </p:nvSpPr>
        <p:spPr>
          <a:xfrm rot="2700000">
            <a:off x="10391775" y="2123440"/>
            <a:ext cx="138557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1210290" y="2963545"/>
            <a:ext cx="805815" cy="80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+</a:t>
            </a:r>
            <a:endParaRPr lang="en-US" altLang="zh-CN" sz="4000"/>
          </a:p>
        </p:txBody>
      </p:sp>
      <p:sp>
        <p:nvSpPr>
          <p:cNvPr id="412" name="右箭头 411"/>
          <p:cNvSpPr/>
          <p:nvPr/>
        </p:nvSpPr>
        <p:spPr>
          <a:xfrm>
            <a:off x="12084050" y="3273425"/>
            <a:ext cx="33464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圆角矩形 412"/>
          <p:cNvSpPr/>
          <p:nvPr/>
        </p:nvSpPr>
        <p:spPr>
          <a:xfrm>
            <a:off x="7456170" y="1134745"/>
            <a:ext cx="1154430" cy="4347210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0" name="矩形 559"/>
          <p:cNvSpPr/>
          <p:nvPr/>
        </p:nvSpPr>
        <p:spPr>
          <a:xfrm>
            <a:off x="12474575" y="27101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-28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12940665" y="27101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2" name="矩形 561"/>
          <p:cNvSpPr/>
          <p:nvPr/>
        </p:nvSpPr>
        <p:spPr>
          <a:xfrm>
            <a:off x="13406755" y="27101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3" name="矩形 562"/>
          <p:cNvSpPr/>
          <p:nvPr/>
        </p:nvSpPr>
        <p:spPr>
          <a:xfrm>
            <a:off x="12474575" y="31762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12940665" y="31762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5" name="矩形 564"/>
          <p:cNvSpPr/>
          <p:nvPr/>
        </p:nvSpPr>
        <p:spPr>
          <a:xfrm>
            <a:off x="13406755" y="31762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12474575" y="36423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12940665" y="36423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8" name="矩形 567"/>
          <p:cNvSpPr/>
          <p:nvPr/>
        </p:nvSpPr>
        <p:spPr>
          <a:xfrm>
            <a:off x="13406755" y="36423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297940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64995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32050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99105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97940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64995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32050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9105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97940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64995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32050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99105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97940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87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64995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32050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99105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0225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7280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34335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1390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00225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152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67280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34335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1390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00225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67280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34335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01390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00225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67280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34335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01390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97" name="矩形 996"/>
          <p:cNvSpPr/>
          <p:nvPr/>
        </p:nvSpPr>
        <p:spPr>
          <a:xfrm>
            <a:off x="2302510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9565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36620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3675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2510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9565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6620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3675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02510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9565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6620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3675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02510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69565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36620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3675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0" name="上下箭头 49"/>
          <p:cNvSpPr/>
          <p:nvPr/>
        </p:nvSpPr>
        <p:spPr>
          <a:xfrm rot="19380000">
            <a:off x="4243070" y="621030"/>
            <a:ext cx="271780" cy="1409700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上下箭头 50"/>
          <p:cNvSpPr/>
          <p:nvPr/>
        </p:nvSpPr>
        <p:spPr>
          <a:xfrm>
            <a:off x="5150485" y="2159000"/>
            <a:ext cx="271780" cy="2200910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上下箭头 51"/>
          <p:cNvSpPr/>
          <p:nvPr/>
        </p:nvSpPr>
        <p:spPr>
          <a:xfrm rot="5400000">
            <a:off x="2882900" y="3247390"/>
            <a:ext cx="271780" cy="3105150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446655" y="4995545"/>
            <a:ext cx="98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宽</a:t>
            </a:r>
            <a:r>
              <a:rPr lang="en-US" altLang="zh-CN"/>
              <a:t>4</a:t>
            </a:r>
            <a:r>
              <a:rPr lang="zh-CN" altLang="en-US"/>
              <a:t>像素</a:t>
            </a:r>
            <a:endParaRPr lang="zh-CN" altLang="en-US"/>
          </a:p>
          <a:p>
            <a:r>
              <a:rPr lang="en-US" altLang="zh-CN"/>
              <a:t>(pixels)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422265" y="3048635"/>
            <a:ext cx="98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</a:t>
            </a:r>
            <a:r>
              <a:rPr lang="en-US" altLang="zh-CN"/>
              <a:t>4</a:t>
            </a:r>
            <a:r>
              <a:rPr lang="zh-CN" altLang="en-US"/>
              <a:t>像素</a:t>
            </a:r>
            <a:endParaRPr lang="zh-CN" altLang="en-US"/>
          </a:p>
          <a:p>
            <a:r>
              <a:rPr lang="en-US" altLang="zh-CN"/>
              <a:t>(pixels)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506595" y="97726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色彩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305675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872730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39785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006840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05675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72730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39785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06840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05675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72730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439785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006840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305675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87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872730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439785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06840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07960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75015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42070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509125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807960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152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375015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942070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509125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07960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375015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942070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509125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07960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75015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42070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509125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10245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877300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444355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0011410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310245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877300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444355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011410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310245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877300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444355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0011410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310245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877300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444355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011410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107565" y="5725795"/>
            <a:ext cx="196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(a) RGB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图片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244840" y="5725795"/>
            <a:ext cx="196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b)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三维张量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" name="组合 152"/>
          <p:cNvGrpSpPr/>
          <p:nvPr/>
        </p:nvGrpSpPr>
        <p:grpSpPr>
          <a:xfrm>
            <a:off x="3226435" y="2104390"/>
            <a:ext cx="6666865" cy="2796540"/>
            <a:chOff x="5081" y="3314"/>
            <a:chExt cx="10499" cy="4404"/>
          </a:xfrm>
        </p:grpSpPr>
        <p:sp>
          <p:nvSpPr>
            <p:cNvPr id="145" name="矩形 144"/>
            <p:cNvSpPr/>
            <p:nvPr/>
          </p:nvSpPr>
          <p:spPr>
            <a:xfrm>
              <a:off x="7645" y="5472"/>
              <a:ext cx="1285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520" y="3314"/>
              <a:ext cx="1285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 rot="0">
              <a:off x="5509" y="3325"/>
              <a:ext cx="3421" cy="3424"/>
              <a:chOff x="592" y="1197"/>
              <a:chExt cx="3421" cy="34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92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20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48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876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01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29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157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5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2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20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448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876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301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729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157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85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2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0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48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76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301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29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57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85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2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20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448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876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01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729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57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585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2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020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448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876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301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729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157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585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92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20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448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876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301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729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57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585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92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20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448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876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301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729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3157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3585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592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020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48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876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301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729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157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585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5" name="文本框 134"/>
            <p:cNvSpPr txBox="1"/>
            <p:nvPr/>
          </p:nvSpPr>
          <p:spPr>
            <a:xfrm>
              <a:off x="5082" y="333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156 155 158 167  123 169 234 158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82" y="374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252 156 138 127  163 169 144 258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5081" y="417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126 145 128 197  153 179 154 138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5081" y="4600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226 125 173 102  116 192 254 118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5082" y="503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146 146 163 122  216 132 158 128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5081" y="547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126 123 123 142  123 232 214 138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082" y="588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126 143 153 162  173 132 244 238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356" y="6321"/>
              <a:ext cx="371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146 193 253 122  173 232 234  248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10380" y="418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10928" y="418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11476" y="418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10380" y="472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10928" y="472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11476" y="472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10380" y="527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10928" y="527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11476" y="527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3" name="文本框 1012"/>
            <p:cNvSpPr txBox="1"/>
            <p:nvPr/>
          </p:nvSpPr>
          <p:spPr>
            <a:xfrm>
              <a:off x="10161" y="7138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5214" y="3883"/>
              <a:ext cx="3993" cy="2240"/>
            </a:xfrm>
            <a:custGeom>
              <a:avLst/>
              <a:gdLst>
                <a:gd name="connisteX0" fmla="*/ 972147 w 2535619"/>
                <a:gd name="connsiteY0" fmla="*/ 0 h 1422400"/>
                <a:gd name="connisteX1" fmla="*/ 2517737 w 2535619"/>
                <a:gd name="connsiteY1" fmla="*/ 486410 h 1422400"/>
                <a:gd name="connisteX2" fmla="*/ 21552 w 2535619"/>
                <a:gd name="connsiteY2" fmla="*/ 820420 h 1422400"/>
                <a:gd name="connisteX3" fmla="*/ 1473162 w 2535619"/>
                <a:gd name="connsiteY3" fmla="*/ 1422400 h 1422400"/>
                <a:gd name="connisteX4" fmla="*/ 1465542 w 2535619"/>
                <a:gd name="connsiteY4" fmla="*/ 1502410 h 14224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535619" h="1422400">
                  <a:moveTo>
                    <a:pt x="972147" y="0"/>
                  </a:moveTo>
                  <a:cubicBezTo>
                    <a:pt x="1330922" y="90805"/>
                    <a:pt x="2707602" y="322580"/>
                    <a:pt x="2517737" y="486410"/>
                  </a:cubicBezTo>
                  <a:cubicBezTo>
                    <a:pt x="2327872" y="650240"/>
                    <a:pt x="230467" y="633095"/>
                    <a:pt x="21552" y="820420"/>
                  </a:cubicBezTo>
                  <a:cubicBezTo>
                    <a:pt x="-187363" y="1007745"/>
                    <a:pt x="1184237" y="1285875"/>
                    <a:pt x="1473162" y="142240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13378" y="374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312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14112" y="374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>
              <a:off x="14846" y="374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13378" y="447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14112" y="447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14846" y="447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13378" y="521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14112" y="521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14846" y="521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6179" y="7138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图片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4112" y="7138"/>
              <a:ext cx="12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输出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3055620" y="1859280"/>
            <a:ext cx="5754370" cy="2267585"/>
            <a:chOff x="4812" y="2928"/>
            <a:chExt cx="9062" cy="3571"/>
          </a:xfrm>
        </p:grpSpPr>
        <p:sp>
          <p:nvSpPr>
            <p:cNvPr id="66" name="矩形 65"/>
            <p:cNvSpPr/>
            <p:nvPr/>
          </p:nvSpPr>
          <p:spPr>
            <a:xfrm>
              <a:off x="5016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909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016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909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914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807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700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14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807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700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14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76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807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700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812" y="2928"/>
              <a:ext cx="893" cy="8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705" y="2928"/>
              <a:ext cx="893" cy="8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19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598" y="2928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-1.2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491" y="2928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12" y="3821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-0.2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705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598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7491" y="3821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12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705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6598" y="4714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-3.2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491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812" y="5607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705" y="5607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-2.2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598" y="5607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491" y="5607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-1.9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" name="右箭头 3"/>
            <p:cNvSpPr/>
            <p:nvPr/>
          </p:nvSpPr>
          <p:spPr>
            <a:xfrm>
              <a:off x="8673" y="4281"/>
              <a:ext cx="1417" cy="7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507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00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507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00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405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298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191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05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98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91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05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76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298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191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03" y="2928"/>
              <a:ext cx="893" cy="8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196" y="2928"/>
              <a:ext cx="893" cy="8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19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89" y="292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82" y="2928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03" y="3821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96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089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982" y="3821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03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196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089" y="4714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82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303" y="5607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96" y="5607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089" y="5607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982" y="5607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747" y="4380"/>
              <a:ext cx="12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RELU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组合 38"/>
          <p:cNvGrpSpPr/>
          <p:nvPr/>
        </p:nvGrpSpPr>
        <p:grpSpPr>
          <a:xfrm>
            <a:off x="2183130" y="527050"/>
            <a:ext cx="8576945" cy="5008245"/>
            <a:chOff x="2619" y="1016"/>
            <a:chExt cx="13507" cy="7887"/>
          </a:xfrm>
        </p:grpSpPr>
        <p:pic>
          <p:nvPicPr>
            <p:cNvPr id="4" name="图片 3" descr="vggResult"/>
            <p:cNvPicPr>
              <a:picLocks noChangeAspect="1"/>
            </p:cNvPicPr>
            <p:nvPr/>
          </p:nvPicPr>
          <p:blipFill>
            <a:blip r:embed="rId1"/>
            <a:srcRect b="4163"/>
            <a:stretch>
              <a:fillRect/>
            </a:stretch>
          </p:blipFill>
          <p:spPr>
            <a:xfrm>
              <a:off x="2619" y="3079"/>
              <a:ext cx="13431" cy="5824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>
            <a:xfrm>
              <a:off x="4198" y="2740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597" y="2160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799" y="2112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198" y="153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496" y="2742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895" y="216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187" y="2116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586" y="153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915" y="1740"/>
              <a:ext cx="0" cy="1555"/>
            </a:xfrm>
            <a:prstGeom prst="straightConnector1">
              <a:avLst/>
            </a:prstGeom>
            <a:ln w="25400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314" y="101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POOL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7598" y="2740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97" y="2160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8199" y="2112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598" y="153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896" y="2742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295" y="216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9587" y="2116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986" y="153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315" y="1740"/>
              <a:ext cx="0" cy="1555"/>
            </a:xfrm>
            <a:prstGeom prst="straightConnector1">
              <a:avLst/>
            </a:prstGeom>
            <a:ln w="25400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714" y="101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POOL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0961" y="2740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0360" y="2160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1562" y="2112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0961" y="153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12259" y="2742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1658" y="216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12950" y="2116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2349" y="153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3678" y="1740"/>
              <a:ext cx="0" cy="1555"/>
            </a:xfrm>
            <a:prstGeom prst="straightConnector1">
              <a:avLst/>
            </a:prstGeom>
            <a:ln w="25400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3077" y="101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POOL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5321" y="3117"/>
              <a:ext cx="0" cy="155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4720" y="2393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  </a:t>
              </a:r>
              <a:r>
                <a:rPr lang="en-US" altLang="zh-CN" sz="2000" b="1">
                  <a:solidFill>
                    <a:srgbClr val="00B050"/>
                  </a:solidFill>
                </a:rPr>
                <a:t> FC</a:t>
              </a:r>
              <a:endParaRPr lang="en-US" altLang="zh-CN" sz="2000" b="1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2" name="组合 151"/>
          <p:cNvGrpSpPr/>
          <p:nvPr/>
        </p:nvGrpSpPr>
        <p:grpSpPr>
          <a:xfrm>
            <a:off x="1436370" y="105410"/>
            <a:ext cx="9417685" cy="6659245"/>
            <a:chOff x="2262" y="166"/>
            <a:chExt cx="14831" cy="10487"/>
          </a:xfrm>
        </p:grpSpPr>
        <p:sp>
          <p:nvSpPr>
            <p:cNvPr id="186" name="矩形 185"/>
            <p:cNvSpPr/>
            <p:nvPr/>
          </p:nvSpPr>
          <p:spPr>
            <a:xfrm>
              <a:off x="2262" y="1493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12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37" y="1493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23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2" y="2468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248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37" y="2468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54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62" y="5681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241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37" y="5681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216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62" y="6656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140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37" y="6656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159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06" y="4376"/>
              <a:ext cx="1756" cy="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flatten 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6494" y="52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12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94" y="185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23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94" y="317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248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94" y="450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54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94" y="582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241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94" y="715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216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94" y="847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140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94" y="980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159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9047" y="2282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9047" y="3636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047" y="4990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047" y="6344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303" y="2282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303" y="3636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1303" y="4990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303" y="6344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1303" y="928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303" y="7698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217" y="2282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217" y="3636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3217" y="4990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217" y="6344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3217" y="928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3217" y="7698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5131" y="2282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5131" y="3636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5131" y="4990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5131" y="6344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22" idx="3"/>
              <a:endCxn id="31" idx="2"/>
            </p:cNvCxnSpPr>
            <p:nvPr/>
          </p:nvCxnSpPr>
          <p:spPr>
            <a:xfrm>
              <a:off x="7344" y="953"/>
              <a:ext cx="1703" cy="17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3" idx="3"/>
              <a:endCxn id="31" idx="2"/>
            </p:cNvCxnSpPr>
            <p:nvPr/>
          </p:nvCxnSpPr>
          <p:spPr>
            <a:xfrm>
              <a:off x="7344" y="2278"/>
              <a:ext cx="1703" cy="4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4" idx="3"/>
              <a:endCxn id="31" idx="2"/>
            </p:cNvCxnSpPr>
            <p:nvPr/>
          </p:nvCxnSpPr>
          <p:spPr>
            <a:xfrm flipV="1">
              <a:off x="7344" y="2691"/>
              <a:ext cx="1703" cy="9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25" idx="3"/>
              <a:endCxn id="31" idx="2"/>
            </p:cNvCxnSpPr>
            <p:nvPr/>
          </p:nvCxnSpPr>
          <p:spPr>
            <a:xfrm flipV="1">
              <a:off x="7344" y="2691"/>
              <a:ext cx="1703" cy="22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6" idx="3"/>
              <a:endCxn id="31" idx="2"/>
            </p:cNvCxnSpPr>
            <p:nvPr/>
          </p:nvCxnSpPr>
          <p:spPr>
            <a:xfrm flipV="1">
              <a:off x="7344" y="2691"/>
              <a:ext cx="1703" cy="35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7" idx="3"/>
              <a:endCxn id="31" idx="2"/>
            </p:cNvCxnSpPr>
            <p:nvPr/>
          </p:nvCxnSpPr>
          <p:spPr>
            <a:xfrm flipV="1">
              <a:off x="7344" y="2691"/>
              <a:ext cx="1703" cy="48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8" idx="3"/>
              <a:endCxn id="31" idx="2"/>
            </p:cNvCxnSpPr>
            <p:nvPr/>
          </p:nvCxnSpPr>
          <p:spPr>
            <a:xfrm flipV="1">
              <a:off x="7344" y="2691"/>
              <a:ext cx="1703" cy="62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0" idx="3"/>
              <a:endCxn id="31" idx="2"/>
            </p:cNvCxnSpPr>
            <p:nvPr/>
          </p:nvCxnSpPr>
          <p:spPr>
            <a:xfrm flipV="1">
              <a:off x="7344" y="2691"/>
              <a:ext cx="1703" cy="7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1" idx="6"/>
              <a:endCxn id="39" idx="2"/>
            </p:cNvCxnSpPr>
            <p:nvPr/>
          </p:nvCxnSpPr>
          <p:spPr>
            <a:xfrm flipV="1">
              <a:off x="9865" y="1337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1" idx="6"/>
              <a:endCxn id="35" idx="2"/>
            </p:cNvCxnSpPr>
            <p:nvPr/>
          </p:nvCxnSpPr>
          <p:spPr>
            <a:xfrm>
              <a:off x="9865" y="2691"/>
              <a:ext cx="1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31" idx="6"/>
              <a:endCxn id="36" idx="2"/>
            </p:cNvCxnSpPr>
            <p:nvPr/>
          </p:nvCxnSpPr>
          <p:spPr>
            <a:xfrm>
              <a:off x="9865" y="2691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1" idx="6"/>
              <a:endCxn id="37" idx="2"/>
            </p:cNvCxnSpPr>
            <p:nvPr/>
          </p:nvCxnSpPr>
          <p:spPr>
            <a:xfrm>
              <a:off x="9865" y="2691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1" idx="6"/>
              <a:endCxn id="38" idx="2"/>
            </p:cNvCxnSpPr>
            <p:nvPr/>
          </p:nvCxnSpPr>
          <p:spPr>
            <a:xfrm>
              <a:off x="9865" y="2691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31" idx="6"/>
              <a:endCxn id="40" idx="2"/>
            </p:cNvCxnSpPr>
            <p:nvPr/>
          </p:nvCxnSpPr>
          <p:spPr>
            <a:xfrm>
              <a:off x="9865" y="2691"/>
              <a:ext cx="1438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2" idx="6"/>
              <a:endCxn id="39" idx="2"/>
            </p:cNvCxnSpPr>
            <p:nvPr/>
          </p:nvCxnSpPr>
          <p:spPr>
            <a:xfrm flipV="1">
              <a:off x="9865" y="1337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2" idx="6"/>
              <a:endCxn id="35" idx="2"/>
            </p:cNvCxnSpPr>
            <p:nvPr/>
          </p:nvCxnSpPr>
          <p:spPr>
            <a:xfrm flipV="1">
              <a:off x="9865" y="2691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32" idx="6"/>
              <a:endCxn id="36" idx="2"/>
            </p:cNvCxnSpPr>
            <p:nvPr/>
          </p:nvCxnSpPr>
          <p:spPr>
            <a:xfrm>
              <a:off x="9865" y="4045"/>
              <a:ext cx="1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2" idx="6"/>
              <a:endCxn id="37" idx="2"/>
            </p:cNvCxnSpPr>
            <p:nvPr/>
          </p:nvCxnSpPr>
          <p:spPr>
            <a:xfrm>
              <a:off x="9865" y="4045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2" idx="6"/>
              <a:endCxn id="40" idx="2"/>
            </p:cNvCxnSpPr>
            <p:nvPr/>
          </p:nvCxnSpPr>
          <p:spPr>
            <a:xfrm>
              <a:off x="9865" y="4045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33" idx="6"/>
              <a:endCxn id="39" idx="2"/>
            </p:cNvCxnSpPr>
            <p:nvPr/>
          </p:nvCxnSpPr>
          <p:spPr>
            <a:xfrm flipV="1">
              <a:off x="9865" y="1337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33" idx="6"/>
              <a:endCxn id="35" idx="2"/>
            </p:cNvCxnSpPr>
            <p:nvPr/>
          </p:nvCxnSpPr>
          <p:spPr>
            <a:xfrm flipV="1">
              <a:off x="9865" y="2691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3" idx="6"/>
              <a:endCxn id="36" idx="2"/>
            </p:cNvCxnSpPr>
            <p:nvPr/>
          </p:nvCxnSpPr>
          <p:spPr>
            <a:xfrm flipV="1">
              <a:off x="9865" y="4045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3" idx="6"/>
              <a:endCxn id="37" idx="2"/>
            </p:cNvCxnSpPr>
            <p:nvPr/>
          </p:nvCxnSpPr>
          <p:spPr>
            <a:xfrm>
              <a:off x="9865" y="5399"/>
              <a:ext cx="1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33" idx="6"/>
              <a:endCxn id="40" idx="2"/>
            </p:cNvCxnSpPr>
            <p:nvPr/>
          </p:nvCxnSpPr>
          <p:spPr>
            <a:xfrm>
              <a:off x="9865" y="5399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34" idx="6"/>
              <a:endCxn id="39" idx="2"/>
            </p:cNvCxnSpPr>
            <p:nvPr/>
          </p:nvCxnSpPr>
          <p:spPr>
            <a:xfrm flipV="1">
              <a:off x="9865" y="1337"/>
              <a:ext cx="1438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34" idx="6"/>
              <a:endCxn id="35" idx="2"/>
            </p:cNvCxnSpPr>
            <p:nvPr/>
          </p:nvCxnSpPr>
          <p:spPr>
            <a:xfrm flipV="1">
              <a:off x="9865" y="2691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36" idx="2"/>
            </p:cNvCxnSpPr>
            <p:nvPr/>
          </p:nvCxnSpPr>
          <p:spPr>
            <a:xfrm flipV="1">
              <a:off x="9932" y="4045"/>
              <a:ext cx="1371" cy="2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34" idx="6"/>
              <a:endCxn id="37" idx="2"/>
            </p:cNvCxnSpPr>
            <p:nvPr/>
          </p:nvCxnSpPr>
          <p:spPr>
            <a:xfrm flipV="1">
              <a:off x="9865" y="5399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4" idx="6"/>
              <a:endCxn id="40" idx="2"/>
            </p:cNvCxnSpPr>
            <p:nvPr/>
          </p:nvCxnSpPr>
          <p:spPr>
            <a:xfrm>
              <a:off x="9865" y="6753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39" idx="6"/>
              <a:endCxn id="45" idx="2"/>
            </p:cNvCxnSpPr>
            <p:nvPr/>
          </p:nvCxnSpPr>
          <p:spPr>
            <a:xfrm>
              <a:off x="12121" y="1337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39" idx="6"/>
              <a:endCxn id="41" idx="2"/>
            </p:cNvCxnSpPr>
            <p:nvPr/>
          </p:nvCxnSpPr>
          <p:spPr>
            <a:xfrm>
              <a:off x="12121" y="1337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39" idx="6"/>
              <a:endCxn id="42" idx="2"/>
            </p:cNvCxnSpPr>
            <p:nvPr/>
          </p:nvCxnSpPr>
          <p:spPr>
            <a:xfrm>
              <a:off x="12121" y="1337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43" idx="2"/>
            </p:cNvCxnSpPr>
            <p:nvPr/>
          </p:nvCxnSpPr>
          <p:spPr>
            <a:xfrm>
              <a:off x="12135" y="1339"/>
              <a:ext cx="1082" cy="4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39" idx="6"/>
              <a:endCxn id="44" idx="2"/>
            </p:cNvCxnSpPr>
            <p:nvPr/>
          </p:nvCxnSpPr>
          <p:spPr>
            <a:xfrm>
              <a:off x="12121" y="1337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46" idx="2"/>
            </p:cNvCxnSpPr>
            <p:nvPr/>
          </p:nvCxnSpPr>
          <p:spPr>
            <a:xfrm>
              <a:off x="12152" y="1347"/>
              <a:ext cx="1065" cy="6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35" idx="6"/>
              <a:endCxn id="45" idx="2"/>
            </p:cNvCxnSpPr>
            <p:nvPr/>
          </p:nvCxnSpPr>
          <p:spPr>
            <a:xfrm flipV="1">
              <a:off x="12121" y="1337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35" idx="6"/>
              <a:endCxn id="41" idx="2"/>
            </p:cNvCxnSpPr>
            <p:nvPr/>
          </p:nvCxnSpPr>
          <p:spPr>
            <a:xfrm>
              <a:off x="12121" y="2691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35" idx="6"/>
              <a:endCxn id="42" idx="2"/>
            </p:cNvCxnSpPr>
            <p:nvPr/>
          </p:nvCxnSpPr>
          <p:spPr>
            <a:xfrm>
              <a:off x="12121" y="2691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5" idx="6"/>
              <a:endCxn id="43" idx="2"/>
            </p:cNvCxnSpPr>
            <p:nvPr/>
          </p:nvCxnSpPr>
          <p:spPr>
            <a:xfrm>
              <a:off x="12121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35" idx="6"/>
              <a:endCxn id="44" idx="2"/>
            </p:cNvCxnSpPr>
            <p:nvPr/>
          </p:nvCxnSpPr>
          <p:spPr>
            <a:xfrm>
              <a:off x="12121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46" idx="2"/>
            </p:cNvCxnSpPr>
            <p:nvPr/>
          </p:nvCxnSpPr>
          <p:spPr>
            <a:xfrm>
              <a:off x="12118" y="2676"/>
              <a:ext cx="1099" cy="5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36" idx="6"/>
              <a:endCxn id="45" idx="2"/>
            </p:cNvCxnSpPr>
            <p:nvPr/>
          </p:nvCxnSpPr>
          <p:spPr>
            <a:xfrm flipV="1">
              <a:off x="12121" y="1337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36" idx="6"/>
              <a:endCxn id="41" idx="2"/>
            </p:cNvCxnSpPr>
            <p:nvPr/>
          </p:nvCxnSpPr>
          <p:spPr>
            <a:xfrm flipV="1">
              <a:off x="12121" y="2691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36" idx="6"/>
              <a:endCxn id="42" idx="2"/>
            </p:cNvCxnSpPr>
            <p:nvPr/>
          </p:nvCxnSpPr>
          <p:spPr>
            <a:xfrm>
              <a:off x="12121" y="4045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endCxn id="43" idx="2"/>
            </p:cNvCxnSpPr>
            <p:nvPr/>
          </p:nvCxnSpPr>
          <p:spPr>
            <a:xfrm>
              <a:off x="12101" y="4030"/>
              <a:ext cx="1116" cy="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36" idx="6"/>
              <a:endCxn id="44" idx="2"/>
            </p:cNvCxnSpPr>
            <p:nvPr/>
          </p:nvCxnSpPr>
          <p:spPr>
            <a:xfrm>
              <a:off x="12121" y="4045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36" idx="6"/>
              <a:endCxn id="46" idx="2"/>
            </p:cNvCxnSpPr>
            <p:nvPr/>
          </p:nvCxnSpPr>
          <p:spPr>
            <a:xfrm>
              <a:off x="12121" y="4045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37" idx="6"/>
              <a:endCxn id="45" idx="2"/>
            </p:cNvCxnSpPr>
            <p:nvPr/>
          </p:nvCxnSpPr>
          <p:spPr>
            <a:xfrm flipV="1">
              <a:off x="12121" y="1337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37" idx="6"/>
              <a:endCxn id="41" idx="2"/>
            </p:cNvCxnSpPr>
            <p:nvPr/>
          </p:nvCxnSpPr>
          <p:spPr>
            <a:xfrm flipV="1">
              <a:off x="12121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37" idx="6"/>
              <a:endCxn id="43" idx="2"/>
            </p:cNvCxnSpPr>
            <p:nvPr/>
          </p:nvCxnSpPr>
          <p:spPr>
            <a:xfrm>
              <a:off x="12121" y="5399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37" idx="6"/>
              <a:endCxn id="44" idx="2"/>
            </p:cNvCxnSpPr>
            <p:nvPr/>
          </p:nvCxnSpPr>
          <p:spPr>
            <a:xfrm>
              <a:off x="12121" y="5399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37" idx="6"/>
              <a:endCxn id="46" idx="2"/>
            </p:cNvCxnSpPr>
            <p:nvPr/>
          </p:nvCxnSpPr>
          <p:spPr>
            <a:xfrm>
              <a:off x="12121" y="5399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38" idx="6"/>
              <a:endCxn id="45" idx="2"/>
            </p:cNvCxnSpPr>
            <p:nvPr/>
          </p:nvCxnSpPr>
          <p:spPr>
            <a:xfrm flipV="1">
              <a:off x="12121" y="1337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38" idx="6"/>
              <a:endCxn id="41" idx="2"/>
            </p:cNvCxnSpPr>
            <p:nvPr/>
          </p:nvCxnSpPr>
          <p:spPr>
            <a:xfrm flipV="1">
              <a:off x="12121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38" idx="6"/>
              <a:endCxn id="43" idx="2"/>
            </p:cNvCxnSpPr>
            <p:nvPr/>
          </p:nvCxnSpPr>
          <p:spPr>
            <a:xfrm flipV="1">
              <a:off x="12121" y="5399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38" idx="6"/>
              <a:endCxn id="44" idx="2"/>
            </p:cNvCxnSpPr>
            <p:nvPr/>
          </p:nvCxnSpPr>
          <p:spPr>
            <a:xfrm>
              <a:off x="12121" y="6753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38" idx="6"/>
              <a:endCxn id="46" idx="2"/>
            </p:cNvCxnSpPr>
            <p:nvPr/>
          </p:nvCxnSpPr>
          <p:spPr>
            <a:xfrm>
              <a:off x="12121" y="6753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40" idx="6"/>
              <a:endCxn id="45" idx="2"/>
            </p:cNvCxnSpPr>
            <p:nvPr/>
          </p:nvCxnSpPr>
          <p:spPr>
            <a:xfrm flipV="1">
              <a:off x="12121" y="1337"/>
              <a:ext cx="1096" cy="6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40" idx="6"/>
              <a:endCxn id="41" idx="2"/>
            </p:cNvCxnSpPr>
            <p:nvPr/>
          </p:nvCxnSpPr>
          <p:spPr>
            <a:xfrm flipV="1">
              <a:off x="12121" y="2691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40" idx="6"/>
              <a:endCxn id="42" idx="2"/>
            </p:cNvCxnSpPr>
            <p:nvPr/>
          </p:nvCxnSpPr>
          <p:spPr>
            <a:xfrm flipV="1">
              <a:off x="12121" y="4045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40" idx="6"/>
            </p:cNvCxnSpPr>
            <p:nvPr/>
          </p:nvCxnSpPr>
          <p:spPr>
            <a:xfrm flipV="1">
              <a:off x="12121" y="5350"/>
              <a:ext cx="1111" cy="2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40" idx="6"/>
              <a:endCxn id="44" idx="2"/>
            </p:cNvCxnSpPr>
            <p:nvPr/>
          </p:nvCxnSpPr>
          <p:spPr>
            <a:xfrm flipV="1">
              <a:off x="12121" y="6753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40" idx="6"/>
              <a:endCxn id="46" idx="2"/>
            </p:cNvCxnSpPr>
            <p:nvPr/>
          </p:nvCxnSpPr>
          <p:spPr>
            <a:xfrm>
              <a:off x="12121" y="8107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45" idx="6"/>
              <a:endCxn id="47" idx="2"/>
            </p:cNvCxnSpPr>
            <p:nvPr/>
          </p:nvCxnSpPr>
          <p:spPr>
            <a:xfrm>
              <a:off x="14035" y="1337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45" idx="6"/>
              <a:endCxn id="48" idx="2"/>
            </p:cNvCxnSpPr>
            <p:nvPr/>
          </p:nvCxnSpPr>
          <p:spPr>
            <a:xfrm>
              <a:off x="14035" y="1337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45" idx="6"/>
              <a:endCxn id="49" idx="2"/>
            </p:cNvCxnSpPr>
            <p:nvPr/>
          </p:nvCxnSpPr>
          <p:spPr>
            <a:xfrm>
              <a:off x="14035" y="1337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45" idx="6"/>
              <a:endCxn id="50" idx="2"/>
            </p:cNvCxnSpPr>
            <p:nvPr/>
          </p:nvCxnSpPr>
          <p:spPr>
            <a:xfrm>
              <a:off x="14035" y="1337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41" idx="6"/>
              <a:endCxn id="47" idx="2"/>
            </p:cNvCxnSpPr>
            <p:nvPr/>
          </p:nvCxnSpPr>
          <p:spPr>
            <a:xfrm>
              <a:off x="14035" y="2691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41" idx="6"/>
              <a:endCxn id="48" idx="2"/>
            </p:cNvCxnSpPr>
            <p:nvPr/>
          </p:nvCxnSpPr>
          <p:spPr>
            <a:xfrm>
              <a:off x="14035" y="2691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41" idx="6"/>
              <a:endCxn id="49" idx="2"/>
            </p:cNvCxnSpPr>
            <p:nvPr/>
          </p:nvCxnSpPr>
          <p:spPr>
            <a:xfrm>
              <a:off x="14035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41" idx="6"/>
              <a:endCxn id="50" idx="2"/>
            </p:cNvCxnSpPr>
            <p:nvPr/>
          </p:nvCxnSpPr>
          <p:spPr>
            <a:xfrm>
              <a:off x="14035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42" idx="6"/>
            </p:cNvCxnSpPr>
            <p:nvPr/>
          </p:nvCxnSpPr>
          <p:spPr>
            <a:xfrm flipV="1">
              <a:off x="14035" y="2699"/>
              <a:ext cx="1076" cy="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42" idx="6"/>
              <a:endCxn id="48" idx="2"/>
            </p:cNvCxnSpPr>
            <p:nvPr/>
          </p:nvCxnSpPr>
          <p:spPr>
            <a:xfrm>
              <a:off x="14035" y="4045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42" idx="6"/>
              <a:endCxn id="49" idx="2"/>
            </p:cNvCxnSpPr>
            <p:nvPr/>
          </p:nvCxnSpPr>
          <p:spPr>
            <a:xfrm>
              <a:off x="14035" y="4045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42" idx="6"/>
              <a:endCxn id="50" idx="2"/>
            </p:cNvCxnSpPr>
            <p:nvPr/>
          </p:nvCxnSpPr>
          <p:spPr>
            <a:xfrm>
              <a:off x="14035" y="4045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43" idx="6"/>
              <a:endCxn id="47" idx="2"/>
            </p:cNvCxnSpPr>
            <p:nvPr/>
          </p:nvCxnSpPr>
          <p:spPr>
            <a:xfrm flipV="1">
              <a:off x="14035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43" idx="6"/>
              <a:endCxn id="48" idx="2"/>
            </p:cNvCxnSpPr>
            <p:nvPr/>
          </p:nvCxnSpPr>
          <p:spPr>
            <a:xfrm flipV="1">
              <a:off x="14035" y="4045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43" idx="6"/>
              <a:endCxn id="49" idx="2"/>
            </p:cNvCxnSpPr>
            <p:nvPr/>
          </p:nvCxnSpPr>
          <p:spPr>
            <a:xfrm>
              <a:off x="14035" y="5399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endCxn id="50" idx="2"/>
            </p:cNvCxnSpPr>
            <p:nvPr/>
          </p:nvCxnSpPr>
          <p:spPr>
            <a:xfrm>
              <a:off x="14027" y="5387"/>
              <a:ext cx="1104" cy="1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44" idx="6"/>
              <a:endCxn id="47" idx="2"/>
            </p:cNvCxnSpPr>
            <p:nvPr/>
          </p:nvCxnSpPr>
          <p:spPr>
            <a:xfrm flipV="1">
              <a:off x="14035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44" idx="6"/>
              <a:endCxn id="48" idx="2"/>
            </p:cNvCxnSpPr>
            <p:nvPr/>
          </p:nvCxnSpPr>
          <p:spPr>
            <a:xfrm flipV="1">
              <a:off x="14035" y="4045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44" idx="6"/>
              <a:endCxn id="49" idx="2"/>
            </p:cNvCxnSpPr>
            <p:nvPr/>
          </p:nvCxnSpPr>
          <p:spPr>
            <a:xfrm flipV="1">
              <a:off x="14035" y="5399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44" idx="6"/>
              <a:endCxn id="50" idx="2"/>
            </p:cNvCxnSpPr>
            <p:nvPr/>
          </p:nvCxnSpPr>
          <p:spPr>
            <a:xfrm>
              <a:off x="14035" y="6753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46" idx="6"/>
              <a:endCxn id="47" idx="2"/>
            </p:cNvCxnSpPr>
            <p:nvPr/>
          </p:nvCxnSpPr>
          <p:spPr>
            <a:xfrm flipV="1">
              <a:off x="14035" y="2691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46" idx="6"/>
              <a:endCxn id="48" idx="2"/>
            </p:cNvCxnSpPr>
            <p:nvPr/>
          </p:nvCxnSpPr>
          <p:spPr>
            <a:xfrm flipV="1">
              <a:off x="14035" y="4045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46" idx="6"/>
              <a:endCxn id="49" idx="2"/>
            </p:cNvCxnSpPr>
            <p:nvPr/>
          </p:nvCxnSpPr>
          <p:spPr>
            <a:xfrm flipV="1">
              <a:off x="14035" y="5399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46" idx="6"/>
              <a:endCxn id="50" idx="2"/>
            </p:cNvCxnSpPr>
            <p:nvPr/>
          </p:nvCxnSpPr>
          <p:spPr>
            <a:xfrm flipV="1">
              <a:off x="14035" y="6753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47" idx="6"/>
            </p:cNvCxnSpPr>
            <p:nvPr/>
          </p:nvCxnSpPr>
          <p:spPr>
            <a:xfrm>
              <a:off x="15949" y="2691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15949" y="4028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15949" y="5412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15949" y="6753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8757" y="166"/>
              <a:ext cx="8337" cy="8973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842" y="166"/>
              <a:ext cx="18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全连接层</a:t>
              </a:r>
              <a:endParaRPr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6044" y="2050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p1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6044" y="3313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p2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6044" y="4783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p3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6044" y="6041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p4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468" y="3533"/>
              <a:ext cx="18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特征图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2466" y="7747"/>
              <a:ext cx="18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特征图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5173</Words>
  <Application>WPS 演示</Application>
  <PresentationFormat>宽屏</PresentationFormat>
  <Paragraphs>1022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</dc:creator>
  <cp:lastModifiedBy>jason</cp:lastModifiedBy>
  <cp:revision>129</cp:revision>
  <dcterms:created xsi:type="dcterms:W3CDTF">2021-11-12T01:33:00Z</dcterms:created>
  <dcterms:modified xsi:type="dcterms:W3CDTF">2021-12-09T08:18:04Z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B6B4DAF63EAF4CFE852AFDCEB3CE3D75</vt:lpwstr>
  </property>
  <property fmtid="{D5CDD505-2E9C-101B-9397-08002B2CF9AE}" pid="3" name="KSOProductBuildVer">
    <vt:lpwstr>2052-11.1.0.10723</vt:lpwstr>
  </property>
</Properties>
</file>