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11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F493C-FA16-4469-A14A-56B72700F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404A2A-CAF2-4888-99A1-E662C12E9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71B55-9024-4214-85B2-99383F32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9AB6-E4E4-4A2E-A7C2-54A5CCF79391}" type="datetimeFigureOut">
              <a:rPr lang="zh-CN" altLang="en-US" smtClean="0"/>
              <a:t>2021/3/19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05565-CA78-4998-B5E7-512EADDF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00D62-23F3-4820-9440-CA6A4D83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CECA-D659-4D44-BD7A-BCC4DBAA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4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7AA30-D6F3-46C2-B9C4-B0861F98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25005-647B-47B4-8E98-A8C5282EA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94647-9159-4714-ADFF-90C9479A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9AB6-E4E4-4A2E-A7C2-54A5CCF79391}" type="datetimeFigureOut">
              <a:rPr lang="zh-CN" altLang="en-US" smtClean="0"/>
              <a:t>2021/3/19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931A8-E1A2-4419-9E36-49DB4BD9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0691B-6EDA-47A3-998E-60EDF59F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CECA-D659-4D44-BD7A-BCC4DBAA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2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1469E1-2BE2-415E-BC99-A9D53F632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44E95F-EFB4-44ED-B112-E1FA3B59F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36E41-6528-47F1-8F34-246F2BD6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9AB6-E4E4-4A2E-A7C2-54A5CCF79391}" type="datetimeFigureOut">
              <a:rPr lang="zh-CN" altLang="en-US" smtClean="0"/>
              <a:t>2021/3/19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7CD55-DAD0-461C-BC0C-74EA3F0D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69E6E-7369-4C00-A3ED-1B52A499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CECA-D659-4D44-BD7A-BCC4DBAA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2D9B9-E87E-4700-AD7C-A3816740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073C4-2DC6-4E70-92E6-41EBB34D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48650-877B-4300-A6C6-98D480B0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9AB6-E4E4-4A2E-A7C2-54A5CCF79391}" type="datetimeFigureOut">
              <a:rPr lang="zh-CN" altLang="en-US" smtClean="0"/>
              <a:t>2021/3/19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BD406-C3DE-4EE2-80A9-143F5BA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D0C98-A369-4F2D-9C42-E7FF05B2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CECA-D659-4D44-BD7A-BCC4DBAA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7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EA468-6DEF-4071-AE60-B4D30B79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04F38-4D62-4361-BE89-5939F996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8F79A-A441-4501-AB74-3EF6132D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9AB6-E4E4-4A2E-A7C2-54A5CCF79391}" type="datetimeFigureOut">
              <a:rPr lang="zh-CN" altLang="en-US" smtClean="0"/>
              <a:t>2021/3/19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AA10E-41E5-42BA-8FF7-EED3A00D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C9A5E-B72B-4369-9AC2-0025DDFA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CECA-D659-4D44-BD7A-BCC4DBAA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9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FB425-24C7-422F-B22E-71C5054B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876EC-8F6D-4A61-918A-E3C29BAE8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EAE5C-8475-4B23-B131-C995AEE4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7FD319-FD0F-4341-A983-5E10C9BA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9AB6-E4E4-4A2E-A7C2-54A5CCF79391}" type="datetimeFigureOut">
              <a:rPr lang="zh-CN" altLang="en-US" smtClean="0"/>
              <a:t>2021/3/19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E4E918-2D7B-4C6A-821B-F2440848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A40AA2-992F-49EE-9367-C692858D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CECA-D659-4D44-BD7A-BCC4DBAA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4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89433-C8A0-4009-BED3-6D8434F2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73BA2-0498-4312-84ED-383FA5524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59580-6A58-4A34-A384-86C616156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AA75DB-64A0-4A26-A5CF-A54D08FCF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73F7CC-C41F-49A5-A523-459CF8156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5AB2BE-B5D1-4161-A636-DD8B2600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9AB6-E4E4-4A2E-A7C2-54A5CCF79391}" type="datetimeFigureOut">
              <a:rPr lang="zh-CN" altLang="en-US" smtClean="0"/>
              <a:t>2021/3/19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D8F6F1-923C-4BE7-A644-DBB3AEB7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996724-8D75-41D7-BD5D-07993A1E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CECA-D659-4D44-BD7A-BCC4DBAA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4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B4245-BF9B-476F-8C10-574ECCD7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30120-337F-48BA-8CB1-693A156F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9AB6-E4E4-4A2E-A7C2-54A5CCF79391}" type="datetimeFigureOut">
              <a:rPr lang="zh-CN" altLang="en-US" smtClean="0"/>
              <a:t>2021/3/19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7B68FE-DBBC-4F5C-9DD2-9F3FCF9E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517EAE-C890-4895-A779-E907D9BF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CECA-D659-4D44-BD7A-BCC4DBAA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2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17C111-AF61-4767-AD62-25E87867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9AB6-E4E4-4A2E-A7C2-54A5CCF79391}" type="datetimeFigureOut">
              <a:rPr lang="zh-CN" altLang="en-US" smtClean="0"/>
              <a:t>2021/3/19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03EBD5-B0D1-492B-8F38-60F6F3A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4DFBE-3728-4DFC-ABCC-3234832F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CECA-D659-4D44-BD7A-BCC4DBAA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13765-BDAB-44CB-906B-DD41BCC4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23639-D133-4AA1-856D-5144856FD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538B2-78B4-4734-8DE6-D5212B52A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01425-960F-4D8B-80CE-F630DD8C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9AB6-E4E4-4A2E-A7C2-54A5CCF79391}" type="datetimeFigureOut">
              <a:rPr lang="zh-CN" altLang="en-US" smtClean="0"/>
              <a:t>2021/3/19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AF1A3-7DBA-4147-839C-E3D055F5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9CF73-22D2-43EB-A557-D273AB9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CECA-D659-4D44-BD7A-BCC4DBAA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0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44A35-8138-4250-823F-2163B70C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135723-7837-4DB3-AD82-0A086ECC2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181AF-9EA6-4E9B-932C-B9B870D01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B44C6-F53F-425E-871E-DE4FCD10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9AB6-E4E4-4A2E-A7C2-54A5CCF79391}" type="datetimeFigureOut">
              <a:rPr lang="zh-CN" altLang="en-US" smtClean="0"/>
              <a:t>2021/3/19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F8E41-658B-4CAB-9496-904FF438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0BA2E0-2DC7-4FEA-B3A0-DBD7C854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CECA-D659-4D44-BD7A-BCC4DBAA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679CF7-B562-4AA4-A517-F306DE04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704E8-929B-4281-9D6F-65F487A2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374E7-D453-4952-8EFD-83D0DB736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9AB6-E4E4-4A2E-A7C2-54A5CCF79391}" type="datetimeFigureOut">
              <a:rPr lang="zh-CN" altLang="en-US" smtClean="0"/>
              <a:t>2021/3/19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2153A-EFC9-4ABA-96CC-1FBC17DF9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06C16-ADEE-4CD4-A16F-712CB66E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7CECA-D659-4D44-BD7A-BCC4DBAA6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2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004560-E905-4C8F-95D6-70732EFA5089}"/>
              </a:ext>
            </a:extLst>
          </p:cNvPr>
          <p:cNvSpPr/>
          <p:nvPr/>
        </p:nvSpPr>
        <p:spPr>
          <a:xfrm>
            <a:off x="2206305" y="1199625"/>
            <a:ext cx="1333849" cy="1254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69AC02-EE52-4361-B2B4-3B828A498AAE}"/>
              </a:ext>
            </a:extLst>
          </p:cNvPr>
          <p:cNvSpPr/>
          <p:nvPr/>
        </p:nvSpPr>
        <p:spPr>
          <a:xfrm>
            <a:off x="2290195" y="1580274"/>
            <a:ext cx="520118" cy="49285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1962636-66C0-4029-A3F5-F11039DE939E}"/>
              </a:ext>
            </a:extLst>
          </p:cNvPr>
          <p:cNvSpPr/>
          <p:nvPr/>
        </p:nvSpPr>
        <p:spPr>
          <a:xfrm>
            <a:off x="2915174" y="1580274"/>
            <a:ext cx="520118" cy="49285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49CBF8-184F-43AE-905C-3FAAE61FB58C}"/>
              </a:ext>
            </a:extLst>
          </p:cNvPr>
          <p:cNvSpPr txBox="1"/>
          <p:nvPr/>
        </p:nvSpPr>
        <p:spPr>
          <a:xfrm>
            <a:off x="2241957" y="1672811"/>
            <a:ext cx="830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wx+b</a:t>
            </a:r>
            <a:endParaRPr lang="zh-CN" altLang="en-US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6381803-0E10-4604-8127-5F2F7409B74F}"/>
              </a:ext>
            </a:extLst>
          </p:cNvPr>
          <p:cNvSpPr/>
          <p:nvPr/>
        </p:nvSpPr>
        <p:spPr>
          <a:xfrm>
            <a:off x="1473317" y="1085582"/>
            <a:ext cx="360727" cy="14345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7303E9-23F1-4D4D-8F2A-51B45C06C482}"/>
              </a:ext>
            </a:extLst>
          </p:cNvPr>
          <p:cNvSpPr txBox="1"/>
          <p:nvPr/>
        </p:nvSpPr>
        <p:spPr>
          <a:xfrm>
            <a:off x="1519456" y="1648951"/>
            <a:ext cx="830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x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4B01A5-C37F-4503-BFAB-4226D919A85F}"/>
              </a:ext>
            </a:extLst>
          </p:cNvPr>
          <p:cNvSpPr/>
          <p:nvPr/>
        </p:nvSpPr>
        <p:spPr>
          <a:xfrm>
            <a:off x="3921853" y="1703218"/>
            <a:ext cx="608202" cy="246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E0B830-DA5B-4075-8A58-8DD32FFF0D38}"/>
              </a:ext>
            </a:extLst>
          </p:cNvPr>
          <p:cNvSpPr txBox="1"/>
          <p:nvPr/>
        </p:nvSpPr>
        <p:spPr>
          <a:xfrm>
            <a:off x="4105710" y="1672809"/>
            <a:ext cx="830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y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58517A-0CD8-4917-8BAF-DBDA2B0DEA68}"/>
              </a:ext>
            </a:extLst>
          </p:cNvPr>
          <p:cNvSpPr txBox="1"/>
          <p:nvPr/>
        </p:nvSpPr>
        <p:spPr>
          <a:xfrm>
            <a:off x="1435566" y="2520097"/>
            <a:ext cx="830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23C581-BBDC-4F7D-8348-27FE4CF0D218}"/>
              </a:ext>
            </a:extLst>
          </p:cNvPr>
          <p:cNvSpPr txBox="1"/>
          <p:nvPr/>
        </p:nvSpPr>
        <p:spPr>
          <a:xfrm>
            <a:off x="3991412" y="2520097"/>
            <a:ext cx="830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464D82-4F31-4D95-97B1-081436992144}"/>
              </a:ext>
            </a:extLst>
          </p:cNvPr>
          <p:cNvSpPr txBox="1"/>
          <p:nvPr/>
        </p:nvSpPr>
        <p:spPr>
          <a:xfrm>
            <a:off x="2251396" y="2023047"/>
            <a:ext cx="830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线性加权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51D46E-A44A-434C-AC87-29A99CA753B7}"/>
              </a:ext>
            </a:extLst>
          </p:cNvPr>
          <p:cNvSpPr txBox="1"/>
          <p:nvPr/>
        </p:nvSpPr>
        <p:spPr>
          <a:xfrm>
            <a:off x="2858551" y="2019438"/>
            <a:ext cx="830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激活函数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DE6FCCD-95AC-4B76-B9F2-AB420E9FCE3D}"/>
              </a:ext>
            </a:extLst>
          </p:cNvPr>
          <p:cNvCxnSpPr>
            <a:cxnSpLocks/>
          </p:cNvCxnSpPr>
          <p:nvPr/>
        </p:nvCxnSpPr>
        <p:spPr>
          <a:xfrm>
            <a:off x="3054640" y="1759903"/>
            <a:ext cx="255867" cy="138421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8E8E46D-123A-4047-ACD2-389653096A8C}"/>
              </a:ext>
            </a:extLst>
          </p:cNvPr>
          <p:cNvCxnSpPr/>
          <p:nvPr/>
        </p:nvCxnSpPr>
        <p:spPr>
          <a:xfrm>
            <a:off x="1879134" y="1199625"/>
            <a:ext cx="470833" cy="47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98081B-52AC-44B4-AE52-0FE9C9EB03B9}"/>
              </a:ext>
            </a:extLst>
          </p:cNvPr>
          <p:cNvCxnSpPr>
            <a:cxnSpLocks/>
          </p:cNvCxnSpPr>
          <p:nvPr/>
        </p:nvCxnSpPr>
        <p:spPr>
          <a:xfrm flipV="1">
            <a:off x="1862883" y="2046907"/>
            <a:ext cx="487084" cy="38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3735258-8E23-4D9D-98BE-90B43B21F802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1860258" y="1507402"/>
            <a:ext cx="489709" cy="29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50E81D-9236-4ED1-98D8-BE58D87D9A06}"/>
              </a:ext>
            </a:extLst>
          </p:cNvPr>
          <p:cNvCxnSpPr>
            <a:cxnSpLocks/>
          </p:cNvCxnSpPr>
          <p:nvPr/>
        </p:nvCxnSpPr>
        <p:spPr>
          <a:xfrm flipV="1">
            <a:off x="1860258" y="1972190"/>
            <a:ext cx="451084" cy="23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768E63D-EF68-4A45-803F-E3221BF87EB0}"/>
              </a:ext>
            </a:extLst>
          </p:cNvPr>
          <p:cNvCxnSpPr>
            <a:cxnSpLocks/>
          </p:cNvCxnSpPr>
          <p:nvPr/>
        </p:nvCxnSpPr>
        <p:spPr>
          <a:xfrm>
            <a:off x="3451020" y="1826697"/>
            <a:ext cx="47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0DF8538-895A-4DED-A495-F78B77764680}"/>
              </a:ext>
            </a:extLst>
          </p:cNvPr>
          <p:cNvSpPr txBox="1"/>
          <p:nvPr/>
        </p:nvSpPr>
        <p:spPr>
          <a:xfrm>
            <a:off x="2499918" y="796779"/>
            <a:ext cx="830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神经元</a:t>
            </a:r>
          </a:p>
        </p:txBody>
      </p:sp>
    </p:spTree>
    <p:extLst>
      <p:ext uri="{BB962C8B-B14F-4D97-AF65-F5344CB8AC3E}">
        <p14:creationId xmlns:p14="http://schemas.microsoft.com/office/powerpoint/2010/main" val="74838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B7D2-A9BA-4CB8-85A0-AE8FA119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94" y="647814"/>
            <a:ext cx="9200843" cy="50782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A8847C5-76CA-455C-9940-2AC4675EEC67}"/>
              </a:ext>
            </a:extLst>
          </p:cNvPr>
          <p:cNvSpPr/>
          <p:nvPr/>
        </p:nvSpPr>
        <p:spPr>
          <a:xfrm>
            <a:off x="8058524" y="4124265"/>
            <a:ext cx="2178282" cy="1517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EBD0DBB1-B811-4CC6-A338-81A935BB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82" y="4248126"/>
            <a:ext cx="1744364" cy="127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18289AD-19B6-4AD4-8806-87651ADD01E1}"/>
              </a:ext>
            </a:extLst>
          </p:cNvPr>
          <p:cNvSpPr/>
          <p:nvPr/>
        </p:nvSpPr>
        <p:spPr>
          <a:xfrm>
            <a:off x="2080469" y="3322040"/>
            <a:ext cx="1450736" cy="320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1CC047-157E-4EBF-B5F7-B84A48D50E8D}"/>
              </a:ext>
            </a:extLst>
          </p:cNvPr>
          <p:cNvSpPr/>
          <p:nvPr/>
        </p:nvSpPr>
        <p:spPr>
          <a:xfrm>
            <a:off x="8486862" y="3382162"/>
            <a:ext cx="1450736" cy="320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F36DA2-76E3-4848-A608-93CD7B2CDDDC}"/>
              </a:ext>
            </a:extLst>
          </p:cNvPr>
          <p:cNvSpPr/>
          <p:nvPr/>
        </p:nvSpPr>
        <p:spPr>
          <a:xfrm>
            <a:off x="4645264" y="2379677"/>
            <a:ext cx="2808354" cy="476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40570C-D099-459F-99C2-CF8451BD68D6}"/>
              </a:ext>
            </a:extLst>
          </p:cNvPr>
          <p:cNvSpPr/>
          <p:nvPr/>
        </p:nvSpPr>
        <p:spPr>
          <a:xfrm>
            <a:off x="3984770" y="3213145"/>
            <a:ext cx="1110142" cy="215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EC2B97-A829-40C0-814C-A8A7D6293BAB}"/>
              </a:ext>
            </a:extLst>
          </p:cNvPr>
          <p:cNvSpPr/>
          <p:nvPr/>
        </p:nvSpPr>
        <p:spPr>
          <a:xfrm>
            <a:off x="6769915" y="3202659"/>
            <a:ext cx="1367406" cy="215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63FA9C-D96A-486E-847F-D9256C138507}"/>
              </a:ext>
            </a:extLst>
          </p:cNvPr>
          <p:cNvSpPr/>
          <p:nvPr/>
        </p:nvSpPr>
        <p:spPr>
          <a:xfrm>
            <a:off x="6823606" y="1752922"/>
            <a:ext cx="1234918" cy="215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AFC077-0E97-4CD1-B8C3-7EAB5C2D280F}"/>
              </a:ext>
            </a:extLst>
          </p:cNvPr>
          <p:cNvSpPr/>
          <p:nvPr/>
        </p:nvSpPr>
        <p:spPr>
          <a:xfrm>
            <a:off x="3905073" y="1752922"/>
            <a:ext cx="1280439" cy="215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BDF2B9-F300-4204-AF4B-EC250258A9DF}"/>
              </a:ext>
            </a:extLst>
          </p:cNvPr>
          <p:cNvSpPr txBox="1"/>
          <p:nvPr/>
        </p:nvSpPr>
        <p:spPr>
          <a:xfrm>
            <a:off x="2254402" y="3321072"/>
            <a:ext cx="126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训练数据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110011-0708-4C20-A81D-1D8F466B1AF2}"/>
              </a:ext>
            </a:extLst>
          </p:cNvPr>
          <p:cNvSpPr txBox="1"/>
          <p:nvPr/>
        </p:nvSpPr>
        <p:spPr>
          <a:xfrm>
            <a:off x="8643423" y="3321072"/>
            <a:ext cx="126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推理数据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F73797-30EA-48BC-B706-2B366FA6C172}"/>
              </a:ext>
            </a:extLst>
          </p:cNvPr>
          <p:cNvSpPr txBox="1"/>
          <p:nvPr/>
        </p:nvSpPr>
        <p:spPr>
          <a:xfrm>
            <a:off x="2174845" y="5582202"/>
            <a:ext cx="126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训练硬件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3DD212-332C-43A7-A145-5E91392DFF53}"/>
              </a:ext>
            </a:extLst>
          </p:cNvPr>
          <p:cNvSpPr txBox="1"/>
          <p:nvPr/>
        </p:nvSpPr>
        <p:spPr>
          <a:xfrm>
            <a:off x="8581238" y="5465374"/>
            <a:ext cx="126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推理硬件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B137E5-210D-4782-A295-F948C88E8A89}"/>
              </a:ext>
            </a:extLst>
          </p:cNvPr>
          <p:cNvSpPr txBox="1"/>
          <p:nvPr/>
        </p:nvSpPr>
        <p:spPr>
          <a:xfrm>
            <a:off x="4103752" y="3113066"/>
            <a:ext cx="64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35F3B3-85A9-4443-9E48-7EF44DB53C1A}"/>
              </a:ext>
            </a:extLst>
          </p:cNvPr>
          <p:cNvSpPr txBox="1"/>
          <p:nvPr/>
        </p:nvSpPr>
        <p:spPr>
          <a:xfrm>
            <a:off x="7183229" y="3108711"/>
            <a:ext cx="64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推理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AABB647-268F-4E7E-BC27-08FE5F8079B7}"/>
              </a:ext>
            </a:extLst>
          </p:cNvPr>
          <p:cNvSpPr txBox="1"/>
          <p:nvPr/>
        </p:nvSpPr>
        <p:spPr>
          <a:xfrm>
            <a:off x="7106577" y="1659529"/>
            <a:ext cx="64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反馈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BD5C62-5B28-44B6-9B1A-599750608582}"/>
              </a:ext>
            </a:extLst>
          </p:cNvPr>
          <p:cNvSpPr txBox="1"/>
          <p:nvPr/>
        </p:nvSpPr>
        <p:spPr>
          <a:xfrm>
            <a:off x="4172980" y="1634876"/>
            <a:ext cx="64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239717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18E038-30A4-4F61-9862-1DD62E9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7" y="1565113"/>
            <a:ext cx="3060857" cy="31497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863BE9A-C312-4F3F-928B-E0B558A3C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970" y="1879559"/>
            <a:ext cx="3994355" cy="277509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C049FA6-C734-4C39-A445-0849DC870499}"/>
              </a:ext>
            </a:extLst>
          </p:cNvPr>
          <p:cNvSpPr/>
          <p:nvPr/>
        </p:nvSpPr>
        <p:spPr>
          <a:xfrm>
            <a:off x="6696445" y="4137101"/>
            <a:ext cx="1144369" cy="37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932DD07-5F28-4566-BAC2-CC7B01972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578" y="739571"/>
            <a:ext cx="3543482" cy="397530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2135DCA-E3F7-45E2-88C4-84CB18593696}"/>
              </a:ext>
            </a:extLst>
          </p:cNvPr>
          <p:cNvSpPr/>
          <p:nvPr/>
        </p:nvSpPr>
        <p:spPr>
          <a:xfrm>
            <a:off x="10294983" y="4195107"/>
            <a:ext cx="933450" cy="314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6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23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huanghe</dc:creator>
  <cp:lastModifiedBy>liu huanghe</cp:lastModifiedBy>
  <cp:revision>5</cp:revision>
  <dcterms:created xsi:type="dcterms:W3CDTF">2021-03-18T08:39:30Z</dcterms:created>
  <dcterms:modified xsi:type="dcterms:W3CDTF">2021-03-19T17:13:16Z</dcterms:modified>
</cp:coreProperties>
</file>