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38"/>
    <p:restoredTop sz="94643"/>
  </p:normalViewPr>
  <p:slideViewPr>
    <p:cSldViewPr snapToGrid="0" snapToObjects="1">
      <p:cViewPr varScale="1">
        <p:scale>
          <a:sx n="118" d="100"/>
          <a:sy n="118" d="100"/>
        </p:scale>
        <p:origin x="23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AB937-9790-234D-B536-EF21E7C07D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56855F-C9AE-FB45-BF67-F472480D4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11BE6-B872-B04A-9B3B-6615144B8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EF1C2-F742-824C-945B-B28C08BD6CF4}" type="datetimeFigureOut">
              <a:rPr lang="en-US" smtClean="0"/>
              <a:t>7/3/18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FC6C4-5E5A-DC42-B323-AC3408CFB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CA944-692F-6447-9C26-D0C028578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6924-4BFF-3144-8C3E-B69DBEA86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212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EB28C-1699-9440-8199-FDE11ACF1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E28CD2-798A-244B-BCB9-540E75837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B871F-9F20-F743-B260-DFC2C94EE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EF1C2-F742-824C-945B-B28C08BD6CF4}" type="datetimeFigureOut">
              <a:rPr lang="en-US" smtClean="0"/>
              <a:t>7/3/18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192F7-677D-F242-8EE5-E7103AF00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52334-A69E-F34C-844D-D1D28D628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6924-4BFF-3144-8C3E-B69DBEA86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312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8F36A6-86AD-244A-8F9E-097C47C8DF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783738-2750-C749-9A75-7308E5DB3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E349A-D0AF-0149-B186-B01FB6427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EF1C2-F742-824C-945B-B28C08BD6CF4}" type="datetimeFigureOut">
              <a:rPr lang="en-US" smtClean="0"/>
              <a:t>7/3/18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DD609-C84B-F648-B5AF-011B3502B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22262-22C1-4A47-A044-8ACC38C41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6924-4BFF-3144-8C3E-B69DBEA86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83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1985F-EBA7-0C41-9B69-BF636096E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BA632-61A6-284D-AB39-21D653165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4F6D3-9E82-764E-81FA-48D06CE62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EF1C2-F742-824C-945B-B28C08BD6CF4}" type="datetimeFigureOut">
              <a:rPr lang="en-US" smtClean="0"/>
              <a:t>7/3/18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C17E8-6CA1-6545-83BE-9E8749171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4E9D1-EF3E-A04D-97DC-BF1E3BF8E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6924-4BFF-3144-8C3E-B69DBEA86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68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1530A-5B02-B84D-89DA-4580F2668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708BD-76A7-CB4B-B9C5-41905799D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F5166-BBF5-FF40-9DF0-36D9668BE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EF1C2-F742-824C-945B-B28C08BD6CF4}" type="datetimeFigureOut">
              <a:rPr lang="en-US" smtClean="0"/>
              <a:t>7/3/18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20C9D-2234-F549-9737-44B79C798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F3DB6-F062-2343-A598-59C010DE5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6924-4BFF-3144-8C3E-B69DBEA86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395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AFDBA-749C-D648-A5AE-62BF4B586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BB833-0128-2B42-8EE6-70CBFF7921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B0BC57-569B-0E4F-8FB6-5629E4137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72B129-C114-E049-84D3-19C206D42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EF1C2-F742-824C-945B-B28C08BD6CF4}" type="datetimeFigureOut">
              <a:rPr lang="en-US" smtClean="0"/>
              <a:t>7/3/18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16C72-75BB-2B40-B5A5-AC35465A7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2B14F-2EB9-C742-AEBE-18775C5B3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6924-4BFF-3144-8C3E-B69DBEA86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61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EBA9F-C556-094E-8ADC-BA715AC1B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1CF26-6F40-0845-8D60-5028ABADA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F00F57-3448-AF42-A504-009F25DF6C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19281-E440-8842-AB7B-1FFF8FA22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6E3F03-C50B-C941-BBB4-DCC09E14A8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CF7817-5B4F-134A-BB5E-CAF8B42F6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EF1C2-F742-824C-945B-B28C08BD6CF4}" type="datetimeFigureOut">
              <a:rPr lang="en-US" smtClean="0"/>
              <a:t>7/3/18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DDFBEA-CF84-BE44-91FE-EBB4CC425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8B7819-2900-664D-8A7B-F5154FDC1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6924-4BFF-3144-8C3E-B69DBEA86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875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56FEE-38D6-204E-9CA3-D70BC1A8A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FCC946-6866-D544-BE2C-77809EB41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EF1C2-F742-824C-945B-B28C08BD6CF4}" type="datetimeFigureOut">
              <a:rPr lang="en-US" smtClean="0"/>
              <a:t>7/3/18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76C9A5-28E9-7440-BDC0-88B52532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19030E-6A57-A34B-8885-42DE313A0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6924-4BFF-3144-8C3E-B69DBEA86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72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F76330-3C27-9C49-B93D-DF726BB72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EF1C2-F742-824C-945B-B28C08BD6CF4}" type="datetimeFigureOut">
              <a:rPr lang="en-US" smtClean="0"/>
              <a:t>7/3/18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745942-4058-ED48-A10E-B377EBAF8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5F8C8E-761F-0F44-9CB4-E9C53115B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6924-4BFF-3144-8C3E-B69DBEA86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159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7D1D9-3F1A-694C-9A33-1209D052E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908A3-0A07-AB40-86EA-068BEBA62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BC1D4-359A-0A4F-890E-6FE3FC448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1F917-61B3-7549-89E2-4A58D75E2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EF1C2-F742-824C-945B-B28C08BD6CF4}" type="datetimeFigureOut">
              <a:rPr lang="en-US" smtClean="0"/>
              <a:t>7/3/18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BA1903-0211-0C4D-A3C7-C5B322257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8552F2-79E3-B946-8E9D-63829E376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6924-4BFF-3144-8C3E-B69DBEA86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0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C2A54-E1BC-8F4F-8A39-48B87896C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9D3400-036B-4646-B5DD-29AB77FBD1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B66E57-E6D8-9449-8B05-8F3CBC420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48587-53BE-954C-B5D6-AFD191C14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EF1C2-F742-824C-945B-B28C08BD6CF4}" type="datetimeFigureOut">
              <a:rPr lang="en-US" smtClean="0"/>
              <a:t>7/3/18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135762-DA65-A14B-A0B1-2D09FEB32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1DA336-7AFD-684B-9015-25D7FF1C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6924-4BFF-3144-8C3E-B69DBEA86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1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89D341-5321-AD4B-AE33-E81CB95C0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090A3-4C5F-9F4E-8862-392321578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5A208-435D-A144-A0F5-EC99E2E867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EF1C2-F742-824C-945B-B28C08BD6CF4}" type="datetimeFigureOut">
              <a:rPr lang="en-US" smtClean="0"/>
              <a:t>7/3/18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BD872-1C7B-5F40-9473-E12DCBAC33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201DC-7598-7747-AFEB-2B38274AD5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46924-4BFF-3144-8C3E-B69DBEA86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087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tiff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A7C2C0-FA85-144A-8729-6C11301D4CC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3912" y="4897471"/>
            <a:ext cx="5514975" cy="169762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2205378-167E-1641-AD4D-C0B2AC634C7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813" y="321734"/>
            <a:ext cx="6633174" cy="39472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A215CF-4CE8-334E-AF54-C7402AE4651D}"/>
              </a:ext>
            </a:extLst>
          </p:cNvPr>
          <p:cNvSpPr txBox="1"/>
          <p:nvPr/>
        </p:nvSpPr>
        <p:spPr>
          <a:xfrm>
            <a:off x="7898946" y="321734"/>
            <a:ext cx="2486025" cy="8309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Please make the task correspond to the condition. i.e. a “bank savings  account/life insurance policy/home loan plan”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D0DB9A-87A8-C542-A2C2-45F459B0857C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3069772" y="737233"/>
            <a:ext cx="4829174" cy="743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DF58FBE-FE41-D142-BB4F-8B732036AB24}"/>
              </a:ext>
            </a:extLst>
          </p:cNvPr>
          <p:cNvSpPr txBox="1"/>
          <p:nvPr/>
        </p:nvSpPr>
        <p:spPr>
          <a:xfrm>
            <a:off x="8580664" y="2295346"/>
            <a:ext cx="2486025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Please also add in a rule that respondents must </a:t>
            </a:r>
            <a:r>
              <a:rPr lang="en-US" sz="1200" dirty="0">
                <a:highlight>
                  <a:srgbClr val="00FF00"/>
                </a:highlight>
              </a:rPr>
              <a:t>answer every question before they can click "Next"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E08D0F5-5631-5641-926B-488DAA50F393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3864430" y="737233"/>
            <a:ext cx="4034516" cy="4705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80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A9ED7E-C89A-C641-8B60-195331F3B3B0}"/>
              </a:ext>
            </a:extLst>
          </p:cNvPr>
          <p:cNvSpPr txBox="1"/>
          <p:nvPr/>
        </p:nvSpPr>
        <p:spPr>
          <a:xfrm>
            <a:off x="155573" y="122629"/>
            <a:ext cx="2486025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When I preview the survey pages on </a:t>
            </a:r>
            <a:r>
              <a:rPr lang="en-US" sz="1200" dirty="0" err="1"/>
              <a:t>appspot</a:t>
            </a:r>
            <a:r>
              <a:rPr lang="en-US" sz="1200" dirty="0"/>
              <a:t>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17B69B-A7BF-534F-97DB-08188203E58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0410" y="1023256"/>
            <a:ext cx="5135130" cy="30479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5B914B6-3FDA-1540-93DE-CFA46A8E90D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2256" y="4741049"/>
            <a:ext cx="3998685" cy="21169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0D4D67-7053-8A47-B113-DB524C6F3150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13512" y="261257"/>
            <a:ext cx="4144125" cy="31568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86DD02-A01A-E541-96FF-12E7B0A7FB3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18730" y="4352374"/>
            <a:ext cx="4524477" cy="23734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E72CCA-9622-FC41-9261-47CFD330D51A}"/>
              </a:ext>
            </a:extLst>
          </p:cNvPr>
          <p:cNvSpPr txBox="1"/>
          <p:nvPr/>
        </p:nvSpPr>
        <p:spPr>
          <a:xfrm>
            <a:off x="1398585" y="987974"/>
            <a:ext cx="3469370" cy="2769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This is the first page I get, which is correct.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670394-7D2F-F54F-8378-A8127A513ABC}"/>
              </a:ext>
            </a:extLst>
          </p:cNvPr>
          <p:cNvSpPr txBox="1"/>
          <p:nvPr/>
        </p:nvSpPr>
        <p:spPr>
          <a:xfrm>
            <a:off x="1322385" y="4602549"/>
            <a:ext cx="3911930" cy="2769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When I press “Next”, I get to this page, which is correct.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97C319-07FE-FA43-8163-747D6ADD1EFF}"/>
              </a:ext>
            </a:extLst>
          </p:cNvPr>
          <p:cNvSpPr txBox="1"/>
          <p:nvPr/>
        </p:nvSpPr>
        <p:spPr>
          <a:xfrm>
            <a:off x="6391264" y="122757"/>
            <a:ext cx="3911930" cy="2769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But then I press ”Next”, I get to this page, which is wrong.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090ABC-764D-1044-9146-9A056609E1B2}"/>
              </a:ext>
            </a:extLst>
          </p:cNvPr>
          <p:cNvSpPr txBox="1"/>
          <p:nvPr/>
        </p:nvSpPr>
        <p:spPr>
          <a:xfrm>
            <a:off x="5899955" y="3494554"/>
            <a:ext cx="6292045" cy="1015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When I press “Next” again, I go back to this again, and steps 3. and 4. repeats themselves. </a:t>
            </a:r>
          </a:p>
          <a:p>
            <a:endParaRPr lang="en-US" sz="1200" dirty="0"/>
          </a:p>
          <a:p>
            <a:r>
              <a:rPr lang="en-US" sz="1200" dirty="0">
                <a:highlight>
                  <a:srgbClr val="00FF00"/>
                </a:highlight>
              </a:rPr>
              <a:t>Can there be a page which says: “Thank you for completing the evaluation survey. Your verification code is “XXX”, please enter it into the conversation with the virtual assistant to continue the conversation.”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7D9ED89-718F-9148-8D56-39DA4A3D9113}"/>
              </a:ext>
            </a:extLst>
          </p:cNvPr>
          <p:cNvSpPr/>
          <p:nvPr/>
        </p:nvSpPr>
        <p:spPr>
          <a:xfrm>
            <a:off x="1142770" y="847772"/>
            <a:ext cx="315686" cy="315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8121763-8A9F-AB47-9529-5501F758BB20}"/>
              </a:ext>
            </a:extLst>
          </p:cNvPr>
          <p:cNvSpPr/>
          <p:nvPr/>
        </p:nvSpPr>
        <p:spPr>
          <a:xfrm>
            <a:off x="1142770" y="4352374"/>
            <a:ext cx="315686" cy="315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2F8ECB4-C9BF-FD48-BEC0-30305A43D721}"/>
              </a:ext>
            </a:extLst>
          </p:cNvPr>
          <p:cNvSpPr/>
          <p:nvPr/>
        </p:nvSpPr>
        <p:spPr>
          <a:xfrm>
            <a:off x="6157221" y="32571"/>
            <a:ext cx="315686" cy="315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4BA79F7-8D92-7A4F-A36B-02369EBE641B}"/>
              </a:ext>
            </a:extLst>
          </p:cNvPr>
          <p:cNvSpPr/>
          <p:nvPr/>
        </p:nvSpPr>
        <p:spPr>
          <a:xfrm>
            <a:off x="5689651" y="3621954"/>
            <a:ext cx="315686" cy="315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011747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hat-animation.mp4">
            <a:hlinkClick r:id="" action="ppaction://media"/>
            <a:extLst>
              <a:ext uri="{FF2B5EF4-FFF2-40B4-BE49-F238E27FC236}">
                <a16:creationId xmlns:a16="http://schemas.microsoft.com/office/drawing/2014/main" id="{2CD747F7-5E50-7043-9511-B19D222EE7A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05770" y="751113"/>
            <a:ext cx="5330825" cy="30044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CC81CE-1493-EA4C-BE08-1A58708D2D3F}"/>
              </a:ext>
            </a:extLst>
          </p:cNvPr>
          <p:cNvSpPr txBox="1"/>
          <p:nvPr/>
        </p:nvSpPr>
        <p:spPr>
          <a:xfrm>
            <a:off x="8047716" y="751113"/>
            <a:ext cx="2486025" cy="34163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200" dirty="0"/>
              <a:t>when I press the Next button to go from the intro page into the chat, the picture of the avatar will appear for a split second, even though this pilot condition should have no avatar at all </a:t>
            </a:r>
            <a:r>
              <a:rPr lang="en-US" sz="1200" b="1" dirty="0">
                <a:solidFill>
                  <a:srgbClr val="FF0000"/>
                </a:solidFill>
              </a:rPr>
              <a:t>(at about 00.01s)</a:t>
            </a:r>
          </a:p>
          <a:p>
            <a:pPr marL="228600" indent="-228600">
              <a:buAutoNum type="arabicPeriod"/>
            </a:pPr>
            <a:r>
              <a:rPr lang="en-US" sz="1200" dirty="0"/>
              <a:t>the chat animation is supposed to appear like a natural conversation. Currently, all the chat bubbles appear at once, and sometimes the respondent's chat bubble buttons appear even before the avatar's --&gt; that makes it look very obvious that everything is programmed and artificial </a:t>
            </a:r>
            <a:r>
              <a:rPr lang="en-US" sz="1200" b="1" dirty="0">
                <a:solidFill>
                  <a:srgbClr val="FF0000"/>
                </a:solidFill>
              </a:rPr>
              <a:t>(at about 00.06s)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2921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6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72EF4C-BD42-6848-B617-9FE25C93EEC0}"/>
              </a:ext>
            </a:extLst>
          </p:cNvPr>
          <p:cNvSpPr txBox="1"/>
          <p:nvPr/>
        </p:nvSpPr>
        <p:spPr>
          <a:xfrm>
            <a:off x="911679" y="698727"/>
            <a:ext cx="9958388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Summary of Feedback -- 03.07.18</a:t>
            </a:r>
          </a:p>
          <a:p>
            <a:endParaRPr lang="en-US" sz="1400" dirty="0"/>
          </a:p>
          <a:p>
            <a:r>
              <a:rPr lang="en-US" sz="1400" b="1" u="sng" dirty="0"/>
              <a:t>Conversation section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sz="1400" dirty="0"/>
              <a:t>Chat bubbles animation:</a:t>
            </a: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sz="1400" dirty="0"/>
              <a:t>There seems to be a delay in timing, but this applies uniformly across all chat bubbles? Instead, it should be the case where shorter chat bubbles have shorter duration; longer chat bubbles have longer duration</a:t>
            </a: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sz="1400" dirty="0"/>
              <a:t>The original duration is fine for the shorter lines of text</a:t>
            </a: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sz="1400" dirty="0"/>
              <a:t>Chat bubbles are still not appearing one after another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sz="1400" dirty="0"/>
              <a:t>Font and style of conversation should match Neutral/Woman/Man script. But responses from respondents should always be kept as the "Neutral" font, regardless of condition</a:t>
            </a:r>
          </a:p>
          <a:p>
            <a:pPr fontAlgn="ctr"/>
            <a:endParaRPr lang="en-US" sz="1400" dirty="0"/>
          </a:p>
          <a:p>
            <a:pPr fontAlgn="ctr"/>
            <a:r>
              <a:rPr lang="en-US" sz="1400" b="1" u="sng" dirty="0"/>
              <a:t>Survey section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sz="1400" dirty="0"/>
              <a:t>Survey:</a:t>
            </a: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sz="1400" dirty="0"/>
              <a:t>Ensure respondent answers every question before they can click “Next”</a:t>
            </a: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sz="1400" dirty="0"/>
              <a:t>Display “bank savings  account/life insurance policy/home loan plan” for both survey questions page 1 &amp; 2, corresponding to the condition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sz="1400" dirty="0"/>
              <a:t>Solve survey pages issue such that the “Next” buttons won’t lead into an endless loop. </a:t>
            </a: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sz="1400" dirty="0"/>
              <a:t>There can be a page which says: “Thank you for completing the evaluation survey. Your verification code is “XXX”, please enter it into the conversation with the virtual assistant to continue the conversation.”</a:t>
            </a:r>
          </a:p>
          <a:p>
            <a:pPr fontAlgn="ctr"/>
            <a:endParaRPr lang="en-US" sz="1400" dirty="0"/>
          </a:p>
          <a:p>
            <a:pPr fontAlgn="ctr"/>
            <a:r>
              <a:rPr lang="en-US" sz="1400" b="1" u="sng" dirty="0"/>
              <a:t>Final page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sz="1400" dirty="0"/>
              <a:t>Additional final page to display unique ID and redirect to external page </a:t>
            </a: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sz="1400" dirty="0"/>
              <a:t>Can model after Yihan’s project</a:t>
            </a:r>
          </a:p>
        </p:txBody>
      </p:sp>
    </p:spTree>
    <p:extLst>
      <p:ext uri="{BB962C8B-B14F-4D97-AF65-F5344CB8AC3E}">
        <p14:creationId xmlns:p14="http://schemas.microsoft.com/office/powerpoint/2010/main" val="1660200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1469</TotalTime>
  <Words>485</Words>
  <Application>Microsoft Macintosh PowerPoint</Application>
  <PresentationFormat>Widescreen</PresentationFormat>
  <Paragraphs>34</Paragraphs>
  <Slides>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#LIM CUI MIN#</dc:creator>
  <cp:keywords/>
  <dc:description/>
  <cp:lastModifiedBy>#LIM CUI MIN#</cp:lastModifiedBy>
  <cp:revision>12</cp:revision>
  <dcterms:created xsi:type="dcterms:W3CDTF">2018-06-30T15:19:47Z</dcterms:created>
  <dcterms:modified xsi:type="dcterms:W3CDTF">2018-07-03T13:14:10Z</dcterms:modified>
  <cp:category/>
</cp:coreProperties>
</file>