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7" r:id="rId3"/>
    <p:sldId id="259"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83257"/>
  </p:normalViewPr>
  <p:slideViewPr>
    <p:cSldViewPr snapToGrid="0" snapToObjects="1">
      <p:cViewPr varScale="1">
        <p:scale>
          <a:sx n="83" d="100"/>
          <a:sy n="83" d="100"/>
        </p:scale>
        <p:origin x="208" y="400"/>
      </p:cViewPr>
      <p:guideLst/>
    </p:cSldViewPr>
  </p:slideViewPr>
  <p:notesTextViewPr>
    <p:cViewPr>
      <p:scale>
        <a:sx n="1" d="1"/>
        <a:sy n="1" d="1"/>
      </p:scale>
      <p:origin x="0" y="0"/>
    </p:cViewPr>
  </p:notesText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5/19/18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5</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54965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5/19/18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5/19/18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5/19/18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5/19/18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5/19/18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5/19/18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Tree>
    <p:extLst>
      <p:ext uri="{BB962C8B-B14F-4D97-AF65-F5344CB8AC3E}">
        <p14:creationId xmlns:p14="http://schemas.microsoft.com/office/powerpoint/2010/main" val="214271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1" y="952666"/>
            <a:ext cx="2746073" cy="461665"/>
          </a:xfrm>
          <a:prstGeom prst="rect">
            <a:avLst/>
          </a:prstGeom>
          <a:noFill/>
        </p:spPr>
        <p:txBody>
          <a:bodyPr wrap="none" rtlCol="0">
            <a:spAutoFit/>
          </a:bodyPr>
          <a:lstStyle/>
          <a:p>
            <a:r>
              <a:rPr lang="en-US" sz="2400" dirty="0" smtClean="0"/>
              <a:t>Please select </a:t>
            </a:r>
            <a:r>
              <a:rPr lang="en-US" altLang="zh-CN" sz="2400" dirty="0" smtClean="0"/>
              <a:t>studie</a:t>
            </a:r>
            <a:r>
              <a:rPr lang="en-US" sz="2400" dirty="0" smtClean="0"/>
              <a:t>s</a:t>
            </a:r>
            <a:endParaRPr lang="en-US" sz="2400" dirty="0"/>
          </a:p>
        </p:txBody>
      </p:sp>
      <p:sp>
        <p:nvSpPr>
          <p:cNvPr id="6" name="Rounded Rectangle 5"/>
          <p:cNvSpPr/>
          <p:nvPr/>
        </p:nvSpPr>
        <p:spPr>
          <a:xfrm>
            <a:off x="3651038" y="1571397"/>
            <a:ext cx="1636295" cy="613611"/>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1</a:t>
            </a:r>
            <a:endParaRPr lang="en-US" sz="2400" b="1" dirty="0">
              <a:solidFill>
                <a:schemeClr val="tx1"/>
              </a:solidFill>
            </a:endParaRPr>
          </a:p>
        </p:txBody>
      </p:sp>
      <p:sp>
        <p:nvSpPr>
          <p:cNvPr id="7" name="Rounded Rectangle 6"/>
          <p:cNvSpPr/>
          <p:nvPr/>
        </p:nvSpPr>
        <p:spPr>
          <a:xfrm>
            <a:off x="6293974" y="1571396"/>
            <a:ext cx="1636295" cy="613611"/>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2</a:t>
            </a:r>
            <a:endParaRPr lang="en-US" sz="2400" b="1" dirty="0">
              <a:solidFill>
                <a:schemeClr val="tx1"/>
              </a:solidFill>
            </a:endParaRPr>
          </a:p>
        </p:txBody>
      </p:sp>
      <p:sp>
        <p:nvSpPr>
          <p:cNvPr id="8" name="TextBox 7"/>
          <p:cNvSpPr txBox="1"/>
          <p:nvPr/>
        </p:nvSpPr>
        <p:spPr>
          <a:xfrm>
            <a:off x="4292081" y="2947721"/>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9" name="Rounded Rectangle 8"/>
          <p:cNvSpPr/>
          <p:nvPr/>
        </p:nvSpPr>
        <p:spPr>
          <a:xfrm>
            <a:off x="3651038" y="3566452"/>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10" name="Rounded Rectangle 9"/>
          <p:cNvSpPr/>
          <p:nvPr/>
        </p:nvSpPr>
        <p:spPr>
          <a:xfrm>
            <a:off x="6293974" y="3566451"/>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
        <p:nvSpPr>
          <p:cNvPr id="2" name="TextBox 1"/>
          <p:cNvSpPr txBox="1"/>
          <p:nvPr/>
        </p:nvSpPr>
        <p:spPr>
          <a:xfrm>
            <a:off x="10368366" y="358010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456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Tree>
    <p:extLst>
      <p:ext uri="{BB962C8B-B14F-4D97-AF65-F5344CB8AC3E}">
        <p14:creationId xmlns:p14="http://schemas.microsoft.com/office/powerpoint/2010/main" val="3522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Tree>
    <p:extLst>
      <p:ext uri="{BB962C8B-B14F-4D97-AF65-F5344CB8AC3E}">
        <p14:creationId xmlns:p14="http://schemas.microsoft.com/office/powerpoint/2010/main" val="1299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0"/>
            <a:ext cx="9316756" cy="6858000"/>
          </a:xfrm>
          <a:prstGeom prst="rect">
            <a:avLst/>
          </a:prstGeom>
        </p:spPr>
      </p:pic>
    </p:spTree>
    <p:extLst>
      <p:ext uri="{BB962C8B-B14F-4D97-AF65-F5344CB8AC3E}">
        <p14:creationId xmlns:p14="http://schemas.microsoft.com/office/powerpoint/2010/main" val="15554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403</Words>
  <Application>Microsoft Macintosh PowerPoint</Application>
  <PresentationFormat>Widescreen</PresentationFormat>
  <Paragraphs>37</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DengXian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13</cp:revision>
  <dcterms:created xsi:type="dcterms:W3CDTF">2018-05-10T10:07:25Z</dcterms:created>
  <dcterms:modified xsi:type="dcterms:W3CDTF">2018-05-19T07:44:45Z</dcterms:modified>
</cp:coreProperties>
</file>