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2" r:id="rId5"/>
    <p:sldId id="280" r:id="rId6"/>
    <p:sldId id="260" r:id="rId7"/>
    <p:sldId id="261" r:id="rId8"/>
    <p:sldId id="263" r:id="rId9"/>
    <p:sldId id="284" r:id="rId10"/>
    <p:sldId id="266" r:id="rId11"/>
    <p:sldId id="286" r:id="rId12"/>
    <p:sldId id="285" r:id="rId13"/>
    <p:sldId id="283" r:id="rId14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392F2F"/>
    <a:srgbClr val="262626"/>
    <a:srgbClr val="F8FAF6"/>
    <a:srgbClr val="F2F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14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赵 炜宁" userId="3e00884f9d7f09e0" providerId="LiveId" clId="{2E4AE65E-C849-4010-BDC0-CBD4B4760E21}"/>
    <pc:docChg chg="undo custSel addSld delSld modSld sldOrd">
      <pc:chgData name="赵 炜宁" userId="3e00884f9d7f09e0" providerId="LiveId" clId="{2E4AE65E-C849-4010-BDC0-CBD4B4760E21}" dt="2022-06-05T08:18:43.164" v="959" actId="13926"/>
      <pc:docMkLst>
        <pc:docMk/>
      </pc:docMkLst>
      <pc:sldChg chg="delSp modSp mod delAnim modAnim">
        <pc:chgData name="赵 炜宁" userId="3e00884f9d7f09e0" providerId="LiveId" clId="{2E4AE65E-C849-4010-BDC0-CBD4B4760E21}" dt="2022-06-05T05:23:30.804" v="65" actId="13926"/>
        <pc:sldMkLst>
          <pc:docMk/>
          <pc:sldMk cId="1205224568" sldId="257"/>
        </pc:sldMkLst>
        <pc:spChg chg="del mod">
          <ac:chgData name="赵 炜宁" userId="3e00884f9d7f09e0" providerId="LiveId" clId="{2E4AE65E-C849-4010-BDC0-CBD4B4760E21}" dt="2022-06-05T05:18:27.638" v="15"/>
          <ac:spMkLst>
            <pc:docMk/>
            <pc:sldMk cId="1205224568" sldId="257"/>
            <ac:spMk id="6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3:30.804" v="65" actId="13926"/>
          <ac:spMkLst>
            <pc:docMk/>
            <pc:sldMk cId="1205224568" sldId="257"/>
            <ac:spMk id="7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3:26.915" v="64" actId="13926"/>
          <ac:spMkLst>
            <pc:docMk/>
            <pc:sldMk cId="1205224568" sldId="257"/>
            <ac:spMk id="8" creationId="{00000000-0000-0000-0000-000000000000}"/>
          </ac:spMkLst>
        </pc:spChg>
        <pc:picChg chg="del">
          <ac:chgData name="赵 炜宁" userId="3e00884f9d7f09e0" providerId="LiveId" clId="{2E4AE65E-C849-4010-BDC0-CBD4B4760E21}" dt="2022-06-05T05:17:43.303" v="3" actId="478"/>
          <ac:picMkLst>
            <pc:docMk/>
            <pc:sldMk cId="1205224568" sldId="257"/>
            <ac:picMk id="3" creationId="{053D30B8-5949-4983-A24B-C668E971F0E9}"/>
          </ac:picMkLst>
        </pc:picChg>
        <pc:picChg chg="del mod">
          <ac:chgData name="赵 炜宁" userId="3e00884f9d7f09e0" providerId="LiveId" clId="{2E4AE65E-C849-4010-BDC0-CBD4B4760E21}" dt="2022-06-05T05:18:03.944" v="8" actId="478"/>
          <ac:picMkLst>
            <pc:docMk/>
            <pc:sldMk cId="1205224568" sldId="257"/>
            <ac:picMk id="9" creationId="{00000000-0000-0000-0000-000000000000}"/>
          </ac:picMkLst>
        </pc:picChg>
      </pc:sldChg>
      <pc:sldChg chg="delSp modSp add del mod delAnim modAnim">
        <pc:chgData name="赵 炜宁" userId="3e00884f9d7f09e0" providerId="LiveId" clId="{2E4AE65E-C849-4010-BDC0-CBD4B4760E21}" dt="2022-06-05T07:43:49.180" v="822" actId="1076"/>
        <pc:sldMkLst>
          <pc:docMk/>
          <pc:sldMk cId="2579403744" sldId="258"/>
        </pc:sldMkLst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18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19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37.714" v="103" actId="13926"/>
          <ac:spMkLst>
            <pc:docMk/>
            <pc:sldMk cId="2579403744" sldId="258"/>
            <ac:spMk id="20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21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22" creationId="{00000000-0000-0000-0000-000000000000}"/>
          </ac:spMkLst>
        </pc:spChg>
        <pc:spChg chg="mod">
          <ac:chgData name="赵 炜宁" userId="3e00884f9d7f09e0" providerId="LiveId" clId="{2E4AE65E-C849-4010-BDC0-CBD4B4760E21}" dt="2022-06-05T07:43:49.180" v="822" actId="1076"/>
          <ac:spMkLst>
            <pc:docMk/>
            <pc:sldMk cId="2579403744" sldId="258"/>
            <ac:spMk id="23" creationId="{00000000-0000-0000-0000-000000000000}"/>
          </ac:spMkLst>
        </pc:spChg>
        <pc:spChg chg="del">
          <ac:chgData name="赵 炜宁" userId="3e00884f9d7f09e0" providerId="LiveId" clId="{2E4AE65E-C849-4010-BDC0-CBD4B4760E21}" dt="2022-06-05T05:25:49.825" v="88" actId="478"/>
          <ac:spMkLst>
            <pc:docMk/>
            <pc:sldMk cId="2579403744" sldId="258"/>
            <ac:spMk id="24" creationId="{00000000-0000-0000-0000-000000000000}"/>
          </ac:spMkLst>
        </pc:spChg>
        <pc:spChg chg="del">
          <ac:chgData name="赵 炜宁" userId="3e00884f9d7f09e0" providerId="LiveId" clId="{2E4AE65E-C849-4010-BDC0-CBD4B4760E21}" dt="2022-06-05T05:25:46.919" v="87" actId="478"/>
          <ac:spMkLst>
            <pc:docMk/>
            <pc:sldMk cId="2579403744" sldId="258"/>
            <ac:spMk id="25" creationId="{00000000-0000-0000-0000-000000000000}"/>
          </ac:spMkLst>
        </pc:spChg>
        <pc:spChg chg="del">
          <ac:chgData name="赵 炜宁" userId="3e00884f9d7f09e0" providerId="LiveId" clId="{2E4AE65E-C849-4010-BDC0-CBD4B4760E21}" dt="2022-06-05T05:25:45.813" v="86" actId="478"/>
          <ac:spMkLst>
            <pc:docMk/>
            <pc:sldMk cId="2579403744" sldId="258"/>
            <ac:spMk id="26" creationId="{00000000-0000-0000-0000-000000000000}"/>
          </ac:spMkLst>
        </pc:spChg>
        <pc:spChg chg="del">
          <ac:chgData name="赵 炜宁" userId="3e00884f9d7f09e0" providerId="LiveId" clId="{2E4AE65E-C849-4010-BDC0-CBD4B4760E21}" dt="2022-06-05T05:25:49.825" v="88" actId="478"/>
          <ac:spMkLst>
            <pc:docMk/>
            <pc:sldMk cId="2579403744" sldId="258"/>
            <ac:spMk id="27" creationId="{00000000-0000-0000-0000-000000000000}"/>
          </ac:spMkLst>
        </pc:spChg>
        <pc:spChg chg="del">
          <ac:chgData name="赵 炜宁" userId="3e00884f9d7f09e0" providerId="LiveId" clId="{2E4AE65E-C849-4010-BDC0-CBD4B4760E21}" dt="2022-06-05T05:25:49.825" v="88" actId="478"/>
          <ac:spMkLst>
            <pc:docMk/>
            <pc:sldMk cId="2579403744" sldId="258"/>
            <ac:spMk id="28" creationId="{00000000-0000-0000-0000-000000000000}"/>
          </ac:spMkLst>
        </pc:spChg>
        <pc:spChg chg="del">
          <ac:chgData name="赵 炜宁" userId="3e00884f9d7f09e0" providerId="LiveId" clId="{2E4AE65E-C849-4010-BDC0-CBD4B4760E21}" dt="2022-06-05T05:25:49.825" v="88" actId="478"/>
          <ac:spMkLst>
            <pc:docMk/>
            <pc:sldMk cId="2579403744" sldId="258"/>
            <ac:spMk id="29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32.838" v="102" actId="13926"/>
          <ac:spMkLst>
            <pc:docMk/>
            <pc:sldMk cId="2579403744" sldId="258"/>
            <ac:spMk id="31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33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34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35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36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37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38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39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40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41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53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54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55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56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57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58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59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60" creationId="{00000000-0000-0000-0000-000000000000}"/>
          </ac:spMkLst>
        </pc:spChg>
        <pc:spChg chg="mod">
          <ac:chgData name="赵 炜宁" userId="3e00884f9d7f09e0" providerId="LiveId" clId="{2E4AE65E-C849-4010-BDC0-CBD4B4760E21}" dt="2022-06-05T05:26:09.724" v="91" actId="1076"/>
          <ac:spMkLst>
            <pc:docMk/>
            <pc:sldMk cId="2579403744" sldId="258"/>
            <ac:spMk id="61" creationId="{00000000-0000-0000-0000-000000000000}"/>
          </ac:spMkLst>
        </pc:spChg>
        <pc:grpChg chg="mod">
          <ac:chgData name="赵 炜宁" userId="3e00884f9d7f09e0" providerId="LiveId" clId="{2E4AE65E-C849-4010-BDC0-CBD4B4760E21}" dt="2022-06-05T05:26:09.724" v="91" actId="1076"/>
          <ac:grpSpMkLst>
            <pc:docMk/>
            <pc:sldMk cId="2579403744" sldId="258"/>
            <ac:grpSpMk id="32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5:25:49.825" v="88" actId="478"/>
          <ac:grpSpMkLst>
            <pc:docMk/>
            <pc:sldMk cId="2579403744" sldId="258"/>
            <ac:grpSpMk id="42" creationId="{00000000-0000-0000-0000-000000000000}"/>
          </ac:grpSpMkLst>
        </pc:grpChg>
        <pc:grpChg chg="mod">
          <ac:chgData name="赵 炜宁" userId="3e00884f9d7f09e0" providerId="LiveId" clId="{2E4AE65E-C849-4010-BDC0-CBD4B4760E21}" dt="2022-06-05T05:26:09.724" v="91" actId="1076"/>
          <ac:grpSpMkLst>
            <pc:docMk/>
            <pc:sldMk cId="2579403744" sldId="258"/>
            <ac:grpSpMk id="52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5:25:49.825" v="88" actId="478"/>
          <ac:grpSpMkLst>
            <pc:docMk/>
            <pc:sldMk cId="2579403744" sldId="258"/>
            <ac:grpSpMk id="62" creationId="{00000000-0000-0000-0000-000000000000}"/>
          </ac:grpSpMkLst>
        </pc:grpChg>
      </pc:sldChg>
      <pc:sldChg chg="modSp add del">
        <pc:chgData name="赵 炜宁" userId="3e00884f9d7f09e0" providerId="LiveId" clId="{2E4AE65E-C849-4010-BDC0-CBD4B4760E21}" dt="2022-06-05T05:27:07.291" v="118" actId="13926"/>
        <pc:sldMkLst>
          <pc:docMk/>
          <pc:sldMk cId="3338707696" sldId="259"/>
        </pc:sldMkLst>
        <pc:spChg chg="mod">
          <ac:chgData name="赵 炜宁" userId="3e00884f9d7f09e0" providerId="LiveId" clId="{2E4AE65E-C849-4010-BDC0-CBD4B4760E21}" dt="2022-06-05T05:27:07.291" v="118" actId="13926"/>
          <ac:spMkLst>
            <pc:docMk/>
            <pc:sldMk cId="3338707696" sldId="259"/>
            <ac:spMk id="10" creationId="{00000000-0000-0000-0000-000000000000}"/>
          </ac:spMkLst>
        </pc:spChg>
      </pc:sldChg>
      <pc:sldChg chg="addSp delSp modSp mod delAnim modAnim">
        <pc:chgData name="赵 炜宁" userId="3e00884f9d7f09e0" providerId="LiveId" clId="{2E4AE65E-C849-4010-BDC0-CBD4B4760E21}" dt="2022-06-05T08:08:35.743" v="919" actId="1076"/>
        <pc:sldMkLst>
          <pc:docMk/>
          <pc:sldMk cId="1464810485" sldId="260"/>
        </pc:sldMkLst>
        <pc:spChg chg="add mod">
          <ac:chgData name="赵 炜宁" userId="3e00884f9d7f09e0" providerId="LiveId" clId="{2E4AE65E-C849-4010-BDC0-CBD4B4760E21}" dt="2022-06-05T08:08:35.743" v="919" actId="1076"/>
          <ac:spMkLst>
            <pc:docMk/>
            <pc:sldMk cId="1464810485" sldId="260"/>
            <ac:spMk id="2" creationId="{6C631669-0B54-1629-8017-147D40AFF0C2}"/>
          </ac:spMkLst>
        </pc:spChg>
        <pc:spChg chg="del mod">
          <ac:chgData name="赵 炜宁" userId="3e00884f9d7f09e0" providerId="LiveId" clId="{2E4AE65E-C849-4010-BDC0-CBD4B4760E21}" dt="2022-06-05T05:33:37.740" v="141"/>
          <ac:spMkLst>
            <pc:docMk/>
            <pc:sldMk cId="1464810485" sldId="260"/>
            <ac:spMk id="4" creationId="{00000000-0000-0000-0000-000000000000}"/>
          </ac:spMkLst>
        </pc:spChg>
        <pc:spChg chg="del mod topLvl">
          <ac:chgData name="赵 炜宁" userId="3e00884f9d7f09e0" providerId="LiveId" clId="{2E4AE65E-C849-4010-BDC0-CBD4B4760E21}" dt="2022-06-05T05:33:46.647" v="146" actId="478"/>
          <ac:spMkLst>
            <pc:docMk/>
            <pc:sldMk cId="1464810485" sldId="260"/>
            <ac:spMk id="12" creationId="{00000000-0000-0000-0000-000000000000}"/>
          </ac:spMkLst>
        </pc:spChg>
        <pc:spChg chg="del topLvl">
          <ac:chgData name="赵 炜宁" userId="3e00884f9d7f09e0" providerId="LiveId" clId="{2E4AE65E-C849-4010-BDC0-CBD4B4760E21}" dt="2022-06-05T05:33:44.482" v="145" actId="478"/>
          <ac:spMkLst>
            <pc:docMk/>
            <pc:sldMk cId="1464810485" sldId="260"/>
            <ac:spMk id="13" creationId="{00000000-0000-0000-0000-000000000000}"/>
          </ac:spMkLst>
        </pc:spChg>
        <pc:spChg chg="del mod">
          <ac:chgData name="赵 炜宁" userId="3e00884f9d7f09e0" providerId="LiveId" clId="{2E4AE65E-C849-4010-BDC0-CBD4B4760E21}" dt="2022-06-05T05:43:12.511" v="174" actId="21"/>
          <ac:spMkLst>
            <pc:docMk/>
            <pc:sldMk cId="1464810485" sldId="260"/>
            <ac:spMk id="14" creationId="{00000000-0000-0000-0000-000000000000}"/>
          </ac:spMkLst>
        </pc:spChg>
        <pc:spChg chg="del mod">
          <ac:chgData name="赵 炜宁" userId="3e00884f9d7f09e0" providerId="LiveId" clId="{2E4AE65E-C849-4010-BDC0-CBD4B4760E21}" dt="2022-06-05T05:48:19.622" v="238" actId="478"/>
          <ac:spMkLst>
            <pc:docMk/>
            <pc:sldMk cId="1464810485" sldId="260"/>
            <ac:spMk id="15" creationId="{00000000-0000-0000-0000-000000000000}"/>
          </ac:spMkLst>
        </pc:spChg>
        <pc:spChg chg="del">
          <ac:chgData name="赵 炜宁" userId="3e00884f9d7f09e0" providerId="LiveId" clId="{2E4AE65E-C849-4010-BDC0-CBD4B4760E21}" dt="2022-06-05T05:36:37.585" v="149" actId="478"/>
          <ac:spMkLst>
            <pc:docMk/>
            <pc:sldMk cId="1464810485" sldId="260"/>
            <ac:spMk id="16" creationId="{00000000-0000-0000-0000-000000000000}"/>
          </ac:spMkLst>
        </pc:spChg>
        <pc:spChg chg="add mod">
          <ac:chgData name="赵 炜宁" userId="3e00884f9d7f09e0" providerId="LiveId" clId="{2E4AE65E-C849-4010-BDC0-CBD4B4760E21}" dt="2022-06-05T06:10:26.849" v="307" actId="1076"/>
          <ac:spMkLst>
            <pc:docMk/>
            <pc:sldMk cId="1464810485" sldId="260"/>
            <ac:spMk id="21" creationId="{D764247C-EF51-82A9-2239-28AFBE6E7582}"/>
          </ac:spMkLst>
        </pc:spChg>
        <pc:spChg chg="add mod">
          <ac:chgData name="赵 炜宁" userId="3e00884f9d7f09e0" providerId="LiveId" clId="{2E4AE65E-C849-4010-BDC0-CBD4B4760E21}" dt="2022-06-05T06:06:48.730" v="286" actId="1076"/>
          <ac:spMkLst>
            <pc:docMk/>
            <pc:sldMk cId="1464810485" sldId="260"/>
            <ac:spMk id="22" creationId="{732E4358-EA30-F370-1167-CD73992C4722}"/>
          </ac:spMkLst>
        </pc:spChg>
        <pc:spChg chg="add mod">
          <ac:chgData name="赵 炜宁" userId="3e00884f9d7f09e0" providerId="LiveId" clId="{2E4AE65E-C849-4010-BDC0-CBD4B4760E21}" dt="2022-06-05T06:06:52.729" v="287" actId="1076"/>
          <ac:spMkLst>
            <pc:docMk/>
            <pc:sldMk cId="1464810485" sldId="260"/>
            <ac:spMk id="23" creationId="{72219A83-EE31-CEEA-4D15-8AF195DB1E37}"/>
          </ac:spMkLst>
        </pc:spChg>
        <pc:spChg chg="add del mod">
          <ac:chgData name="赵 炜宁" userId="3e00884f9d7f09e0" providerId="LiveId" clId="{2E4AE65E-C849-4010-BDC0-CBD4B4760E21}" dt="2022-06-05T06:03:42.175" v="272" actId="478"/>
          <ac:spMkLst>
            <pc:docMk/>
            <pc:sldMk cId="1464810485" sldId="260"/>
            <ac:spMk id="24" creationId="{FE726612-1BB1-FE53-D2C2-0F01366E1508}"/>
          </ac:spMkLst>
        </pc:spChg>
        <pc:spChg chg="add mod">
          <ac:chgData name="赵 炜宁" userId="3e00884f9d7f09e0" providerId="LiveId" clId="{2E4AE65E-C849-4010-BDC0-CBD4B4760E21}" dt="2022-06-05T05:48:26.489" v="240" actId="1076"/>
          <ac:spMkLst>
            <pc:docMk/>
            <pc:sldMk cId="1464810485" sldId="260"/>
            <ac:spMk id="25" creationId="{AE3BF35F-8815-B16E-16D8-5844EE8512AB}"/>
          </ac:spMkLst>
        </pc:spChg>
        <pc:spChg chg="add del mod">
          <ac:chgData name="赵 炜宁" userId="3e00884f9d7f09e0" providerId="LiveId" clId="{2E4AE65E-C849-4010-BDC0-CBD4B4760E21}" dt="2022-06-05T06:06:59.524" v="288" actId="478"/>
          <ac:spMkLst>
            <pc:docMk/>
            <pc:sldMk cId="1464810485" sldId="260"/>
            <ac:spMk id="26" creationId="{F6748544-FBFA-ED1C-3271-671B7F659CCA}"/>
          </ac:spMkLst>
        </pc:spChg>
        <pc:grpChg chg="del">
          <ac:chgData name="赵 炜宁" userId="3e00884f9d7f09e0" providerId="LiveId" clId="{2E4AE65E-C849-4010-BDC0-CBD4B4760E21}" dt="2022-06-05T05:33:41.657" v="142" actId="478"/>
          <ac:grpSpMkLst>
            <pc:docMk/>
            <pc:sldMk cId="1464810485" sldId="260"/>
            <ac:grpSpMk id="5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5:33:42.852" v="143" actId="478"/>
          <ac:grpSpMkLst>
            <pc:docMk/>
            <pc:sldMk cId="1464810485" sldId="260"/>
            <ac:grpSpMk id="8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5:33:44.482" v="145" actId="478"/>
          <ac:grpSpMkLst>
            <pc:docMk/>
            <pc:sldMk cId="1464810485" sldId="260"/>
            <ac:grpSpMk id="11" creationId="{00000000-0000-0000-0000-000000000000}"/>
          </ac:grpSpMkLst>
        </pc:grpChg>
        <pc:picChg chg="del">
          <ac:chgData name="赵 炜宁" userId="3e00884f9d7f09e0" providerId="LiveId" clId="{2E4AE65E-C849-4010-BDC0-CBD4B4760E21}" dt="2022-06-05T05:33:37.739" v="139" actId="478"/>
          <ac:picMkLst>
            <pc:docMk/>
            <pc:sldMk cId="1464810485" sldId="260"/>
            <ac:picMk id="2" creationId="{00000000-0000-0000-0000-000000000000}"/>
          </ac:picMkLst>
        </pc:picChg>
        <pc:picChg chg="add del mod">
          <ac:chgData name="赵 炜宁" userId="3e00884f9d7f09e0" providerId="LiveId" clId="{2E4AE65E-C849-4010-BDC0-CBD4B4760E21}" dt="2022-06-05T06:01:33.211" v="255" actId="478"/>
          <ac:picMkLst>
            <pc:docMk/>
            <pc:sldMk cId="1464810485" sldId="260"/>
            <ac:picMk id="18" creationId="{8757BCE8-178C-E067-F575-F28A148FF142}"/>
          </ac:picMkLst>
        </pc:picChg>
        <pc:picChg chg="add del mod">
          <ac:chgData name="赵 炜宁" userId="3e00884f9d7f09e0" providerId="LiveId" clId="{2E4AE65E-C849-4010-BDC0-CBD4B4760E21}" dt="2022-06-05T06:01:31.881" v="254" actId="478"/>
          <ac:picMkLst>
            <pc:docMk/>
            <pc:sldMk cId="1464810485" sldId="260"/>
            <ac:picMk id="20" creationId="{0BBC699B-12DB-C902-EE86-BF14B764D216}"/>
          </ac:picMkLst>
        </pc:picChg>
        <pc:picChg chg="add mod">
          <ac:chgData name="赵 炜宁" userId="3e00884f9d7f09e0" providerId="LiveId" clId="{2E4AE65E-C849-4010-BDC0-CBD4B4760E21}" dt="2022-06-05T06:07:07.152" v="289" actId="1076"/>
          <ac:picMkLst>
            <pc:docMk/>
            <pc:sldMk cId="1464810485" sldId="260"/>
            <ac:picMk id="28" creationId="{91538903-BB80-BF52-F487-39533FA33C9C}"/>
          </ac:picMkLst>
        </pc:picChg>
        <pc:picChg chg="add mod">
          <ac:chgData name="赵 炜宁" userId="3e00884f9d7f09e0" providerId="LiveId" clId="{2E4AE65E-C849-4010-BDC0-CBD4B4760E21}" dt="2022-06-05T06:06:41.139" v="283" actId="14100"/>
          <ac:picMkLst>
            <pc:docMk/>
            <pc:sldMk cId="1464810485" sldId="260"/>
            <ac:picMk id="1028" creationId="{16F84305-1505-9885-B0F4-881787F23B86}"/>
          </ac:picMkLst>
        </pc:picChg>
        <pc:picChg chg="add mod">
          <ac:chgData name="赵 炜宁" userId="3e00884f9d7f09e0" providerId="LiveId" clId="{2E4AE65E-C849-4010-BDC0-CBD4B4760E21}" dt="2022-06-05T06:06:45.461" v="285" actId="1076"/>
          <ac:picMkLst>
            <pc:docMk/>
            <pc:sldMk cId="1464810485" sldId="260"/>
            <ac:picMk id="1030" creationId="{624A1231-E2BB-9C2F-F78E-6544AFE6484F}"/>
          </ac:picMkLst>
        </pc:picChg>
      </pc:sldChg>
      <pc:sldChg chg="addSp delSp modSp mod delAnim">
        <pc:chgData name="赵 炜宁" userId="3e00884f9d7f09e0" providerId="LiveId" clId="{2E4AE65E-C849-4010-BDC0-CBD4B4760E21}" dt="2022-06-05T08:14:02.129" v="934" actId="20577"/>
        <pc:sldMkLst>
          <pc:docMk/>
          <pc:sldMk cId="2660665439" sldId="261"/>
        </pc:sldMkLst>
        <pc:spChg chg="del">
          <ac:chgData name="赵 炜宁" userId="3e00884f9d7f09e0" providerId="LiveId" clId="{2E4AE65E-C849-4010-BDC0-CBD4B4760E21}" dt="2022-06-05T05:46:06.710" v="228" actId="478"/>
          <ac:spMkLst>
            <pc:docMk/>
            <pc:sldMk cId="2660665439" sldId="261"/>
            <ac:spMk id="4" creationId="{00000000-0000-0000-0000-000000000000}"/>
          </ac:spMkLst>
        </pc:spChg>
        <pc:spChg chg="del mod">
          <ac:chgData name="赵 炜宁" userId="3e00884f9d7f09e0" providerId="LiveId" clId="{2E4AE65E-C849-4010-BDC0-CBD4B4760E21}" dt="2022-06-05T05:45:56.445" v="224" actId="478"/>
          <ac:spMkLst>
            <pc:docMk/>
            <pc:sldMk cId="2660665439" sldId="261"/>
            <ac:spMk id="6" creationId="{00000000-0000-0000-0000-000000000000}"/>
          </ac:spMkLst>
        </pc:spChg>
        <pc:spChg chg="del">
          <ac:chgData name="赵 炜宁" userId="3e00884f9d7f09e0" providerId="LiveId" clId="{2E4AE65E-C849-4010-BDC0-CBD4B4760E21}" dt="2022-06-05T05:46:00.954" v="226" actId="478"/>
          <ac:spMkLst>
            <pc:docMk/>
            <pc:sldMk cId="2660665439" sldId="261"/>
            <ac:spMk id="31" creationId="{00000000-0000-0000-0000-000000000000}"/>
          </ac:spMkLst>
        </pc:spChg>
        <pc:spChg chg="del">
          <ac:chgData name="赵 炜宁" userId="3e00884f9d7f09e0" providerId="LiveId" clId="{2E4AE65E-C849-4010-BDC0-CBD4B4760E21}" dt="2022-06-05T05:46:00.954" v="226" actId="478"/>
          <ac:spMkLst>
            <pc:docMk/>
            <pc:sldMk cId="2660665439" sldId="261"/>
            <ac:spMk id="32" creationId="{00000000-0000-0000-0000-000000000000}"/>
          </ac:spMkLst>
        </pc:spChg>
        <pc:spChg chg="del">
          <ac:chgData name="赵 炜宁" userId="3e00884f9d7f09e0" providerId="LiveId" clId="{2E4AE65E-C849-4010-BDC0-CBD4B4760E21}" dt="2022-06-05T05:45:58.806" v="225" actId="478"/>
          <ac:spMkLst>
            <pc:docMk/>
            <pc:sldMk cId="2660665439" sldId="261"/>
            <ac:spMk id="33" creationId="{00000000-0000-0000-0000-000000000000}"/>
          </ac:spMkLst>
        </pc:spChg>
        <pc:spChg chg="del">
          <ac:chgData name="赵 炜宁" userId="3e00884f9d7f09e0" providerId="LiveId" clId="{2E4AE65E-C849-4010-BDC0-CBD4B4760E21}" dt="2022-06-05T05:46:00.954" v="226" actId="478"/>
          <ac:spMkLst>
            <pc:docMk/>
            <pc:sldMk cId="2660665439" sldId="261"/>
            <ac:spMk id="34" creationId="{00000000-0000-0000-0000-000000000000}"/>
          </ac:spMkLst>
        </pc:spChg>
        <pc:spChg chg="del mod">
          <ac:chgData name="赵 炜宁" userId="3e00884f9d7f09e0" providerId="LiveId" clId="{2E4AE65E-C849-4010-BDC0-CBD4B4760E21}" dt="2022-06-05T05:46:24.096" v="233" actId="478"/>
          <ac:spMkLst>
            <pc:docMk/>
            <pc:sldMk cId="2660665439" sldId="261"/>
            <ac:spMk id="35" creationId="{00000000-0000-0000-0000-000000000000}"/>
          </ac:spMkLst>
        </pc:spChg>
        <pc:spChg chg="del mod">
          <ac:chgData name="赵 炜宁" userId="3e00884f9d7f09e0" providerId="LiveId" clId="{2E4AE65E-C849-4010-BDC0-CBD4B4760E21}" dt="2022-06-05T05:46:26.298" v="234" actId="478"/>
          <ac:spMkLst>
            <pc:docMk/>
            <pc:sldMk cId="2660665439" sldId="261"/>
            <ac:spMk id="36" creationId="{00000000-0000-0000-0000-000000000000}"/>
          </ac:spMkLst>
        </pc:spChg>
        <pc:spChg chg="del mod">
          <ac:chgData name="赵 炜宁" userId="3e00884f9d7f09e0" providerId="LiveId" clId="{2E4AE65E-C849-4010-BDC0-CBD4B4760E21}" dt="2022-06-05T05:49:36.555" v="243" actId="478"/>
          <ac:spMkLst>
            <pc:docMk/>
            <pc:sldMk cId="2660665439" sldId="261"/>
            <ac:spMk id="37" creationId="{00000000-0000-0000-0000-000000000000}"/>
          </ac:spMkLst>
        </pc:spChg>
        <pc:spChg chg="del">
          <ac:chgData name="赵 炜宁" userId="3e00884f9d7f09e0" providerId="LiveId" clId="{2E4AE65E-C849-4010-BDC0-CBD4B4760E21}" dt="2022-06-05T05:49:39.358" v="244" actId="478"/>
          <ac:spMkLst>
            <pc:docMk/>
            <pc:sldMk cId="2660665439" sldId="261"/>
            <ac:spMk id="38" creationId="{00000000-0000-0000-0000-000000000000}"/>
          </ac:spMkLst>
        </pc:spChg>
        <pc:spChg chg="add mod">
          <ac:chgData name="赵 炜宁" userId="3e00884f9d7f09e0" providerId="LiveId" clId="{2E4AE65E-C849-4010-BDC0-CBD4B4760E21}" dt="2022-06-05T08:14:02.129" v="934" actId="20577"/>
          <ac:spMkLst>
            <pc:docMk/>
            <pc:sldMk cId="2660665439" sldId="261"/>
            <ac:spMk id="41" creationId="{FC6A9040-57A0-03E1-40E1-0C1551958F36}"/>
          </ac:spMkLst>
        </pc:spChg>
        <pc:grpChg chg="del">
          <ac:chgData name="赵 炜宁" userId="3e00884f9d7f09e0" providerId="LiveId" clId="{2E4AE65E-C849-4010-BDC0-CBD4B4760E21}" dt="2022-06-05T05:45:58.806" v="225" actId="478"/>
          <ac:grpSpMkLst>
            <pc:docMk/>
            <pc:sldMk cId="2660665439" sldId="261"/>
            <ac:grpSpMk id="7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5:45:58.806" v="225" actId="478"/>
          <ac:grpSpMkLst>
            <pc:docMk/>
            <pc:sldMk cId="2660665439" sldId="261"/>
            <ac:grpSpMk id="13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5:45:58.806" v="225" actId="478"/>
          <ac:grpSpMkLst>
            <pc:docMk/>
            <pc:sldMk cId="2660665439" sldId="261"/>
            <ac:grpSpMk id="19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5:45:58.806" v="225" actId="478"/>
          <ac:grpSpMkLst>
            <pc:docMk/>
            <pc:sldMk cId="2660665439" sldId="261"/>
            <ac:grpSpMk id="25" creationId="{00000000-0000-0000-0000-000000000000}"/>
          </ac:grpSpMkLst>
        </pc:grpChg>
        <pc:picChg chg="del">
          <ac:chgData name="赵 炜宁" userId="3e00884f9d7f09e0" providerId="LiveId" clId="{2E4AE65E-C849-4010-BDC0-CBD4B4760E21}" dt="2022-06-05T05:46:04.505" v="227" actId="478"/>
          <ac:picMkLst>
            <pc:docMk/>
            <pc:sldMk cId="2660665439" sldId="261"/>
            <ac:picMk id="2" creationId="{00000000-0000-0000-0000-000000000000}"/>
          </ac:picMkLst>
        </pc:picChg>
        <pc:picChg chg="add del mod">
          <ac:chgData name="赵 炜宁" userId="3e00884f9d7f09e0" providerId="LiveId" clId="{2E4AE65E-C849-4010-BDC0-CBD4B4760E21}" dt="2022-06-05T06:08:43.083" v="295" actId="478"/>
          <ac:picMkLst>
            <pc:docMk/>
            <pc:sldMk cId="2660665439" sldId="261"/>
            <ac:picMk id="39" creationId="{1FE5663D-A2BB-E26D-11F1-91D4A6C0B0EA}"/>
          </ac:picMkLst>
        </pc:picChg>
        <pc:picChg chg="add mod">
          <ac:chgData name="赵 炜宁" userId="3e00884f9d7f09e0" providerId="LiveId" clId="{2E4AE65E-C849-4010-BDC0-CBD4B4760E21}" dt="2022-06-05T06:15:52.259" v="370" actId="1076"/>
          <ac:picMkLst>
            <pc:docMk/>
            <pc:sldMk cId="2660665439" sldId="261"/>
            <ac:picMk id="2050" creationId="{7EF747B5-ABE2-66A7-17D1-E21E397BDC93}"/>
          </ac:picMkLst>
        </pc:picChg>
      </pc:sldChg>
      <pc:sldChg chg="addSp delSp modSp mod addAnim delAnim modAnim">
        <pc:chgData name="赵 炜宁" userId="3e00884f9d7f09e0" providerId="LiveId" clId="{2E4AE65E-C849-4010-BDC0-CBD4B4760E21}" dt="2022-06-05T07:45:32.831" v="906" actId="20577"/>
        <pc:sldMkLst>
          <pc:docMk/>
          <pc:sldMk cId="858597054" sldId="262"/>
        </pc:sldMkLst>
        <pc:spChg chg="mod">
          <ac:chgData name="赵 炜宁" userId="3e00884f9d7f09e0" providerId="LiveId" clId="{2E4AE65E-C849-4010-BDC0-CBD4B4760E21}" dt="2022-06-05T05:27:24.008" v="130" actId="20577"/>
          <ac:spMkLst>
            <pc:docMk/>
            <pc:sldMk cId="858597054" sldId="262"/>
            <ac:spMk id="4" creationId="{00000000-0000-0000-0000-000000000000}"/>
          </ac:spMkLst>
        </pc:spChg>
        <pc:spChg chg="del mod">
          <ac:chgData name="赵 炜宁" userId="3e00884f9d7f09e0" providerId="LiveId" clId="{2E4AE65E-C849-4010-BDC0-CBD4B4760E21}" dt="2022-06-05T05:23:43.585" v="68" actId="478"/>
          <ac:spMkLst>
            <pc:docMk/>
            <pc:sldMk cId="858597054" sldId="262"/>
            <ac:spMk id="6" creationId="{00000000-0000-0000-0000-000000000000}"/>
          </ac:spMkLst>
        </pc:spChg>
        <pc:spChg chg="add del">
          <ac:chgData name="赵 炜宁" userId="3e00884f9d7f09e0" providerId="LiveId" clId="{2E4AE65E-C849-4010-BDC0-CBD4B4760E21}" dt="2022-06-05T05:23:49.469" v="69" actId="478"/>
          <ac:spMkLst>
            <pc:docMk/>
            <pc:sldMk cId="858597054" sldId="262"/>
            <ac:spMk id="25" creationId="{00000000-0000-0000-0000-000000000000}"/>
          </ac:spMkLst>
        </pc:spChg>
        <pc:spChg chg="del mod">
          <ac:chgData name="赵 炜宁" userId="3e00884f9d7f09e0" providerId="LiveId" clId="{2E4AE65E-C849-4010-BDC0-CBD4B4760E21}" dt="2022-06-05T05:23:38.651" v="66" actId="478"/>
          <ac:spMkLst>
            <pc:docMk/>
            <pc:sldMk cId="858597054" sldId="262"/>
            <ac:spMk id="26" creationId="{00000000-0000-0000-0000-000000000000}"/>
          </ac:spMkLst>
        </pc:spChg>
        <pc:spChg chg="add mod">
          <ac:chgData name="赵 炜宁" userId="3e00884f9d7f09e0" providerId="LiveId" clId="{2E4AE65E-C849-4010-BDC0-CBD4B4760E21}" dt="2022-06-05T05:23:39.055" v="67"/>
          <ac:spMkLst>
            <pc:docMk/>
            <pc:sldMk cId="858597054" sldId="262"/>
            <ac:spMk id="27" creationId="{3FC232E5-31B6-15F4-1C71-B6C6DA98B118}"/>
          </ac:spMkLst>
        </pc:spChg>
        <pc:spChg chg="add mod">
          <ac:chgData name="赵 炜宁" userId="3e00884f9d7f09e0" providerId="LiveId" clId="{2E4AE65E-C849-4010-BDC0-CBD4B4760E21}" dt="2022-06-05T07:45:32.831" v="906" actId="20577"/>
          <ac:spMkLst>
            <pc:docMk/>
            <pc:sldMk cId="858597054" sldId="262"/>
            <ac:spMk id="28" creationId="{78AF89CE-81AF-54E4-0C09-C8EEF25AD0F4}"/>
          </ac:spMkLst>
        </pc:spChg>
      </pc:sldChg>
      <pc:sldChg chg="addSp delSp modSp mod delAnim modAnim">
        <pc:chgData name="赵 炜宁" userId="3e00884f9d7f09e0" providerId="LiveId" clId="{2E4AE65E-C849-4010-BDC0-CBD4B4760E21}" dt="2022-06-05T08:10:39.522" v="928" actId="478"/>
        <pc:sldMkLst>
          <pc:docMk/>
          <pc:sldMk cId="2129353921" sldId="263"/>
        </pc:sldMkLst>
        <pc:spChg chg="add del">
          <ac:chgData name="赵 炜宁" userId="3e00884f9d7f09e0" providerId="LiveId" clId="{2E4AE65E-C849-4010-BDC0-CBD4B4760E21}" dt="2022-06-05T06:39:52.528" v="425" actId="478"/>
          <ac:spMkLst>
            <pc:docMk/>
            <pc:sldMk cId="2129353921" sldId="263"/>
            <ac:spMk id="4" creationId="{00000000-0000-0000-0000-000000000000}"/>
          </ac:spMkLst>
        </pc:spChg>
        <pc:spChg chg="add del">
          <ac:chgData name="赵 炜宁" userId="3e00884f9d7f09e0" providerId="LiveId" clId="{2E4AE65E-C849-4010-BDC0-CBD4B4760E21}" dt="2022-06-05T08:10:39.522" v="928" actId="478"/>
          <ac:spMkLst>
            <pc:docMk/>
            <pc:sldMk cId="2129353921" sldId="263"/>
            <ac:spMk id="5" creationId="{00000000-0000-0000-0000-000000000000}"/>
          </ac:spMkLst>
        </pc:spChg>
        <pc:spChg chg="del">
          <ac:chgData name="赵 炜宁" userId="3e00884f9d7f09e0" providerId="LiveId" clId="{2E4AE65E-C849-4010-BDC0-CBD4B4760E21}" dt="2022-06-05T06:33:58.915" v="389" actId="478"/>
          <ac:spMkLst>
            <pc:docMk/>
            <pc:sldMk cId="2129353921" sldId="263"/>
            <ac:spMk id="24" creationId="{00000000-0000-0000-0000-000000000000}"/>
          </ac:spMkLst>
        </pc:spChg>
        <pc:spChg chg="del">
          <ac:chgData name="赵 炜宁" userId="3e00884f9d7f09e0" providerId="LiveId" clId="{2E4AE65E-C849-4010-BDC0-CBD4B4760E21}" dt="2022-06-05T06:33:57.173" v="388" actId="478"/>
          <ac:spMkLst>
            <pc:docMk/>
            <pc:sldMk cId="2129353921" sldId="263"/>
            <ac:spMk id="25" creationId="{00000000-0000-0000-0000-000000000000}"/>
          </ac:spMkLst>
        </pc:spChg>
        <pc:spChg chg="add del mod">
          <ac:chgData name="赵 炜宁" userId="3e00884f9d7f09e0" providerId="LiveId" clId="{2E4AE65E-C849-4010-BDC0-CBD4B4760E21}" dt="2022-06-05T06:39:06.476" v="414" actId="478"/>
          <ac:spMkLst>
            <pc:docMk/>
            <pc:sldMk cId="2129353921" sldId="263"/>
            <ac:spMk id="26" creationId="{00000000-0000-0000-0000-000000000000}"/>
          </ac:spMkLst>
        </pc:spChg>
        <pc:spChg chg="add del">
          <ac:chgData name="赵 炜宁" userId="3e00884f9d7f09e0" providerId="LiveId" clId="{2E4AE65E-C849-4010-BDC0-CBD4B4760E21}" dt="2022-06-05T06:36:54.399" v="393"/>
          <ac:spMkLst>
            <pc:docMk/>
            <pc:sldMk cId="2129353921" sldId="263"/>
            <ac:spMk id="28" creationId="{49CB378E-CD35-34AC-F0BD-6EE73371F14E}"/>
          </ac:spMkLst>
        </pc:spChg>
        <pc:spChg chg="add del mod">
          <ac:chgData name="赵 炜宁" userId="3e00884f9d7f09e0" providerId="LiveId" clId="{2E4AE65E-C849-4010-BDC0-CBD4B4760E21}" dt="2022-06-05T06:36:53.680" v="392"/>
          <ac:spMkLst>
            <pc:docMk/>
            <pc:sldMk cId="2129353921" sldId="263"/>
            <ac:spMk id="29" creationId="{7F54585F-68FF-98F0-730F-29CB8477DA15}"/>
          </ac:spMkLst>
        </pc:spChg>
        <pc:spChg chg="add del mod">
          <ac:chgData name="赵 炜宁" userId="3e00884f9d7f09e0" providerId="LiveId" clId="{2E4AE65E-C849-4010-BDC0-CBD4B4760E21}" dt="2022-06-05T06:47:44.958" v="431" actId="478"/>
          <ac:spMkLst>
            <pc:docMk/>
            <pc:sldMk cId="2129353921" sldId="263"/>
            <ac:spMk id="30" creationId="{A25D4D4F-BA16-A263-046E-42A8C975F7FE}"/>
          </ac:spMkLst>
        </pc:spChg>
        <pc:spChg chg="add del">
          <ac:chgData name="赵 炜宁" userId="3e00884f9d7f09e0" providerId="LiveId" clId="{2E4AE65E-C849-4010-BDC0-CBD4B4760E21}" dt="2022-06-05T06:38:55.433" v="409"/>
          <ac:spMkLst>
            <pc:docMk/>
            <pc:sldMk cId="2129353921" sldId="263"/>
            <ac:spMk id="31" creationId="{D084B50D-6034-3C92-5197-43DAAD9DB15A}"/>
          </ac:spMkLst>
        </pc:spChg>
        <pc:spChg chg="add del mod">
          <ac:chgData name="赵 炜宁" userId="3e00884f9d7f09e0" providerId="LiveId" clId="{2E4AE65E-C849-4010-BDC0-CBD4B4760E21}" dt="2022-06-05T07:09:07.824" v="749" actId="20577"/>
          <ac:spMkLst>
            <pc:docMk/>
            <pc:sldMk cId="2129353921" sldId="263"/>
            <ac:spMk id="32" creationId="{19195A9E-663B-D0AB-B06B-40DF8E901B81}"/>
          </ac:spMkLst>
        </pc:spChg>
        <pc:grpChg chg="del">
          <ac:chgData name="赵 炜宁" userId="3e00884f9d7f09e0" providerId="LiveId" clId="{2E4AE65E-C849-4010-BDC0-CBD4B4760E21}" dt="2022-06-05T06:19:00.440" v="381" actId="478"/>
          <ac:grpSpMkLst>
            <pc:docMk/>
            <pc:sldMk cId="2129353921" sldId="263"/>
            <ac:grpSpMk id="6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6:19:00.440" v="381" actId="478"/>
          <ac:grpSpMkLst>
            <pc:docMk/>
            <pc:sldMk cId="2129353921" sldId="263"/>
            <ac:grpSpMk id="9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6:19:00.440" v="381" actId="478"/>
          <ac:grpSpMkLst>
            <pc:docMk/>
            <pc:sldMk cId="2129353921" sldId="263"/>
            <ac:grpSpMk id="12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6:19:03.057" v="382" actId="478"/>
          <ac:grpSpMkLst>
            <pc:docMk/>
            <pc:sldMk cId="2129353921" sldId="263"/>
            <ac:grpSpMk id="15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6:19:03.057" v="382" actId="478"/>
          <ac:grpSpMkLst>
            <pc:docMk/>
            <pc:sldMk cId="2129353921" sldId="263"/>
            <ac:grpSpMk id="21" creationId="{00000000-0000-0000-0000-000000000000}"/>
          </ac:grpSpMkLst>
        </pc:grpChg>
        <pc:picChg chg="add del">
          <ac:chgData name="赵 炜宁" userId="3e00884f9d7f09e0" providerId="LiveId" clId="{2E4AE65E-C849-4010-BDC0-CBD4B4760E21}" dt="2022-06-05T06:39:50.581" v="424" actId="478"/>
          <ac:picMkLst>
            <pc:docMk/>
            <pc:sldMk cId="2129353921" sldId="263"/>
            <ac:picMk id="2" creationId="{00000000-0000-0000-0000-000000000000}"/>
          </ac:picMkLst>
        </pc:picChg>
        <pc:picChg chg="add del mod">
          <ac:chgData name="赵 炜宁" userId="3e00884f9d7f09e0" providerId="LiveId" clId="{2E4AE65E-C849-4010-BDC0-CBD4B4760E21}" dt="2022-06-05T06:50:45.136" v="585" actId="1076"/>
          <ac:picMkLst>
            <pc:docMk/>
            <pc:sldMk cId="2129353921" sldId="263"/>
            <ac:picMk id="27" creationId="{55243FD1-DCB2-D3A6-E9EE-2468C060F621}"/>
          </ac:picMkLst>
        </pc:picChg>
      </pc:sldChg>
      <pc:sldChg chg="del">
        <pc:chgData name="赵 炜宁" userId="3e00884f9d7f09e0" providerId="LiveId" clId="{2E4AE65E-C849-4010-BDC0-CBD4B4760E21}" dt="2022-06-05T06:51:39.074" v="588" actId="47"/>
        <pc:sldMkLst>
          <pc:docMk/>
          <pc:sldMk cId="2234030903" sldId="264"/>
        </pc:sldMkLst>
      </pc:sldChg>
      <pc:sldChg chg="del">
        <pc:chgData name="赵 炜宁" userId="3e00884f9d7f09e0" providerId="LiveId" clId="{2E4AE65E-C849-4010-BDC0-CBD4B4760E21}" dt="2022-06-05T06:51:40.098" v="589" actId="47"/>
        <pc:sldMkLst>
          <pc:docMk/>
          <pc:sldMk cId="1638812816" sldId="265"/>
        </pc:sldMkLst>
      </pc:sldChg>
      <pc:sldChg chg="addSp delSp modSp mod modAnim">
        <pc:chgData name="赵 炜宁" userId="3e00884f9d7f09e0" providerId="LiveId" clId="{2E4AE65E-C849-4010-BDC0-CBD4B4760E21}" dt="2022-06-05T07:02:42.606" v="663" actId="1076"/>
        <pc:sldMkLst>
          <pc:docMk/>
          <pc:sldMk cId="1578446878" sldId="266"/>
        </pc:sldMkLst>
        <pc:spChg chg="mod">
          <ac:chgData name="赵 炜宁" userId="3e00884f9d7f09e0" providerId="LiveId" clId="{2E4AE65E-C849-4010-BDC0-CBD4B4760E21}" dt="2022-06-05T06:53:00.304" v="604" actId="1076"/>
          <ac:spMkLst>
            <pc:docMk/>
            <pc:sldMk cId="1578446878" sldId="266"/>
            <ac:spMk id="4" creationId="{00000000-0000-0000-0000-000000000000}"/>
          </ac:spMkLst>
        </pc:spChg>
        <pc:spChg chg="del">
          <ac:chgData name="赵 炜宁" userId="3e00884f9d7f09e0" providerId="LiveId" clId="{2E4AE65E-C849-4010-BDC0-CBD4B4760E21}" dt="2022-06-05T06:52:36.957" v="591" actId="478"/>
          <ac:spMkLst>
            <pc:docMk/>
            <pc:sldMk cId="1578446878" sldId="266"/>
            <ac:spMk id="18" creationId="{00000000-0000-0000-0000-000000000000}"/>
          </ac:spMkLst>
        </pc:spChg>
        <pc:spChg chg="del">
          <ac:chgData name="赵 炜宁" userId="3e00884f9d7f09e0" providerId="LiveId" clId="{2E4AE65E-C849-4010-BDC0-CBD4B4760E21}" dt="2022-06-05T06:52:36.957" v="591" actId="478"/>
          <ac:spMkLst>
            <pc:docMk/>
            <pc:sldMk cId="1578446878" sldId="266"/>
            <ac:spMk id="19" creationId="{00000000-0000-0000-0000-000000000000}"/>
          </ac:spMkLst>
        </pc:spChg>
        <pc:spChg chg="del">
          <ac:chgData name="赵 炜宁" userId="3e00884f9d7f09e0" providerId="LiveId" clId="{2E4AE65E-C849-4010-BDC0-CBD4B4760E21}" dt="2022-06-05T06:52:36.957" v="591" actId="478"/>
          <ac:spMkLst>
            <pc:docMk/>
            <pc:sldMk cId="1578446878" sldId="266"/>
            <ac:spMk id="20" creationId="{00000000-0000-0000-0000-000000000000}"/>
          </ac:spMkLst>
        </pc:spChg>
        <pc:spChg chg="del">
          <ac:chgData name="赵 炜宁" userId="3e00884f9d7f09e0" providerId="LiveId" clId="{2E4AE65E-C849-4010-BDC0-CBD4B4760E21}" dt="2022-06-05T06:52:36.957" v="591" actId="478"/>
          <ac:spMkLst>
            <pc:docMk/>
            <pc:sldMk cId="1578446878" sldId="266"/>
            <ac:spMk id="21" creationId="{00000000-0000-0000-0000-000000000000}"/>
          </ac:spMkLst>
        </pc:spChg>
        <pc:grpChg chg="del">
          <ac:chgData name="赵 炜宁" userId="3e00884f9d7f09e0" providerId="LiveId" clId="{2E4AE65E-C849-4010-BDC0-CBD4B4760E21}" dt="2022-06-05T06:52:36.957" v="591" actId="478"/>
          <ac:grpSpMkLst>
            <pc:docMk/>
            <pc:sldMk cId="1578446878" sldId="266"/>
            <ac:grpSpMk id="6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6:52:36.957" v="591" actId="478"/>
          <ac:grpSpMkLst>
            <pc:docMk/>
            <pc:sldMk cId="1578446878" sldId="266"/>
            <ac:grpSpMk id="9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6:52:36.957" v="591" actId="478"/>
          <ac:grpSpMkLst>
            <pc:docMk/>
            <pc:sldMk cId="1578446878" sldId="266"/>
            <ac:grpSpMk id="12" creationId="{00000000-0000-0000-0000-000000000000}"/>
          </ac:grpSpMkLst>
        </pc:grpChg>
        <pc:grpChg chg="del">
          <ac:chgData name="赵 炜宁" userId="3e00884f9d7f09e0" providerId="LiveId" clId="{2E4AE65E-C849-4010-BDC0-CBD4B4760E21}" dt="2022-06-05T06:52:36.957" v="591" actId="478"/>
          <ac:grpSpMkLst>
            <pc:docMk/>
            <pc:sldMk cId="1578446878" sldId="266"/>
            <ac:grpSpMk id="15" creationId="{00000000-0000-0000-0000-000000000000}"/>
          </ac:grpSpMkLst>
        </pc:grpChg>
        <pc:picChg chg="mod">
          <ac:chgData name="赵 炜宁" userId="3e00884f9d7f09e0" providerId="LiveId" clId="{2E4AE65E-C849-4010-BDC0-CBD4B4760E21}" dt="2022-06-05T06:53:00.304" v="604" actId="1076"/>
          <ac:picMkLst>
            <pc:docMk/>
            <pc:sldMk cId="1578446878" sldId="266"/>
            <ac:picMk id="2" creationId="{00000000-0000-0000-0000-000000000000}"/>
          </ac:picMkLst>
        </pc:picChg>
        <pc:picChg chg="add mod">
          <ac:chgData name="赵 炜宁" userId="3e00884f9d7f09e0" providerId="LiveId" clId="{2E4AE65E-C849-4010-BDC0-CBD4B4760E21}" dt="2022-06-05T07:02:42.606" v="663" actId="1076"/>
          <ac:picMkLst>
            <pc:docMk/>
            <pc:sldMk cId="1578446878" sldId="266"/>
            <ac:picMk id="4098" creationId="{115B5962-8E2C-B691-A812-E58FCD72B48C}"/>
          </ac:picMkLst>
        </pc:picChg>
      </pc:sldChg>
      <pc:sldChg chg="del">
        <pc:chgData name="赵 炜宁" userId="3e00884f9d7f09e0" providerId="LiveId" clId="{2E4AE65E-C849-4010-BDC0-CBD4B4760E21}" dt="2022-06-05T06:53:08.543" v="607" actId="47"/>
        <pc:sldMkLst>
          <pc:docMk/>
          <pc:sldMk cId="4131193009" sldId="267"/>
        </pc:sldMkLst>
      </pc:sldChg>
      <pc:sldChg chg="del">
        <pc:chgData name="赵 炜宁" userId="3e00884f9d7f09e0" providerId="LiveId" clId="{2E4AE65E-C849-4010-BDC0-CBD4B4760E21}" dt="2022-06-05T06:53:08.769" v="608" actId="47"/>
        <pc:sldMkLst>
          <pc:docMk/>
          <pc:sldMk cId="207399977" sldId="268"/>
        </pc:sldMkLst>
      </pc:sldChg>
      <pc:sldChg chg="del">
        <pc:chgData name="赵 炜宁" userId="3e00884f9d7f09e0" providerId="LiveId" clId="{2E4AE65E-C849-4010-BDC0-CBD4B4760E21}" dt="2022-06-05T06:53:09.038" v="609" actId="47"/>
        <pc:sldMkLst>
          <pc:docMk/>
          <pc:sldMk cId="2139311789" sldId="269"/>
        </pc:sldMkLst>
      </pc:sldChg>
      <pc:sldChg chg="del">
        <pc:chgData name="赵 炜宁" userId="3e00884f9d7f09e0" providerId="LiveId" clId="{2E4AE65E-C849-4010-BDC0-CBD4B4760E21}" dt="2022-06-05T06:53:09.283" v="610" actId="47"/>
        <pc:sldMkLst>
          <pc:docMk/>
          <pc:sldMk cId="3673973849" sldId="270"/>
        </pc:sldMkLst>
      </pc:sldChg>
      <pc:sldChg chg="del">
        <pc:chgData name="赵 炜宁" userId="3e00884f9d7f09e0" providerId="LiveId" clId="{2E4AE65E-C849-4010-BDC0-CBD4B4760E21}" dt="2022-06-05T06:53:09.928" v="612" actId="47"/>
        <pc:sldMkLst>
          <pc:docMk/>
          <pc:sldMk cId="1811180424" sldId="271"/>
        </pc:sldMkLst>
      </pc:sldChg>
      <pc:sldChg chg="del">
        <pc:chgData name="赵 炜宁" userId="3e00884f9d7f09e0" providerId="LiveId" clId="{2E4AE65E-C849-4010-BDC0-CBD4B4760E21}" dt="2022-06-05T06:53:10.212" v="613" actId="47"/>
        <pc:sldMkLst>
          <pc:docMk/>
          <pc:sldMk cId="2481180279" sldId="272"/>
        </pc:sldMkLst>
      </pc:sldChg>
      <pc:sldChg chg="del">
        <pc:chgData name="赵 炜宁" userId="3e00884f9d7f09e0" providerId="LiveId" clId="{2E4AE65E-C849-4010-BDC0-CBD4B4760E21}" dt="2022-06-05T06:53:10.666" v="614" actId="47"/>
        <pc:sldMkLst>
          <pc:docMk/>
          <pc:sldMk cId="3607745807" sldId="273"/>
        </pc:sldMkLst>
      </pc:sldChg>
      <pc:sldChg chg="del">
        <pc:chgData name="赵 炜宁" userId="3e00884f9d7f09e0" providerId="LiveId" clId="{2E4AE65E-C849-4010-BDC0-CBD4B4760E21}" dt="2022-06-05T06:53:11.110" v="615" actId="47"/>
        <pc:sldMkLst>
          <pc:docMk/>
          <pc:sldMk cId="197226128" sldId="274"/>
        </pc:sldMkLst>
      </pc:sldChg>
      <pc:sldChg chg="del">
        <pc:chgData name="赵 炜宁" userId="3e00884f9d7f09e0" providerId="LiveId" clId="{2E4AE65E-C849-4010-BDC0-CBD4B4760E21}" dt="2022-06-05T06:53:27.004" v="617" actId="47"/>
        <pc:sldMkLst>
          <pc:docMk/>
          <pc:sldMk cId="2894621110" sldId="275"/>
        </pc:sldMkLst>
      </pc:sldChg>
      <pc:sldChg chg="del">
        <pc:chgData name="赵 炜宁" userId="3e00884f9d7f09e0" providerId="LiveId" clId="{2E4AE65E-C849-4010-BDC0-CBD4B4760E21}" dt="2022-06-05T06:53:28.456" v="618" actId="47"/>
        <pc:sldMkLst>
          <pc:docMk/>
          <pc:sldMk cId="1992626744" sldId="276"/>
        </pc:sldMkLst>
      </pc:sldChg>
      <pc:sldChg chg="del">
        <pc:chgData name="赵 炜宁" userId="3e00884f9d7f09e0" providerId="LiveId" clId="{2E4AE65E-C849-4010-BDC0-CBD4B4760E21}" dt="2022-06-05T06:53:28.839" v="619" actId="47"/>
        <pc:sldMkLst>
          <pc:docMk/>
          <pc:sldMk cId="1671539497" sldId="277"/>
        </pc:sldMkLst>
      </pc:sldChg>
      <pc:sldChg chg="del">
        <pc:chgData name="赵 炜宁" userId="3e00884f9d7f09e0" providerId="LiveId" clId="{2E4AE65E-C849-4010-BDC0-CBD4B4760E21}" dt="2022-06-05T06:53:30.183" v="620" actId="47"/>
        <pc:sldMkLst>
          <pc:docMk/>
          <pc:sldMk cId="3852738190" sldId="278"/>
        </pc:sldMkLst>
      </pc:sldChg>
      <pc:sldChg chg="modSp mod ord">
        <pc:chgData name="赵 炜宁" userId="3e00884f9d7f09e0" providerId="LiveId" clId="{2E4AE65E-C849-4010-BDC0-CBD4B4760E21}" dt="2022-06-05T07:50:03.059" v="907" actId="20577"/>
        <pc:sldMkLst>
          <pc:docMk/>
          <pc:sldMk cId="2056290673" sldId="280"/>
        </pc:sldMkLst>
        <pc:spChg chg="mod">
          <ac:chgData name="赵 炜宁" userId="3e00884f9d7f09e0" providerId="LiveId" clId="{2E4AE65E-C849-4010-BDC0-CBD4B4760E21}" dt="2022-06-05T07:50:03.059" v="907" actId="20577"/>
          <ac:spMkLst>
            <pc:docMk/>
            <pc:sldMk cId="2056290673" sldId="280"/>
            <ac:spMk id="10" creationId="{00000000-0000-0000-0000-000000000000}"/>
          </ac:spMkLst>
        </pc:spChg>
      </pc:sldChg>
      <pc:sldChg chg="del">
        <pc:chgData name="赵 炜宁" userId="3e00884f9d7f09e0" providerId="LiveId" clId="{2E4AE65E-C849-4010-BDC0-CBD4B4760E21}" dt="2022-06-05T06:53:09.470" v="611" actId="47"/>
        <pc:sldMkLst>
          <pc:docMk/>
          <pc:sldMk cId="1992234449" sldId="281"/>
        </pc:sldMkLst>
      </pc:sldChg>
      <pc:sldChg chg="del">
        <pc:chgData name="赵 炜宁" userId="3e00884f9d7f09e0" providerId="LiveId" clId="{2E4AE65E-C849-4010-BDC0-CBD4B4760E21}" dt="2022-06-05T06:53:26.414" v="616" actId="47"/>
        <pc:sldMkLst>
          <pc:docMk/>
          <pc:sldMk cId="494211631" sldId="282"/>
        </pc:sldMkLst>
      </pc:sldChg>
      <pc:sldChg chg="delSp modSp mod delAnim modAnim">
        <pc:chgData name="赵 炜宁" userId="3e00884f9d7f09e0" providerId="LiveId" clId="{2E4AE65E-C849-4010-BDC0-CBD4B4760E21}" dt="2022-06-05T07:02:28.098" v="662"/>
        <pc:sldMkLst>
          <pc:docMk/>
          <pc:sldMk cId="4076153673" sldId="283"/>
        </pc:sldMkLst>
        <pc:spChg chg="mod">
          <ac:chgData name="赵 炜宁" userId="3e00884f9d7f09e0" providerId="LiveId" clId="{2E4AE65E-C849-4010-BDC0-CBD4B4760E21}" dt="2022-06-05T06:54:29.880" v="658" actId="1076"/>
          <ac:spMkLst>
            <pc:docMk/>
            <pc:sldMk cId="4076153673" sldId="283"/>
            <ac:spMk id="6" creationId="{00000000-0000-0000-0000-000000000000}"/>
          </ac:spMkLst>
        </pc:spChg>
        <pc:spChg chg="del mod">
          <ac:chgData name="赵 炜宁" userId="3e00884f9d7f09e0" providerId="LiveId" clId="{2E4AE65E-C849-4010-BDC0-CBD4B4760E21}" dt="2022-06-05T07:02:28.098" v="662"/>
          <ac:spMkLst>
            <pc:docMk/>
            <pc:sldMk cId="4076153673" sldId="283"/>
            <ac:spMk id="7" creationId="{00000000-0000-0000-0000-000000000000}"/>
          </ac:spMkLst>
        </pc:spChg>
        <pc:spChg chg="mod">
          <ac:chgData name="赵 炜宁" userId="3e00884f9d7f09e0" providerId="LiveId" clId="{2E4AE65E-C849-4010-BDC0-CBD4B4760E21}" dt="2022-06-05T06:54:36.337" v="660" actId="1076"/>
          <ac:spMkLst>
            <pc:docMk/>
            <pc:sldMk cId="4076153673" sldId="283"/>
            <ac:spMk id="8" creationId="{00000000-0000-0000-0000-000000000000}"/>
          </ac:spMkLst>
        </pc:spChg>
        <pc:picChg chg="mod">
          <ac:chgData name="赵 炜宁" userId="3e00884f9d7f09e0" providerId="LiveId" clId="{2E4AE65E-C849-4010-BDC0-CBD4B4760E21}" dt="2022-06-05T06:54:33.291" v="659" actId="1076"/>
          <ac:picMkLst>
            <pc:docMk/>
            <pc:sldMk cId="4076153673" sldId="283"/>
            <ac:picMk id="9" creationId="{00000000-0000-0000-0000-000000000000}"/>
          </ac:picMkLst>
        </pc:picChg>
      </pc:sldChg>
      <pc:sldChg chg="addSp delSp modSp add mod">
        <pc:chgData name="赵 炜宁" userId="3e00884f9d7f09e0" providerId="LiveId" clId="{2E4AE65E-C849-4010-BDC0-CBD4B4760E21}" dt="2022-06-05T07:10:49.753" v="814" actId="1076"/>
        <pc:sldMkLst>
          <pc:docMk/>
          <pc:sldMk cId="207995216" sldId="284"/>
        </pc:sldMkLst>
        <pc:spChg chg="del">
          <ac:chgData name="赵 炜宁" userId="3e00884f9d7f09e0" providerId="LiveId" clId="{2E4AE65E-C849-4010-BDC0-CBD4B4760E21}" dt="2022-06-05T07:06:57.454" v="666" actId="478"/>
          <ac:spMkLst>
            <pc:docMk/>
            <pc:sldMk cId="207995216" sldId="284"/>
            <ac:spMk id="5" creationId="{00000000-0000-0000-0000-000000000000}"/>
          </ac:spMkLst>
        </pc:spChg>
        <pc:spChg chg="add mod">
          <ac:chgData name="赵 炜宁" userId="3e00884f9d7f09e0" providerId="LiveId" clId="{2E4AE65E-C849-4010-BDC0-CBD4B4760E21}" dt="2022-06-05T07:10:49.753" v="814" actId="1076"/>
          <ac:spMkLst>
            <pc:docMk/>
            <pc:sldMk cId="207995216" sldId="284"/>
            <ac:spMk id="7" creationId="{FDBFBD13-8614-551A-30D0-6F787E065ABE}"/>
          </ac:spMkLst>
        </pc:spChg>
        <pc:spChg chg="del">
          <ac:chgData name="赵 炜宁" userId="3e00884f9d7f09e0" providerId="LiveId" clId="{2E4AE65E-C849-4010-BDC0-CBD4B4760E21}" dt="2022-06-05T07:06:57.454" v="666" actId="478"/>
          <ac:spMkLst>
            <pc:docMk/>
            <pc:sldMk cId="207995216" sldId="284"/>
            <ac:spMk id="32" creationId="{19195A9E-663B-D0AB-B06B-40DF8E901B81}"/>
          </ac:spMkLst>
        </pc:spChg>
        <pc:picChg chg="add mod">
          <ac:chgData name="赵 炜宁" userId="3e00884f9d7f09e0" providerId="LiveId" clId="{2E4AE65E-C849-4010-BDC0-CBD4B4760E21}" dt="2022-06-05T07:08:38.556" v="738" actId="1076"/>
          <ac:picMkLst>
            <pc:docMk/>
            <pc:sldMk cId="207995216" sldId="284"/>
            <ac:picMk id="3" creationId="{BDE52CA0-D13D-5FD7-E3D1-08F29B2309EA}"/>
          </ac:picMkLst>
        </pc:picChg>
        <pc:picChg chg="del">
          <ac:chgData name="赵 炜宁" userId="3e00884f9d7f09e0" providerId="LiveId" clId="{2E4AE65E-C849-4010-BDC0-CBD4B4760E21}" dt="2022-06-05T07:06:57.454" v="666" actId="478"/>
          <ac:picMkLst>
            <pc:docMk/>
            <pc:sldMk cId="207995216" sldId="284"/>
            <ac:picMk id="27" creationId="{55243FD1-DCB2-D3A6-E9EE-2468C060F621}"/>
          </ac:picMkLst>
        </pc:picChg>
      </pc:sldChg>
      <pc:sldChg chg="addSp delSp modSp add mod">
        <pc:chgData name="赵 炜宁" userId="3e00884f9d7f09e0" providerId="LiveId" clId="{2E4AE65E-C849-4010-BDC0-CBD4B4760E21}" dt="2022-06-05T08:18:43.164" v="959" actId="13926"/>
        <pc:sldMkLst>
          <pc:docMk/>
          <pc:sldMk cId="3543802188" sldId="285"/>
        </pc:sldMkLst>
        <pc:spChg chg="add mod">
          <ac:chgData name="赵 炜宁" userId="3e00884f9d7f09e0" providerId="LiveId" clId="{2E4AE65E-C849-4010-BDC0-CBD4B4760E21}" dt="2022-06-05T08:18:43.164" v="959" actId="13926"/>
          <ac:spMkLst>
            <pc:docMk/>
            <pc:sldMk cId="3543802188" sldId="285"/>
            <ac:spMk id="3" creationId="{5BD2D9DA-F100-3635-80B9-34D9F48429DF}"/>
          </ac:spMkLst>
        </pc:spChg>
        <pc:spChg chg="mod">
          <ac:chgData name="赵 炜宁" userId="3e00884f9d7f09e0" providerId="LiveId" clId="{2E4AE65E-C849-4010-BDC0-CBD4B4760E21}" dt="2022-06-05T08:17:49.335" v="949" actId="1076"/>
          <ac:spMkLst>
            <pc:docMk/>
            <pc:sldMk cId="3543802188" sldId="285"/>
            <ac:spMk id="4" creationId="{00000000-0000-0000-0000-000000000000}"/>
          </ac:spMkLst>
        </pc:spChg>
        <pc:picChg chg="mod">
          <ac:chgData name="赵 炜宁" userId="3e00884f9d7f09e0" providerId="LiveId" clId="{2E4AE65E-C849-4010-BDC0-CBD4B4760E21}" dt="2022-06-05T08:17:46.778" v="948" actId="1076"/>
          <ac:picMkLst>
            <pc:docMk/>
            <pc:sldMk cId="3543802188" sldId="285"/>
            <ac:picMk id="2" creationId="{00000000-0000-0000-0000-000000000000}"/>
          </ac:picMkLst>
        </pc:picChg>
        <pc:picChg chg="del">
          <ac:chgData name="赵 炜宁" userId="3e00884f9d7f09e0" providerId="LiveId" clId="{2E4AE65E-C849-4010-BDC0-CBD4B4760E21}" dt="2022-06-05T08:16:31.427" v="936" actId="478"/>
          <ac:picMkLst>
            <pc:docMk/>
            <pc:sldMk cId="3543802188" sldId="285"/>
            <ac:picMk id="4098" creationId="{115B5962-8E2C-B691-A812-E58FCD72B48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8A712388-985B-4B75-BA09-B999185F1801}" type="datetimeFigureOut">
              <a:rPr lang="zh-CN" altLang="en-US" smtClean="0"/>
              <a:pPr/>
              <a:t>2022/6/8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印品黑体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印品黑体" panose="00000500000000000000" pitchFamily="2" charset="-122"/>
              </a:defRPr>
            </a:lvl1pPr>
          </a:lstStyle>
          <a:p>
            <a:fld id="{F87ACEED-9A9D-45B2-8E89-278C7A6CCD75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55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印品黑体" panose="00000500000000000000" pitchFamily="2" charset="-122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81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33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221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06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25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468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274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63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937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664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425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35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7ACEED-9A9D-45B2-8E89-278C7A6CCD7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704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084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749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40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17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9235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2833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4041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7039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62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979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9FF8-939F-401C-9892-1997D7A9135B}" type="datetimeFigureOut">
              <a:rPr lang="zh-CN" altLang="en-US" smtClean="0"/>
              <a:t>2022/6/8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83FC8-2F5D-4D84-9BFB-4CA9D3324F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51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FF5F9FF8-939F-401C-9892-1997D7A9135B}" type="datetimeFigureOut">
              <a:rPr lang="zh-CN" altLang="en-US" smtClean="0"/>
              <a:pPr/>
              <a:t>2022/6/8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印品黑体" panose="00000500000000000000" pitchFamily="2" charset="-122"/>
              </a:defRPr>
            </a:lvl1pPr>
          </a:lstStyle>
          <a:p>
            <a:fld id="{42483FC8-2F5D-4D84-9BFB-4CA9D3324FE2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日期占位符 1"/>
          <p:cNvSpPr txBox="1">
            <a:spLocks/>
          </p:cNvSpPr>
          <p:nvPr userDrawn="1"/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F9EB75-FE24-43CB-90FD-280975C686C0}" type="datetimeFigureOut">
              <a:rPr lang="zh-CN" altLang="en-US" smtClean="0">
                <a:latin typeface="印品黑体" panose="00000500000000000000" pitchFamily="2" charset="-122"/>
              </a:rPr>
              <a:pPr/>
              <a:t>2022/6/8</a:t>
            </a:fld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0" name="灯片编号占位符 3"/>
          <p:cNvSpPr txBox="1">
            <a:spLocks/>
          </p:cNvSpPr>
          <p:nvPr userDrawn="1"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138963-1525-4E4E-A5AE-A2B069EC3367}" type="slidenum">
              <a:rPr lang="zh-CN" altLang="en-US" smtClean="0">
                <a:latin typeface="印品黑体" panose="00000500000000000000" pitchFamily="2" charset="-122"/>
              </a:rPr>
              <a:pPr/>
              <a:t>‹#›</a:t>
            </a:fld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731"/>
          </a:xfrm>
          <a:prstGeom prst="rect">
            <a:avLst/>
          </a:prstGeom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6860731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5623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印品黑体" panose="00000500000000000000" pitchFamily="2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印品黑体" panose="00000500000000000000" pitchFamily="2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atents.google.com/patent/US3069654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5445078" y="40168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9F9F9"/>
                </a:highlight>
                <a:latin typeface="印品黑体" panose="00000500000000000000" pitchFamily="2" charset="-122"/>
                <a:ea typeface="印品黑体" panose="00000500000000000000" pitchFamily="2" charset="-122"/>
              </a:rPr>
              <a:t>赵炜宁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93452" y="1759270"/>
            <a:ext cx="8366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9F9F9"/>
                </a:highlight>
                <a:latin typeface="印品黑体" panose="00000500000000000000" pitchFamily="2" charset="-122"/>
                <a:ea typeface="印品黑体" panose="00000500000000000000" pitchFamily="2" charset="-122"/>
              </a:rPr>
              <a:t>Use of the Hough Transformation to Detect Lines and Curves in Pictures</a:t>
            </a:r>
            <a:endParaRPr lang="zh-CN" altLang="en-US" sz="36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9F9F9"/>
              </a:highligh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52245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49" y="143611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4379515" y="277274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Application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15B5962-8E2C-B691-A812-E58FCD72B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966" y="1296724"/>
            <a:ext cx="7524750" cy="54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84468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449" y="143611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4379515" y="277274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curves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69146E3-2FEB-0FFA-495F-CE4B080056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1" y="1358749"/>
            <a:ext cx="4171950" cy="581025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3D9EDC0D-BCEF-C078-13A1-CAC0F3CA4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234" y="2312894"/>
            <a:ext cx="643932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For curves such as circle, the fundamentals is </a:t>
            </a:r>
            <a:r>
              <a:rPr lang="en-US" altLang="zh-CN" sz="2400" dirty="0">
                <a:solidFill>
                  <a:srgbClr val="000000"/>
                </a:solidFill>
                <a:highlight>
                  <a:srgbClr val="F9F9F9"/>
                </a:highlight>
              </a:rPr>
              <a:t>similar, and you just need to change the number of parameters.  </a:t>
            </a:r>
            <a:endParaRPr lang="zh-CN" altLang="zh-CN" sz="2400" dirty="0">
              <a:solidFill>
                <a:srgbClr val="000000"/>
              </a:solidFill>
              <a:highlight>
                <a:srgbClr val="F9F9F9"/>
              </a:highlight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B6C5072-FDD4-2ED5-705F-6FC69AA2A7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24" y="2312894"/>
            <a:ext cx="5275984" cy="429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8760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286" y="277274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42206" y="41581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References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BD2D9DA-F100-3635-80B9-34D9F48429DF}"/>
              </a:ext>
            </a:extLst>
          </p:cNvPr>
          <p:cNvSpPr txBox="1"/>
          <p:nvPr/>
        </p:nvSpPr>
        <p:spPr>
          <a:xfrm>
            <a:off x="1705764" y="2029691"/>
            <a:ext cx="969818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highlight>
                  <a:srgbClr val="F9F9F9"/>
                </a:highlight>
              </a:rPr>
              <a:t>Richard O. </a:t>
            </a:r>
            <a:r>
              <a:rPr lang="en-US" altLang="zh-CN" sz="3200" dirty="0" err="1">
                <a:highlight>
                  <a:srgbClr val="F9F9F9"/>
                </a:highlight>
              </a:rPr>
              <a:t>Duda</a:t>
            </a:r>
            <a:r>
              <a:rPr lang="en-US" altLang="zh-CN" sz="3200" dirty="0">
                <a:highlight>
                  <a:srgbClr val="F9F9F9"/>
                </a:highlight>
              </a:rPr>
              <a:t> and Peter E. Hart. 1972. Use of the Hough transformation to detect lines and curves in pictures. 15, 1 (Jan. 1972), 11–15.</a:t>
            </a:r>
            <a:endParaRPr lang="zh-CN" altLang="en-US" sz="3200" dirty="0">
              <a:highlight>
                <a:srgbClr val="F9F9F9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38021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2" y="0"/>
            <a:ext cx="12192000" cy="6858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826828" y="3474404"/>
            <a:ext cx="4666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Thank you for your listening</a:t>
            </a:r>
            <a:endParaRPr lang="zh-CN" altLang="en-US" sz="24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107056" y="2275600"/>
            <a:ext cx="171232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End</a:t>
            </a:r>
            <a:endParaRPr lang="zh-CN" altLang="en-US" sz="6600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761536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Click="0" advTm="0">
        <p15:prstTrans prst="drap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34"/>
          <p:cNvSpPr>
            <a:spLocks noEditPoints="1"/>
          </p:cNvSpPr>
          <p:nvPr/>
        </p:nvSpPr>
        <p:spPr bwMode="auto">
          <a:xfrm>
            <a:off x="10931807" y="2084367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6887394" y="2266543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423842" y="2004933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highlight>
                  <a:srgbClr val="F9F9F9"/>
                </a:highlight>
                <a:latin typeface="印品黑体" panose="00000500000000000000" pitchFamily="2" charset="-122"/>
                <a:ea typeface="印品黑体" panose="00000500000000000000" pitchFamily="2" charset="-122"/>
              </a:rPr>
              <a:t>1.Background</a:t>
            </a:r>
            <a:endParaRPr lang="zh-CN" altLang="en-US" sz="2800" dirty="0">
              <a:highlight>
                <a:srgbClr val="F9F9F9"/>
              </a:highligh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1" name="Freeform 34"/>
          <p:cNvSpPr>
            <a:spLocks noEditPoints="1"/>
          </p:cNvSpPr>
          <p:nvPr/>
        </p:nvSpPr>
        <p:spPr bwMode="auto">
          <a:xfrm>
            <a:off x="10951855" y="4130154"/>
            <a:ext cx="793394" cy="459363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6907442" y="4312330"/>
            <a:ext cx="3975213" cy="317376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7518326" y="4032516"/>
            <a:ext cx="3134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800" dirty="0">
                <a:highlight>
                  <a:srgbClr val="F9F9F9"/>
                </a:highlight>
                <a:latin typeface="印品黑体" panose="00000500000000000000" pitchFamily="2" charset="-122"/>
                <a:ea typeface="印品黑体" panose="00000500000000000000" pitchFamily="2" charset="-122"/>
              </a:rPr>
              <a:t>2.</a:t>
            </a:r>
            <a:r>
              <a:rPr lang="en-US" altLang="zh-CN" sz="2800" dirty="0">
                <a:latin typeface="印品黑体" panose="00000500000000000000" pitchFamily="2" charset="-122"/>
                <a:ea typeface="印品黑体" panose="00000500000000000000" pitchFamily="2" charset="-122"/>
              </a:rPr>
              <a:t> fundamental</a:t>
            </a:r>
            <a:endParaRPr lang="zh-CN" altLang="en-US" sz="2800" dirty="0">
              <a:highlight>
                <a:srgbClr val="F9F9F9"/>
              </a:highligh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30" name="Freeform 197"/>
          <p:cNvSpPr>
            <a:spLocks noEditPoints="1"/>
          </p:cNvSpPr>
          <p:nvPr/>
        </p:nvSpPr>
        <p:spPr bwMode="auto">
          <a:xfrm>
            <a:off x="887920" y="2355307"/>
            <a:ext cx="4400694" cy="2169900"/>
          </a:xfrm>
          <a:custGeom>
            <a:avLst/>
            <a:gdLst>
              <a:gd name="T0" fmla="*/ 238 w 1347"/>
              <a:gd name="T1" fmla="*/ 94 h 671"/>
              <a:gd name="T2" fmla="*/ 264 w 1347"/>
              <a:gd name="T3" fmla="*/ 254 h 671"/>
              <a:gd name="T4" fmla="*/ 296 w 1347"/>
              <a:gd name="T5" fmla="*/ 275 h 671"/>
              <a:gd name="T6" fmla="*/ 85 w 1347"/>
              <a:gd name="T7" fmla="*/ 295 h 671"/>
              <a:gd name="T8" fmla="*/ 89 w 1347"/>
              <a:gd name="T9" fmla="*/ 658 h 671"/>
              <a:gd name="T10" fmla="*/ 599 w 1347"/>
              <a:gd name="T11" fmla="*/ 658 h 671"/>
              <a:gd name="T12" fmla="*/ 1159 w 1347"/>
              <a:gd name="T13" fmla="*/ 608 h 671"/>
              <a:gd name="T14" fmla="*/ 1287 w 1347"/>
              <a:gd name="T15" fmla="*/ 397 h 671"/>
              <a:gd name="T16" fmla="*/ 948 w 1347"/>
              <a:gd name="T17" fmla="*/ 248 h 671"/>
              <a:gd name="T18" fmla="*/ 940 w 1347"/>
              <a:gd name="T19" fmla="*/ 85 h 671"/>
              <a:gd name="T20" fmla="*/ 1148 w 1347"/>
              <a:gd name="T21" fmla="*/ 64 h 671"/>
              <a:gd name="T22" fmla="*/ 1115 w 1347"/>
              <a:gd name="T23" fmla="*/ 14 h 671"/>
              <a:gd name="T24" fmla="*/ 755 w 1347"/>
              <a:gd name="T25" fmla="*/ 23 h 671"/>
              <a:gd name="T26" fmla="*/ 268 w 1347"/>
              <a:gd name="T27" fmla="*/ 8 h 671"/>
              <a:gd name="T28" fmla="*/ 19 w 1347"/>
              <a:gd name="T29" fmla="*/ 29 h 671"/>
              <a:gd name="T30" fmla="*/ 1201 w 1347"/>
              <a:gd name="T31" fmla="*/ 47 h 671"/>
              <a:gd name="T32" fmla="*/ 1190 w 1347"/>
              <a:gd name="T33" fmla="*/ 21 h 671"/>
              <a:gd name="T34" fmla="*/ 1140 w 1347"/>
              <a:gd name="T35" fmla="*/ 42 h 671"/>
              <a:gd name="T36" fmla="*/ 1110 w 1347"/>
              <a:gd name="T37" fmla="*/ 31 h 671"/>
              <a:gd name="T38" fmla="*/ 270 w 1347"/>
              <a:gd name="T39" fmla="*/ 190 h 671"/>
              <a:gd name="T40" fmla="*/ 77 w 1347"/>
              <a:gd name="T41" fmla="*/ 339 h 671"/>
              <a:gd name="T42" fmla="*/ 95 w 1347"/>
              <a:gd name="T43" fmla="*/ 651 h 671"/>
              <a:gd name="T44" fmla="*/ 100 w 1347"/>
              <a:gd name="T45" fmla="*/ 578 h 671"/>
              <a:gd name="T46" fmla="*/ 146 w 1347"/>
              <a:gd name="T47" fmla="*/ 643 h 671"/>
              <a:gd name="T48" fmla="*/ 243 w 1347"/>
              <a:gd name="T49" fmla="*/ 636 h 671"/>
              <a:gd name="T50" fmla="*/ 416 w 1347"/>
              <a:gd name="T51" fmla="*/ 654 h 671"/>
              <a:gd name="T52" fmla="*/ 590 w 1347"/>
              <a:gd name="T53" fmla="*/ 639 h 671"/>
              <a:gd name="T54" fmla="*/ 693 w 1347"/>
              <a:gd name="T55" fmla="*/ 644 h 671"/>
              <a:gd name="T56" fmla="*/ 764 w 1347"/>
              <a:gd name="T57" fmla="*/ 644 h 671"/>
              <a:gd name="T58" fmla="*/ 1069 w 1347"/>
              <a:gd name="T59" fmla="*/ 636 h 671"/>
              <a:gd name="T60" fmla="*/ 1202 w 1347"/>
              <a:gd name="T61" fmla="*/ 548 h 671"/>
              <a:gd name="T62" fmla="*/ 1317 w 1347"/>
              <a:gd name="T63" fmla="*/ 474 h 671"/>
              <a:gd name="T64" fmla="*/ 1318 w 1347"/>
              <a:gd name="T65" fmla="*/ 460 h 671"/>
              <a:gd name="T66" fmla="*/ 879 w 1347"/>
              <a:gd name="T67" fmla="*/ 615 h 671"/>
              <a:gd name="T68" fmla="*/ 219 w 1347"/>
              <a:gd name="T69" fmla="*/ 628 h 671"/>
              <a:gd name="T70" fmla="*/ 87 w 1347"/>
              <a:gd name="T71" fmla="*/ 347 h 671"/>
              <a:gd name="T72" fmla="*/ 278 w 1347"/>
              <a:gd name="T73" fmla="*/ 301 h 671"/>
              <a:gd name="T74" fmla="*/ 313 w 1347"/>
              <a:gd name="T75" fmla="*/ 320 h 671"/>
              <a:gd name="T76" fmla="*/ 899 w 1347"/>
              <a:gd name="T77" fmla="*/ 298 h 671"/>
              <a:gd name="T78" fmla="*/ 826 w 1347"/>
              <a:gd name="T79" fmla="*/ 330 h 671"/>
              <a:gd name="T80" fmla="*/ 889 w 1347"/>
              <a:gd name="T81" fmla="*/ 296 h 671"/>
              <a:gd name="T82" fmla="*/ 791 w 1347"/>
              <a:gd name="T83" fmla="*/ 343 h 671"/>
              <a:gd name="T84" fmla="*/ 1030 w 1347"/>
              <a:gd name="T85" fmla="*/ 327 h 671"/>
              <a:gd name="T86" fmla="*/ 1000 w 1347"/>
              <a:gd name="T87" fmla="*/ 307 h 671"/>
              <a:gd name="T88" fmla="*/ 951 w 1347"/>
              <a:gd name="T89" fmla="*/ 280 h 671"/>
              <a:gd name="T90" fmla="*/ 288 w 1347"/>
              <a:gd name="T91" fmla="*/ 342 h 671"/>
              <a:gd name="T92" fmla="*/ 905 w 1347"/>
              <a:gd name="T93" fmla="*/ 318 h 671"/>
              <a:gd name="T94" fmla="*/ 908 w 1347"/>
              <a:gd name="T95" fmla="*/ 243 h 671"/>
              <a:gd name="T96" fmla="*/ 927 w 1347"/>
              <a:gd name="T97" fmla="*/ 178 h 671"/>
              <a:gd name="T98" fmla="*/ 914 w 1347"/>
              <a:gd name="T99" fmla="*/ 184 h 671"/>
              <a:gd name="T100" fmla="*/ 905 w 1347"/>
              <a:gd name="T101" fmla="*/ 24 h 671"/>
              <a:gd name="T102" fmla="*/ 923 w 1347"/>
              <a:gd name="T103" fmla="*/ 71 h 671"/>
              <a:gd name="T104" fmla="*/ 900 w 1347"/>
              <a:gd name="T105" fmla="*/ 115 h 671"/>
              <a:gd name="T106" fmla="*/ 791 w 1347"/>
              <a:gd name="T107" fmla="*/ 35 h 671"/>
              <a:gd name="T108" fmla="*/ 881 w 1347"/>
              <a:gd name="T109" fmla="*/ 71 h 671"/>
              <a:gd name="T110" fmla="*/ 903 w 1347"/>
              <a:gd name="T111" fmla="*/ 232 h 671"/>
              <a:gd name="T112" fmla="*/ 295 w 1347"/>
              <a:gd name="T113" fmla="*/ 189 h 671"/>
              <a:gd name="T114" fmla="*/ 272 w 1347"/>
              <a:gd name="T115" fmla="*/ 24 h 671"/>
              <a:gd name="T116" fmla="*/ 271 w 1347"/>
              <a:gd name="T117" fmla="*/ 68 h 671"/>
              <a:gd name="T118" fmla="*/ 265 w 1347"/>
              <a:gd name="T119" fmla="*/ 133 h 671"/>
              <a:gd name="T120" fmla="*/ 266 w 1347"/>
              <a:gd name="T121" fmla="*/ 85 h 671"/>
              <a:gd name="T122" fmla="*/ 18 w 1347"/>
              <a:gd name="T123" fmla="*/ 43 h 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347" h="671">
                <a:moveTo>
                  <a:pt x="4" y="49"/>
                </a:moveTo>
                <a:lnTo>
                  <a:pt x="4" y="49"/>
                </a:lnTo>
                <a:lnTo>
                  <a:pt x="11" y="51"/>
                </a:lnTo>
                <a:lnTo>
                  <a:pt x="18" y="53"/>
                </a:lnTo>
                <a:lnTo>
                  <a:pt x="32" y="54"/>
                </a:lnTo>
                <a:lnTo>
                  <a:pt x="48" y="54"/>
                </a:lnTo>
                <a:lnTo>
                  <a:pt x="63" y="51"/>
                </a:lnTo>
                <a:lnTo>
                  <a:pt x="63" y="51"/>
                </a:lnTo>
                <a:lnTo>
                  <a:pt x="75" y="54"/>
                </a:lnTo>
                <a:lnTo>
                  <a:pt x="85" y="54"/>
                </a:lnTo>
                <a:lnTo>
                  <a:pt x="108" y="53"/>
                </a:lnTo>
                <a:lnTo>
                  <a:pt x="108" y="53"/>
                </a:lnTo>
                <a:lnTo>
                  <a:pt x="111" y="54"/>
                </a:lnTo>
                <a:lnTo>
                  <a:pt x="114" y="55"/>
                </a:lnTo>
                <a:lnTo>
                  <a:pt x="130" y="58"/>
                </a:lnTo>
                <a:lnTo>
                  <a:pt x="153" y="58"/>
                </a:lnTo>
                <a:lnTo>
                  <a:pt x="178" y="58"/>
                </a:lnTo>
                <a:lnTo>
                  <a:pt x="229" y="55"/>
                </a:lnTo>
                <a:lnTo>
                  <a:pt x="259" y="54"/>
                </a:lnTo>
                <a:lnTo>
                  <a:pt x="259" y="54"/>
                </a:lnTo>
                <a:lnTo>
                  <a:pt x="252" y="58"/>
                </a:lnTo>
                <a:lnTo>
                  <a:pt x="245" y="62"/>
                </a:lnTo>
                <a:lnTo>
                  <a:pt x="242" y="70"/>
                </a:lnTo>
                <a:lnTo>
                  <a:pt x="239" y="77"/>
                </a:lnTo>
                <a:lnTo>
                  <a:pt x="238" y="85"/>
                </a:lnTo>
                <a:lnTo>
                  <a:pt x="238" y="94"/>
                </a:lnTo>
                <a:lnTo>
                  <a:pt x="239" y="101"/>
                </a:lnTo>
                <a:lnTo>
                  <a:pt x="242" y="108"/>
                </a:lnTo>
                <a:lnTo>
                  <a:pt x="242" y="108"/>
                </a:lnTo>
                <a:lnTo>
                  <a:pt x="244" y="120"/>
                </a:lnTo>
                <a:lnTo>
                  <a:pt x="249" y="132"/>
                </a:lnTo>
                <a:lnTo>
                  <a:pt x="252" y="137"/>
                </a:lnTo>
                <a:lnTo>
                  <a:pt x="256" y="142"/>
                </a:lnTo>
                <a:lnTo>
                  <a:pt x="260" y="144"/>
                </a:lnTo>
                <a:lnTo>
                  <a:pt x="266" y="147"/>
                </a:lnTo>
                <a:lnTo>
                  <a:pt x="266" y="147"/>
                </a:lnTo>
                <a:lnTo>
                  <a:pt x="266" y="159"/>
                </a:lnTo>
                <a:lnTo>
                  <a:pt x="266" y="159"/>
                </a:lnTo>
                <a:lnTo>
                  <a:pt x="262" y="162"/>
                </a:lnTo>
                <a:lnTo>
                  <a:pt x="259" y="166"/>
                </a:lnTo>
                <a:lnTo>
                  <a:pt x="258" y="171"/>
                </a:lnTo>
                <a:lnTo>
                  <a:pt x="255" y="176"/>
                </a:lnTo>
                <a:lnTo>
                  <a:pt x="254" y="188"/>
                </a:lnTo>
                <a:lnTo>
                  <a:pt x="255" y="200"/>
                </a:lnTo>
                <a:lnTo>
                  <a:pt x="258" y="212"/>
                </a:lnTo>
                <a:lnTo>
                  <a:pt x="261" y="224"/>
                </a:lnTo>
                <a:lnTo>
                  <a:pt x="266" y="235"/>
                </a:lnTo>
                <a:lnTo>
                  <a:pt x="270" y="242"/>
                </a:lnTo>
                <a:lnTo>
                  <a:pt x="270" y="242"/>
                </a:lnTo>
                <a:lnTo>
                  <a:pt x="267" y="245"/>
                </a:lnTo>
                <a:lnTo>
                  <a:pt x="265" y="249"/>
                </a:lnTo>
                <a:lnTo>
                  <a:pt x="264" y="254"/>
                </a:lnTo>
                <a:lnTo>
                  <a:pt x="262" y="259"/>
                </a:lnTo>
                <a:lnTo>
                  <a:pt x="262" y="263"/>
                </a:lnTo>
                <a:lnTo>
                  <a:pt x="264" y="268"/>
                </a:lnTo>
                <a:lnTo>
                  <a:pt x="265" y="272"/>
                </a:lnTo>
                <a:lnTo>
                  <a:pt x="268" y="274"/>
                </a:lnTo>
                <a:lnTo>
                  <a:pt x="268" y="274"/>
                </a:lnTo>
                <a:lnTo>
                  <a:pt x="272" y="274"/>
                </a:lnTo>
                <a:lnTo>
                  <a:pt x="273" y="273"/>
                </a:lnTo>
                <a:lnTo>
                  <a:pt x="274" y="269"/>
                </a:lnTo>
                <a:lnTo>
                  <a:pt x="274" y="265"/>
                </a:lnTo>
                <a:lnTo>
                  <a:pt x="274" y="256"/>
                </a:lnTo>
                <a:lnTo>
                  <a:pt x="274" y="253"/>
                </a:lnTo>
                <a:lnTo>
                  <a:pt x="276" y="250"/>
                </a:lnTo>
                <a:lnTo>
                  <a:pt x="276" y="250"/>
                </a:lnTo>
                <a:lnTo>
                  <a:pt x="278" y="251"/>
                </a:lnTo>
                <a:lnTo>
                  <a:pt x="278" y="251"/>
                </a:lnTo>
                <a:lnTo>
                  <a:pt x="282" y="254"/>
                </a:lnTo>
                <a:lnTo>
                  <a:pt x="285" y="255"/>
                </a:lnTo>
                <a:lnTo>
                  <a:pt x="289" y="256"/>
                </a:lnTo>
                <a:lnTo>
                  <a:pt x="294" y="255"/>
                </a:lnTo>
                <a:lnTo>
                  <a:pt x="294" y="255"/>
                </a:lnTo>
                <a:lnTo>
                  <a:pt x="295" y="260"/>
                </a:lnTo>
                <a:lnTo>
                  <a:pt x="296" y="265"/>
                </a:lnTo>
                <a:lnTo>
                  <a:pt x="296" y="271"/>
                </a:lnTo>
                <a:lnTo>
                  <a:pt x="296" y="275"/>
                </a:lnTo>
                <a:lnTo>
                  <a:pt x="296" y="275"/>
                </a:lnTo>
                <a:lnTo>
                  <a:pt x="268" y="275"/>
                </a:lnTo>
                <a:lnTo>
                  <a:pt x="242" y="275"/>
                </a:lnTo>
                <a:lnTo>
                  <a:pt x="189" y="277"/>
                </a:lnTo>
                <a:lnTo>
                  <a:pt x="189" y="277"/>
                </a:lnTo>
                <a:lnTo>
                  <a:pt x="165" y="275"/>
                </a:lnTo>
                <a:lnTo>
                  <a:pt x="153" y="274"/>
                </a:lnTo>
                <a:lnTo>
                  <a:pt x="141" y="272"/>
                </a:lnTo>
                <a:lnTo>
                  <a:pt x="141" y="272"/>
                </a:lnTo>
                <a:lnTo>
                  <a:pt x="136" y="271"/>
                </a:lnTo>
                <a:lnTo>
                  <a:pt x="130" y="272"/>
                </a:lnTo>
                <a:lnTo>
                  <a:pt x="128" y="273"/>
                </a:lnTo>
                <a:lnTo>
                  <a:pt x="126" y="274"/>
                </a:lnTo>
                <a:lnTo>
                  <a:pt x="128" y="275"/>
                </a:lnTo>
                <a:lnTo>
                  <a:pt x="130" y="278"/>
                </a:lnTo>
                <a:lnTo>
                  <a:pt x="130" y="278"/>
                </a:lnTo>
                <a:lnTo>
                  <a:pt x="124" y="280"/>
                </a:lnTo>
                <a:lnTo>
                  <a:pt x="118" y="282"/>
                </a:lnTo>
                <a:lnTo>
                  <a:pt x="111" y="284"/>
                </a:lnTo>
                <a:lnTo>
                  <a:pt x="105" y="286"/>
                </a:lnTo>
                <a:lnTo>
                  <a:pt x="105" y="286"/>
                </a:lnTo>
                <a:lnTo>
                  <a:pt x="102" y="285"/>
                </a:lnTo>
                <a:lnTo>
                  <a:pt x="100" y="284"/>
                </a:lnTo>
                <a:lnTo>
                  <a:pt x="99" y="284"/>
                </a:lnTo>
                <a:lnTo>
                  <a:pt x="96" y="285"/>
                </a:lnTo>
                <a:lnTo>
                  <a:pt x="90" y="289"/>
                </a:lnTo>
                <a:lnTo>
                  <a:pt x="85" y="295"/>
                </a:lnTo>
                <a:lnTo>
                  <a:pt x="76" y="308"/>
                </a:lnTo>
                <a:lnTo>
                  <a:pt x="71" y="316"/>
                </a:lnTo>
                <a:lnTo>
                  <a:pt x="71" y="316"/>
                </a:lnTo>
                <a:lnTo>
                  <a:pt x="69" y="318"/>
                </a:lnTo>
                <a:lnTo>
                  <a:pt x="66" y="320"/>
                </a:lnTo>
                <a:lnTo>
                  <a:pt x="63" y="327"/>
                </a:lnTo>
                <a:lnTo>
                  <a:pt x="61" y="337"/>
                </a:lnTo>
                <a:lnTo>
                  <a:pt x="61" y="349"/>
                </a:lnTo>
                <a:lnTo>
                  <a:pt x="61" y="372"/>
                </a:lnTo>
                <a:lnTo>
                  <a:pt x="64" y="387"/>
                </a:lnTo>
                <a:lnTo>
                  <a:pt x="64" y="387"/>
                </a:lnTo>
                <a:lnTo>
                  <a:pt x="66" y="409"/>
                </a:lnTo>
                <a:lnTo>
                  <a:pt x="70" y="431"/>
                </a:lnTo>
                <a:lnTo>
                  <a:pt x="70" y="431"/>
                </a:lnTo>
                <a:lnTo>
                  <a:pt x="75" y="471"/>
                </a:lnTo>
                <a:lnTo>
                  <a:pt x="77" y="510"/>
                </a:lnTo>
                <a:lnTo>
                  <a:pt x="77" y="550"/>
                </a:lnTo>
                <a:lnTo>
                  <a:pt x="76" y="589"/>
                </a:lnTo>
                <a:lnTo>
                  <a:pt x="76" y="589"/>
                </a:lnTo>
                <a:lnTo>
                  <a:pt x="75" y="607"/>
                </a:lnTo>
                <a:lnTo>
                  <a:pt x="75" y="616"/>
                </a:lnTo>
                <a:lnTo>
                  <a:pt x="75" y="626"/>
                </a:lnTo>
                <a:lnTo>
                  <a:pt x="77" y="636"/>
                </a:lnTo>
                <a:lnTo>
                  <a:pt x="79" y="644"/>
                </a:lnTo>
                <a:lnTo>
                  <a:pt x="83" y="652"/>
                </a:lnTo>
                <a:lnTo>
                  <a:pt x="89" y="658"/>
                </a:lnTo>
                <a:lnTo>
                  <a:pt x="89" y="658"/>
                </a:lnTo>
                <a:lnTo>
                  <a:pt x="90" y="661"/>
                </a:lnTo>
                <a:lnTo>
                  <a:pt x="91" y="662"/>
                </a:lnTo>
                <a:lnTo>
                  <a:pt x="93" y="663"/>
                </a:lnTo>
                <a:lnTo>
                  <a:pt x="95" y="663"/>
                </a:lnTo>
                <a:lnTo>
                  <a:pt x="95" y="663"/>
                </a:lnTo>
                <a:lnTo>
                  <a:pt x="101" y="666"/>
                </a:lnTo>
                <a:lnTo>
                  <a:pt x="108" y="668"/>
                </a:lnTo>
                <a:lnTo>
                  <a:pt x="124" y="671"/>
                </a:lnTo>
                <a:lnTo>
                  <a:pt x="141" y="671"/>
                </a:lnTo>
                <a:lnTo>
                  <a:pt x="158" y="671"/>
                </a:lnTo>
                <a:lnTo>
                  <a:pt x="193" y="667"/>
                </a:lnTo>
                <a:lnTo>
                  <a:pt x="223" y="663"/>
                </a:lnTo>
                <a:lnTo>
                  <a:pt x="223" y="663"/>
                </a:lnTo>
                <a:lnTo>
                  <a:pt x="260" y="662"/>
                </a:lnTo>
                <a:lnTo>
                  <a:pt x="297" y="663"/>
                </a:lnTo>
                <a:lnTo>
                  <a:pt x="335" y="664"/>
                </a:lnTo>
                <a:lnTo>
                  <a:pt x="373" y="666"/>
                </a:lnTo>
                <a:lnTo>
                  <a:pt x="373" y="666"/>
                </a:lnTo>
                <a:lnTo>
                  <a:pt x="410" y="663"/>
                </a:lnTo>
                <a:lnTo>
                  <a:pt x="448" y="661"/>
                </a:lnTo>
                <a:lnTo>
                  <a:pt x="485" y="657"/>
                </a:lnTo>
                <a:lnTo>
                  <a:pt x="504" y="657"/>
                </a:lnTo>
                <a:lnTo>
                  <a:pt x="524" y="657"/>
                </a:lnTo>
                <a:lnTo>
                  <a:pt x="524" y="657"/>
                </a:lnTo>
                <a:lnTo>
                  <a:pt x="599" y="658"/>
                </a:lnTo>
                <a:lnTo>
                  <a:pt x="675" y="657"/>
                </a:lnTo>
                <a:lnTo>
                  <a:pt x="675" y="657"/>
                </a:lnTo>
                <a:lnTo>
                  <a:pt x="693" y="658"/>
                </a:lnTo>
                <a:lnTo>
                  <a:pt x="711" y="660"/>
                </a:lnTo>
                <a:lnTo>
                  <a:pt x="729" y="662"/>
                </a:lnTo>
                <a:lnTo>
                  <a:pt x="747" y="662"/>
                </a:lnTo>
                <a:lnTo>
                  <a:pt x="747" y="662"/>
                </a:lnTo>
                <a:lnTo>
                  <a:pt x="764" y="661"/>
                </a:lnTo>
                <a:lnTo>
                  <a:pt x="782" y="660"/>
                </a:lnTo>
                <a:lnTo>
                  <a:pt x="799" y="658"/>
                </a:lnTo>
                <a:lnTo>
                  <a:pt x="816" y="657"/>
                </a:lnTo>
                <a:lnTo>
                  <a:pt x="816" y="657"/>
                </a:lnTo>
                <a:lnTo>
                  <a:pt x="891" y="657"/>
                </a:lnTo>
                <a:lnTo>
                  <a:pt x="927" y="656"/>
                </a:lnTo>
                <a:lnTo>
                  <a:pt x="964" y="654"/>
                </a:lnTo>
                <a:lnTo>
                  <a:pt x="964" y="654"/>
                </a:lnTo>
                <a:lnTo>
                  <a:pt x="998" y="652"/>
                </a:lnTo>
                <a:lnTo>
                  <a:pt x="1033" y="650"/>
                </a:lnTo>
                <a:lnTo>
                  <a:pt x="1051" y="649"/>
                </a:lnTo>
                <a:lnTo>
                  <a:pt x="1068" y="646"/>
                </a:lnTo>
                <a:lnTo>
                  <a:pt x="1085" y="643"/>
                </a:lnTo>
                <a:lnTo>
                  <a:pt x="1100" y="637"/>
                </a:lnTo>
                <a:lnTo>
                  <a:pt x="1100" y="637"/>
                </a:lnTo>
                <a:lnTo>
                  <a:pt x="1116" y="631"/>
                </a:lnTo>
                <a:lnTo>
                  <a:pt x="1130" y="624"/>
                </a:lnTo>
                <a:lnTo>
                  <a:pt x="1159" y="608"/>
                </a:lnTo>
                <a:lnTo>
                  <a:pt x="1215" y="573"/>
                </a:lnTo>
                <a:lnTo>
                  <a:pt x="1215" y="573"/>
                </a:lnTo>
                <a:lnTo>
                  <a:pt x="1224" y="571"/>
                </a:lnTo>
                <a:lnTo>
                  <a:pt x="1234" y="566"/>
                </a:lnTo>
                <a:lnTo>
                  <a:pt x="1243" y="561"/>
                </a:lnTo>
                <a:lnTo>
                  <a:pt x="1253" y="555"/>
                </a:lnTo>
                <a:lnTo>
                  <a:pt x="1271" y="540"/>
                </a:lnTo>
                <a:lnTo>
                  <a:pt x="1286" y="527"/>
                </a:lnTo>
                <a:lnTo>
                  <a:pt x="1286" y="527"/>
                </a:lnTo>
                <a:lnTo>
                  <a:pt x="1306" y="510"/>
                </a:lnTo>
                <a:lnTo>
                  <a:pt x="1323" y="495"/>
                </a:lnTo>
                <a:lnTo>
                  <a:pt x="1330" y="487"/>
                </a:lnTo>
                <a:lnTo>
                  <a:pt x="1336" y="480"/>
                </a:lnTo>
                <a:lnTo>
                  <a:pt x="1340" y="472"/>
                </a:lnTo>
                <a:lnTo>
                  <a:pt x="1343" y="466"/>
                </a:lnTo>
                <a:lnTo>
                  <a:pt x="1343" y="466"/>
                </a:lnTo>
                <a:lnTo>
                  <a:pt x="1346" y="460"/>
                </a:lnTo>
                <a:lnTo>
                  <a:pt x="1347" y="455"/>
                </a:lnTo>
                <a:lnTo>
                  <a:pt x="1347" y="449"/>
                </a:lnTo>
                <a:lnTo>
                  <a:pt x="1345" y="444"/>
                </a:lnTo>
                <a:lnTo>
                  <a:pt x="1342" y="438"/>
                </a:lnTo>
                <a:lnTo>
                  <a:pt x="1338" y="433"/>
                </a:lnTo>
                <a:lnTo>
                  <a:pt x="1329" y="425"/>
                </a:lnTo>
                <a:lnTo>
                  <a:pt x="1318" y="416"/>
                </a:lnTo>
                <a:lnTo>
                  <a:pt x="1306" y="408"/>
                </a:lnTo>
                <a:lnTo>
                  <a:pt x="1287" y="397"/>
                </a:lnTo>
                <a:lnTo>
                  <a:pt x="1287" y="397"/>
                </a:lnTo>
                <a:lnTo>
                  <a:pt x="1275" y="389"/>
                </a:lnTo>
                <a:lnTo>
                  <a:pt x="1264" y="379"/>
                </a:lnTo>
                <a:lnTo>
                  <a:pt x="1243" y="360"/>
                </a:lnTo>
                <a:lnTo>
                  <a:pt x="1223" y="339"/>
                </a:lnTo>
                <a:lnTo>
                  <a:pt x="1212" y="330"/>
                </a:lnTo>
                <a:lnTo>
                  <a:pt x="1201" y="320"/>
                </a:lnTo>
                <a:lnTo>
                  <a:pt x="1201" y="320"/>
                </a:lnTo>
                <a:lnTo>
                  <a:pt x="1181" y="306"/>
                </a:lnTo>
                <a:lnTo>
                  <a:pt x="1159" y="291"/>
                </a:lnTo>
                <a:lnTo>
                  <a:pt x="1137" y="277"/>
                </a:lnTo>
                <a:lnTo>
                  <a:pt x="1115" y="266"/>
                </a:lnTo>
                <a:lnTo>
                  <a:pt x="1115" y="266"/>
                </a:lnTo>
                <a:lnTo>
                  <a:pt x="1105" y="262"/>
                </a:lnTo>
                <a:lnTo>
                  <a:pt x="1088" y="257"/>
                </a:lnTo>
                <a:lnTo>
                  <a:pt x="1080" y="256"/>
                </a:lnTo>
                <a:lnTo>
                  <a:pt x="1072" y="256"/>
                </a:lnTo>
                <a:lnTo>
                  <a:pt x="1070" y="256"/>
                </a:lnTo>
                <a:lnTo>
                  <a:pt x="1069" y="257"/>
                </a:lnTo>
                <a:lnTo>
                  <a:pt x="1068" y="260"/>
                </a:lnTo>
                <a:lnTo>
                  <a:pt x="1069" y="262"/>
                </a:lnTo>
                <a:lnTo>
                  <a:pt x="1069" y="262"/>
                </a:lnTo>
                <a:lnTo>
                  <a:pt x="952" y="263"/>
                </a:lnTo>
                <a:lnTo>
                  <a:pt x="952" y="263"/>
                </a:lnTo>
                <a:lnTo>
                  <a:pt x="951" y="256"/>
                </a:lnTo>
                <a:lnTo>
                  <a:pt x="948" y="248"/>
                </a:lnTo>
                <a:lnTo>
                  <a:pt x="944" y="241"/>
                </a:lnTo>
                <a:lnTo>
                  <a:pt x="939" y="235"/>
                </a:lnTo>
                <a:lnTo>
                  <a:pt x="939" y="235"/>
                </a:lnTo>
                <a:lnTo>
                  <a:pt x="944" y="226"/>
                </a:lnTo>
                <a:lnTo>
                  <a:pt x="948" y="214"/>
                </a:lnTo>
                <a:lnTo>
                  <a:pt x="951" y="202"/>
                </a:lnTo>
                <a:lnTo>
                  <a:pt x="952" y="190"/>
                </a:lnTo>
                <a:lnTo>
                  <a:pt x="951" y="178"/>
                </a:lnTo>
                <a:lnTo>
                  <a:pt x="948" y="172"/>
                </a:lnTo>
                <a:lnTo>
                  <a:pt x="946" y="167"/>
                </a:lnTo>
                <a:lnTo>
                  <a:pt x="942" y="163"/>
                </a:lnTo>
                <a:lnTo>
                  <a:pt x="939" y="160"/>
                </a:lnTo>
                <a:lnTo>
                  <a:pt x="933" y="157"/>
                </a:lnTo>
                <a:lnTo>
                  <a:pt x="927" y="155"/>
                </a:lnTo>
                <a:lnTo>
                  <a:pt x="927" y="155"/>
                </a:lnTo>
                <a:lnTo>
                  <a:pt x="926" y="141"/>
                </a:lnTo>
                <a:lnTo>
                  <a:pt x="924" y="133"/>
                </a:lnTo>
                <a:lnTo>
                  <a:pt x="922" y="126"/>
                </a:lnTo>
                <a:lnTo>
                  <a:pt x="922" y="126"/>
                </a:lnTo>
                <a:lnTo>
                  <a:pt x="927" y="123"/>
                </a:lnTo>
                <a:lnTo>
                  <a:pt x="930" y="118"/>
                </a:lnTo>
                <a:lnTo>
                  <a:pt x="934" y="114"/>
                </a:lnTo>
                <a:lnTo>
                  <a:pt x="936" y="108"/>
                </a:lnTo>
                <a:lnTo>
                  <a:pt x="939" y="103"/>
                </a:lnTo>
                <a:lnTo>
                  <a:pt x="940" y="97"/>
                </a:lnTo>
                <a:lnTo>
                  <a:pt x="940" y="85"/>
                </a:lnTo>
                <a:lnTo>
                  <a:pt x="939" y="80"/>
                </a:lnTo>
                <a:lnTo>
                  <a:pt x="938" y="74"/>
                </a:lnTo>
                <a:lnTo>
                  <a:pt x="935" y="70"/>
                </a:lnTo>
                <a:lnTo>
                  <a:pt x="932" y="65"/>
                </a:lnTo>
                <a:lnTo>
                  <a:pt x="928" y="61"/>
                </a:lnTo>
                <a:lnTo>
                  <a:pt x="924" y="58"/>
                </a:lnTo>
                <a:lnTo>
                  <a:pt x="918" y="54"/>
                </a:lnTo>
                <a:lnTo>
                  <a:pt x="914" y="53"/>
                </a:lnTo>
                <a:lnTo>
                  <a:pt x="914" y="53"/>
                </a:lnTo>
                <a:lnTo>
                  <a:pt x="914" y="43"/>
                </a:lnTo>
                <a:lnTo>
                  <a:pt x="914" y="43"/>
                </a:lnTo>
                <a:lnTo>
                  <a:pt x="965" y="41"/>
                </a:lnTo>
                <a:lnTo>
                  <a:pt x="1018" y="38"/>
                </a:lnTo>
                <a:lnTo>
                  <a:pt x="1018" y="38"/>
                </a:lnTo>
                <a:lnTo>
                  <a:pt x="1044" y="38"/>
                </a:lnTo>
                <a:lnTo>
                  <a:pt x="1070" y="41"/>
                </a:lnTo>
                <a:lnTo>
                  <a:pt x="1095" y="42"/>
                </a:lnTo>
                <a:lnTo>
                  <a:pt x="1109" y="41"/>
                </a:lnTo>
                <a:lnTo>
                  <a:pt x="1121" y="39"/>
                </a:lnTo>
                <a:lnTo>
                  <a:pt x="1121" y="39"/>
                </a:lnTo>
                <a:lnTo>
                  <a:pt x="1123" y="44"/>
                </a:lnTo>
                <a:lnTo>
                  <a:pt x="1125" y="49"/>
                </a:lnTo>
                <a:lnTo>
                  <a:pt x="1128" y="53"/>
                </a:lnTo>
                <a:lnTo>
                  <a:pt x="1131" y="56"/>
                </a:lnTo>
                <a:lnTo>
                  <a:pt x="1140" y="61"/>
                </a:lnTo>
                <a:lnTo>
                  <a:pt x="1148" y="64"/>
                </a:lnTo>
                <a:lnTo>
                  <a:pt x="1159" y="65"/>
                </a:lnTo>
                <a:lnTo>
                  <a:pt x="1169" y="65"/>
                </a:lnTo>
                <a:lnTo>
                  <a:pt x="1178" y="64"/>
                </a:lnTo>
                <a:lnTo>
                  <a:pt x="1188" y="61"/>
                </a:lnTo>
                <a:lnTo>
                  <a:pt x="1188" y="61"/>
                </a:lnTo>
                <a:lnTo>
                  <a:pt x="1202" y="55"/>
                </a:lnTo>
                <a:lnTo>
                  <a:pt x="1224" y="45"/>
                </a:lnTo>
                <a:lnTo>
                  <a:pt x="1234" y="39"/>
                </a:lnTo>
                <a:lnTo>
                  <a:pt x="1241" y="33"/>
                </a:lnTo>
                <a:lnTo>
                  <a:pt x="1242" y="31"/>
                </a:lnTo>
                <a:lnTo>
                  <a:pt x="1242" y="29"/>
                </a:lnTo>
                <a:lnTo>
                  <a:pt x="1241" y="26"/>
                </a:lnTo>
                <a:lnTo>
                  <a:pt x="1239" y="24"/>
                </a:lnTo>
                <a:lnTo>
                  <a:pt x="1239" y="24"/>
                </a:lnTo>
                <a:lnTo>
                  <a:pt x="1213" y="14"/>
                </a:lnTo>
                <a:lnTo>
                  <a:pt x="1196" y="8"/>
                </a:lnTo>
                <a:lnTo>
                  <a:pt x="1177" y="3"/>
                </a:lnTo>
                <a:lnTo>
                  <a:pt x="1160" y="0"/>
                </a:lnTo>
                <a:lnTo>
                  <a:pt x="1152" y="0"/>
                </a:lnTo>
                <a:lnTo>
                  <a:pt x="1143" y="0"/>
                </a:lnTo>
                <a:lnTo>
                  <a:pt x="1137" y="2"/>
                </a:lnTo>
                <a:lnTo>
                  <a:pt x="1131" y="5"/>
                </a:lnTo>
                <a:lnTo>
                  <a:pt x="1128" y="9"/>
                </a:lnTo>
                <a:lnTo>
                  <a:pt x="1124" y="15"/>
                </a:lnTo>
                <a:lnTo>
                  <a:pt x="1124" y="15"/>
                </a:lnTo>
                <a:lnTo>
                  <a:pt x="1115" y="14"/>
                </a:lnTo>
                <a:lnTo>
                  <a:pt x="1115" y="14"/>
                </a:lnTo>
                <a:lnTo>
                  <a:pt x="1089" y="11"/>
                </a:lnTo>
                <a:lnTo>
                  <a:pt x="1065" y="11"/>
                </a:lnTo>
                <a:lnTo>
                  <a:pt x="1040" y="12"/>
                </a:lnTo>
                <a:lnTo>
                  <a:pt x="1015" y="14"/>
                </a:lnTo>
                <a:lnTo>
                  <a:pt x="965" y="20"/>
                </a:lnTo>
                <a:lnTo>
                  <a:pt x="940" y="23"/>
                </a:lnTo>
                <a:lnTo>
                  <a:pt x="915" y="24"/>
                </a:lnTo>
                <a:lnTo>
                  <a:pt x="915" y="24"/>
                </a:lnTo>
                <a:lnTo>
                  <a:pt x="916" y="20"/>
                </a:lnTo>
                <a:lnTo>
                  <a:pt x="917" y="12"/>
                </a:lnTo>
                <a:lnTo>
                  <a:pt x="916" y="8"/>
                </a:lnTo>
                <a:lnTo>
                  <a:pt x="915" y="6"/>
                </a:lnTo>
                <a:lnTo>
                  <a:pt x="914" y="5"/>
                </a:lnTo>
                <a:lnTo>
                  <a:pt x="910" y="6"/>
                </a:lnTo>
                <a:lnTo>
                  <a:pt x="910" y="6"/>
                </a:lnTo>
                <a:lnTo>
                  <a:pt x="906" y="1"/>
                </a:lnTo>
                <a:lnTo>
                  <a:pt x="904" y="1"/>
                </a:lnTo>
                <a:lnTo>
                  <a:pt x="903" y="1"/>
                </a:lnTo>
                <a:lnTo>
                  <a:pt x="900" y="2"/>
                </a:lnTo>
                <a:lnTo>
                  <a:pt x="898" y="7"/>
                </a:lnTo>
                <a:lnTo>
                  <a:pt x="896" y="17"/>
                </a:lnTo>
                <a:lnTo>
                  <a:pt x="894" y="24"/>
                </a:lnTo>
                <a:lnTo>
                  <a:pt x="894" y="24"/>
                </a:lnTo>
                <a:lnTo>
                  <a:pt x="824" y="24"/>
                </a:lnTo>
                <a:lnTo>
                  <a:pt x="755" y="23"/>
                </a:lnTo>
                <a:lnTo>
                  <a:pt x="616" y="18"/>
                </a:lnTo>
                <a:lnTo>
                  <a:pt x="616" y="18"/>
                </a:lnTo>
                <a:lnTo>
                  <a:pt x="583" y="17"/>
                </a:lnTo>
                <a:lnTo>
                  <a:pt x="549" y="17"/>
                </a:lnTo>
                <a:lnTo>
                  <a:pt x="481" y="18"/>
                </a:lnTo>
                <a:lnTo>
                  <a:pt x="345" y="24"/>
                </a:lnTo>
                <a:lnTo>
                  <a:pt x="345" y="24"/>
                </a:lnTo>
                <a:lnTo>
                  <a:pt x="343" y="21"/>
                </a:lnTo>
                <a:lnTo>
                  <a:pt x="341" y="21"/>
                </a:lnTo>
                <a:lnTo>
                  <a:pt x="333" y="21"/>
                </a:lnTo>
                <a:lnTo>
                  <a:pt x="320" y="25"/>
                </a:lnTo>
                <a:lnTo>
                  <a:pt x="320" y="25"/>
                </a:lnTo>
                <a:lnTo>
                  <a:pt x="284" y="26"/>
                </a:lnTo>
                <a:lnTo>
                  <a:pt x="284" y="26"/>
                </a:lnTo>
                <a:lnTo>
                  <a:pt x="280" y="19"/>
                </a:lnTo>
                <a:lnTo>
                  <a:pt x="277" y="13"/>
                </a:lnTo>
                <a:lnTo>
                  <a:pt x="277" y="13"/>
                </a:lnTo>
                <a:lnTo>
                  <a:pt x="278" y="11"/>
                </a:lnTo>
                <a:lnTo>
                  <a:pt x="278" y="9"/>
                </a:lnTo>
                <a:lnTo>
                  <a:pt x="278" y="7"/>
                </a:lnTo>
                <a:lnTo>
                  <a:pt x="277" y="6"/>
                </a:lnTo>
                <a:lnTo>
                  <a:pt x="274" y="6"/>
                </a:lnTo>
                <a:lnTo>
                  <a:pt x="272" y="6"/>
                </a:lnTo>
                <a:lnTo>
                  <a:pt x="271" y="7"/>
                </a:lnTo>
                <a:lnTo>
                  <a:pt x="268" y="8"/>
                </a:lnTo>
                <a:lnTo>
                  <a:pt x="268" y="8"/>
                </a:lnTo>
                <a:lnTo>
                  <a:pt x="267" y="9"/>
                </a:lnTo>
                <a:lnTo>
                  <a:pt x="266" y="12"/>
                </a:lnTo>
                <a:lnTo>
                  <a:pt x="264" y="17"/>
                </a:lnTo>
                <a:lnTo>
                  <a:pt x="261" y="27"/>
                </a:lnTo>
                <a:lnTo>
                  <a:pt x="261" y="27"/>
                </a:lnTo>
                <a:lnTo>
                  <a:pt x="235" y="27"/>
                </a:lnTo>
                <a:lnTo>
                  <a:pt x="208" y="29"/>
                </a:lnTo>
                <a:lnTo>
                  <a:pt x="182" y="30"/>
                </a:lnTo>
                <a:lnTo>
                  <a:pt x="155" y="30"/>
                </a:lnTo>
                <a:lnTo>
                  <a:pt x="155" y="30"/>
                </a:lnTo>
                <a:lnTo>
                  <a:pt x="153" y="27"/>
                </a:lnTo>
                <a:lnTo>
                  <a:pt x="149" y="26"/>
                </a:lnTo>
                <a:lnTo>
                  <a:pt x="140" y="25"/>
                </a:lnTo>
                <a:lnTo>
                  <a:pt x="129" y="25"/>
                </a:lnTo>
                <a:lnTo>
                  <a:pt x="122" y="26"/>
                </a:lnTo>
                <a:lnTo>
                  <a:pt x="122" y="26"/>
                </a:lnTo>
                <a:lnTo>
                  <a:pt x="115" y="23"/>
                </a:lnTo>
                <a:lnTo>
                  <a:pt x="108" y="21"/>
                </a:lnTo>
                <a:lnTo>
                  <a:pt x="99" y="20"/>
                </a:lnTo>
                <a:lnTo>
                  <a:pt x="88" y="20"/>
                </a:lnTo>
                <a:lnTo>
                  <a:pt x="67" y="20"/>
                </a:lnTo>
                <a:lnTo>
                  <a:pt x="53" y="21"/>
                </a:lnTo>
                <a:lnTo>
                  <a:pt x="53" y="21"/>
                </a:lnTo>
                <a:lnTo>
                  <a:pt x="35" y="24"/>
                </a:lnTo>
                <a:lnTo>
                  <a:pt x="26" y="25"/>
                </a:lnTo>
                <a:lnTo>
                  <a:pt x="19" y="29"/>
                </a:lnTo>
                <a:lnTo>
                  <a:pt x="19" y="29"/>
                </a:lnTo>
                <a:lnTo>
                  <a:pt x="13" y="32"/>
                </a:lnTo>
                <a:lnTo>
                  <a:pt x="5" y="38"/>
                </a:lnTo>
                <a:lnTo>
                  <a:pt x="2" y="41"/>
                </a:lnTo>
                <a:lnTo>
                  <a:pt x="0" y="44"/>
                </a:lnTo>
                <a:lnTo>
                  <a:pt x="0" y="48"/>
                </a:lnTo>
                <a:lnTo>
                  <a:pt x="4" y="49"/>
                </a:lnTo>
                <a:lnTo>
                  <a:pt x="4" y="49"/>
                </a:lnTo>
                <a:close/>
                <a:moveTo>
                  <a:pt x="1196" y="37"/>
                </a:moveTo>
                <a:lnTo>
                  <a:pt x="1196" y="37"/>
                </a:lnTo>
                <a:lnTo>
                  <a:pt x="1193" y="37"/>
                </a:lnTo>
                <a:lnTo>
                  <a:pt x="1193" y="37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2" y="35"/>
                </a:lnTo>
                <a:lnTo>
                  <a:pt x="1195" y="35"/>
                </a:lnTo>
                <a:lnTo>
                  <a:pt x="1198" y="36"/>
                </a:lnTo>
                <a:lnTo>
                  <a:pt x="1198" y="36"/>
                </a:lnTo>
                <a:lnTo>
                  <a:pt x="1196" y="37"/>
                </a:lnTo>
                <a:lnTo>
                  <a:pt x="1196" y="37"/>
                </a:lnTo>
                <a:close/>
                <a:moveTo>
                  <a:pt x="1199" y="48"/>
                </a:moveTo>
                <a:lnTo>
                  <a:pt x="1199" y="48"/>
                </a:lnTo>
                <a:lnTo>
                  <a:pt x="1200" y="47"/>
                </a:lnTo>
                <a:lnTo>
                  <a:pt x="1200" y="47"/>
                </a:lnTo>
                <a:lnTo>
                  <a:pt x="1201" y="47"/>
                </a:lnTo>
                <a:lnTo>
                  <a:pt x="1201" y="47"/>
                </a:lnTo>
                <a:lnTo>
                  <a:pt x="1199" y="48"/>
                </a:lnTo>
                <a:lnTo>
                  <a:pt x="1199" y="48"/>
                </a:lnTo>
                <a:close/>
                <a:moveTo>
                  <a:pt x="1210" y="35"/>
                </a:moveTo>
                <a:lnTo>
                  <a:pt x="1210" y="35"/>
                </a:lnTo>
                <a:lnTo>
                  <a:pt x="1210" y="33"/>
                </a:lnTo>
                <a:lnTo>
                  <a:pt x="1210" y="33"/>
                </a:lnTo>
                <a:lnTo>
                  <a:pt x="1212" y="35"/>
                </a:lnTo>
                <a:lnTo>
                  <a:pt x="1212" y="35"/>
                </a:lnTo>
                <a:lnTo>
                  <a:pt x="1210" y="35"/>
                </a:lnTo>
                <a:lnTo>
                  <a:pt x="1210" y="35"/>
                </a:lnTo>
                <a:close/>
                <a:moveTo>
                  <a:pt x="1227" y="33"/>
                </a:moveTo>
                <a:lnTo>
                  <a:pt x="1227" y="33"/>
                </a:lnTo>
                <a:lnTo>
                  <a:pt x="1225" y="31"/>
                </a:lnTo>
                <a:lnTo>
                  <a:pt x="1223" y="29"/>
                </a:lnTo>
                <a:lnTo>
                  <a:pt x="1217" y="26"/>
                </a:lnTo>
                <a:lnTo>
                  <a:pt x="1217" y="26"/>
                </a:lnTo>
                <a:lnTo>
                  <a:pt x="1230" y="31"/>
                </a:lnTo>
                <a:lnTo>
                  <a:pt x="1230" y="31"/>
                </a:lnTo>
                <a:lnTo>
                  <a:pt x="1227" y="33"/>
                </a:lnTo>
                <a:lnTo>
                  <a:pt x="1227" y="33"/>
                </a:lnTo>
                <a:close/>
                <a:moveTo>
                  <a:pt x="1210" y="24"/>
                </a:moveTo>
                <a:lnTo>
                  <a:pt x="1210" y="24"/>
                </a:lnTo>
                <a:lnTo>
                  <a:pt x="1200" y="21"/>
                </a:lnTo>
                <a:lnTo>
                  <a:pt x="1190" y="21"/>
                </a:lnTo>
                <a:lnTo>
                  <a:pt x="1190" y="21"/>
                </a:lnTo>
                <a:lnTo>
                  <a:pt x="1183" y="15"/>
                </a:lnTo>
                <a:lnTo>
                  <a:pt x="1183" y="15"/>
                </a:lnTo>
                <a:lnTo>
                  <a:pt x="1210" y="24"/>
                </a:lnTo>
                <a:lnTo>
                  <a:pt x="1210" y="24"/>
                </a:lnTo>
                <a:close/>
                <a:moveTo>
                  <a:pt x="1180" y="54"/>
                </a:moveTo>
                <a:lnTo>
                  <a:pt x="1180" y="54"/>
                </a:lnTo>
                <a:lnTo>
                  <a:pt x="1176" y="54"/>
                </a:lnTo>
                <a:lnTo>
                  <a:pt x="1176" y="54"/>
                </a:lnTo>
                <a:lnTo>
                  <a:pt x="1177" y="54"/>
                </a:lnTo>
                <a:lnTo>
                  <a:pt x="1177" y="54"/>
                </a:lnTo>
                <a:lnTo>
                  <a:pt x="1180" y="54"/>
                </a:lnTo>
                <a:lnTo>
                  <a:pt x="1180" y="54"/>
                </a:lnTo>
                <a:close/>
                <a:moveTo>
                  <a:pt x="1176" y="43"/>
                </a:moveTo>
                <a:lnTo>
                  <a:pt x="1176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7" y="43"/>
                </a:lnTo>
                <a:lnTo>
                  <a:pt x="1176" y="44"/>
                </a:lnTo>
                <a:lnTo>
                  <a:pt x="1176" y="44"/>
                </a:lnTo>
                <a:lnTo>
                  <a:pt x="1172" y="44"/>
                </a:lnTo>
                <a:lnTo>
                  <a:pt x="1172" y="44"/>
                </a:lnTo>
                <a:lnTo>
                  <a:pt x="1176" y="43"/>
                </a:lnTo>
                <a:lnTo>
                  <a:pt x="1176" y="43"/>
                </a:lnTo>
                <a:close/>
                <a:moveTo>
                  <a:pt x="1140" y="42"/>
                </a:moveTo>
                <a:lnTo>
                  <a:pt x="1140" y="42"/>
                </a:lnTo>
                <a:lnTo>
                  <a:pt x="1145" y="45"/>
                </a:lnTo>
                <a:lnTo>
                  <a:pt x="1150" y="47"/>
                </a:lnTo>
                <a:lnTo>
                  <a:pt x="1150" y="47"/>
                </a:lnTo>
                <a:lnTo>
                  <a:pt x="1145" y="45"/>
                </a:lnTo>
                <a:lnTo>
                  <a:pt x="1140" y="42"/>
                </a:lnTo>
                <a:lnTo>
                  <a:pt x="1140" y="42"/>
                </a:lnTo>
                <a:close/>
                <a:moveTo>
                  <a:pt x="1157" y="11"/>
                </a:moveTo>
                <a:lnTo>
                  <a:pt x="1157" y="11"/>
                </a:lnTo>
                <a:lnTo>
                  <a:pt x="1156" y="12"/>
                </a:lnTo>
                <a:lnTo>
                  <a:pt x="1156" y="12"/>
                </a:lnTo>
                <a:lnTo>
                  <a:pt x="1145" y="13"/>
                </a:lnTo>
                <a:lnTo>
                  <a:pt x="1140" y="14"/>
                </a:lnTo>
                <a:lnTo>
                  <a:pt x="1136" y="18"/>
                </a:lnTo>
                <a:lnTo>
                  <a:pt x="1136" y="18"/>
                </a:lnTo>
                <a:lnTo>
                  <a:pt x="1134" y="18"/>
                </a:lnTo>
                <a:lnTo>
                  <a:pt x="1134" y="18"/>
                </a:lnTo>
                <a:lnTo>
                  <a:pt x="1135" y="14"/>
                </a:lnTo>
                <a:lnTo>
                  <a:pt x="1137" y="13"/>
                </a:lnTo>
                <a:lnTo>
                  <a:pt x="1145" y="11"/>
                </a:lnTo>
                <a:lnTo>
                  <a:pt x="1151" y="11"/>
                </a:lnTo>
                <a:lnTo>
                  <a:pt x="1157" y="11"/>
                </a:lnTo>
                <a:lnTo>
                  <a:pt x="1157" y="11"/>
                </a:lnTo>
                <a:close/>
                <a:moveTo>
                  <a:pt x="1106" y="31"/>
                </a:moveTo>
                <a:lnTo>
                  <a:pt x="1106" y="31"/>
                </a:lnTo>
                <a:lnTo>
                  <a:pt x="1110" y="31"/>
                </a:lnTo>
                <a:lnTo>
                  <a:pt x="1110" y="31"/>
                </a:lnTo>
                <a:lnTo>
                  <a:pt x="1104" y="31"/>
                </a:lnTo>
                <a:lnTo>
                  <a:pt x="1104" y="31"/>
                </a:lnTo>
                <a:lnTo>
                  <a:pt x="1106" y="31"/>
                </a:lnTo>
                <a:lnTo>
                  <a:pt x="1106" y="31"/>
                </a:lnTo>
                <a:close/>
                <a:moveTo>
                  <a:pt x="915" y="33"/>
                </a:moveTo>
                <a:lnTo>
                  <a:pt x="915" y="33"/>
                </a:lnTo>
                <a:lnTo>
                  <a:pt x="927" y="32"/>
                </a:lnTo>
                <a:lnTo>
                  <a:pt x="940" y="32"/>
                </a:lnTo>
                <a:lnTo>
                  <a:pt x="940" y="32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lnTo>
                  <a:pt x="915" y="33"/>
                </a:lnTo>
                <a:close/>
                <a:moveTo>
                  <a:pt x="282" y="238"/>
                </a:moveTo>
                <a:lnTo>
                  <a:pt x="282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9" y="238"/>
                </a:lnTo>
                <a:lnTo>
                  <a:pt x="273" y="227"/>
                </a:lnTo>
                <a:lnTo>
                  <a:pt x="270" y="215"/>
                </a:lnTo>
                <a:lnTo>
                  <a:pt x="267" y="203"/>
                </a:lnTo>
                <a:lnTo>
                  <a:pt x="265" y="191"/>
                </a:lnTo>
                <a:lnTo>
                  <a:pt x="265" y="191"/>
                </a:lnTo>
                <a:lnTo>
                  <a:pt x="267" y="191"/>
                </a:lnTo>
                <a:lnTo>
                  <a:pt x="270" y="190"/>
                </a:lnTo>
                <a:lnTo>
                  <a:pt x="272" y="188"/>
                </a:lnTo>
                <a:lnTo>
                  <a:pt x="272" y="188"/>
                </a:lnTo>
                <a:lnTo>
                  <a:pt x="272" y="191"/>
                </a:lnTo>
                <a:lnTo>
                  <a:pt x="273" y="194"/>
                </a:lnTo>
                <a:lnTo>
                  <a:pt x="274" y="194"/>
                </a:lnTo>
                <a:lnTo>
                  <a:pt x="277" y="192"/>
                </a:lnTo>
                <a:lnTo>
                  <a:pt x="280" y="188"/>
                </a:lnTo>
                <a:lnTo>
                  <a:pt x="282" y="180"/>
                </a:lnTo>
                <a:lnTo>
                  <a:pt x="282" y="180"/>
                </a:lnTo>
                <a:lnTo>
                  <a:pt x="285" y="195"/>
                </a:lnTo>
                <a:lnTo>
                  <a:pt x="286" y="209"/>
                </a:lnTo>
                <a:lnTo>
                  <a:pt x="285" y="224"/>
                </a:lnTo>
                <a:lnTo>
                  <a:pt x="284" y="231"/>
                </a:lnTo>
                <a:lnTo>
                  <a:pt x="282" y="238"/>
                </a:lnTo>
                <a:lnTo>
                  <a:pt x="282" y="238"/>
                </a:lnTo>
                <a:close/>
                <a:moveTo>
                  <a:pt x="72" y="386"/>
                </a:moveTo>
                <a:lnTo>
                  <a:pt x="72" y="386"/>
                </a:lnTo>
                <a:lnTo>
                  <a:pt x="71" y="363"/>
                </a:lnTo>
                <a:lnTo>
                  <a:pt x="71" y="363"/>
                </a:lnTo>
                <a:lnTo>
                  <a:pt x="73" y="385"/>
                </a:lnTo>
                <a:lnTo>
                  <a:pt x="76" y="398"/>
                </a:lnTo>
                <a:lnTo>
                  <a:pt x="76" y="398"/>
                </a:lnTo>
                <a:lnTo>
                  <a:pt x="72" y="386"/>
                </a:lnTo>
                <a:lnTo>
                  <a:pt x="72" y="386"/>
                </a:lnTo>
                <a:close/>
                <a:moveTo>
                  <a:pt x="77" y="339"/>
                </a:moveTo>
                <a:lnTo>
                  <a:pt x="77" y="339"/>
                </a:lnTo>
                <a:lnTo>
                  <a:pt x="76" y="339"/>
                </a:lnTo>
                <a:lnTo>
                  <a:pt x="75" y="341"/>
                </a:lnTo>
                <a:lnTo>
                  <a:pt x="72" y="345"/>
                </a:lnTo>
                <a:lnTo>
                  <a:pt x="72" y="345"/>
                </a:lnTo>
                <a:lnTo>
                  <a:pt x="76" y="331"/>
                </a:lnTo>
                <a:lnTo>
                  <a:pt x="78" y="324"/>
                </a:lnTo>
                <a:lnTo>
                  <a:pt x="81" y="316"/>
                </a:lnTo>
                <a:lnTo>
                  <a:pt x="81" y="316"/>
                </a:lnTo>
                <a:lnTo>
                  <a:pt x="78" y="327"/>
                </a:lnTo>
                <a:lnTo>
                  <a:pt x="77" y="339"/>
                </a:lnTo>
                <a:lnTo>
                  <a:pt x="77" y="339"/>
                </a:lnTo>
                <a:close/>
                <a:moveTo>
                  <a:pt x="87" y="503"/>
                </a:moveTo>
                <a:lnTo>
                  <a:pt x="87" y="503"/>
                </a:lnTo>
                <a:lnTo>
                  <a:pt x="84" y="471"/>
                </a:lnTo>
                <a:lnTo>
                  <a:pt x="81" y="440"/>
                </a:lnTo>
                <a:lnTo>
                  <a:pt x="81" y="440"/>
                </a:lnTo>
                <a:lnTo>
                  <a:pt x="82" y="443"/>
                </a:lnTo>
                <a:lnTo>
                  <a:pt x="82" y="443"/>
                </a:lnTo>
                <a:lnTo>
                  <a:pt x="85" y="473"/>
                </a:lnTo>
                <a:lnTo>
                  <a:pt x="87" y="487"/>
                </a:lnTo>
                <a:lnTo>
                  <a:pt x="87" y="503"/>
                </a:lnTo>
                <a:lnTo>
                  <a:pt x="87" y="503"/>
                </a:lnTo>
                <a:close/>
                <a:moveTo>
                  <a:pt x="95" y="651"/>
                </a:moveTo>
                <a:lnTo>
                  <a:pt x="95" y="651"/>
                </a:lnTo>
                <a:lnTo>
                  <a:pt x="95" y="651"/>
                </a:lnTo>
                <a:lnTo>
                  <a:pt x="95" y="651"/>
                </a:lnTo>
                <a:lnTo>
                  <a:pt x="91" y="646"/>
                </a:lnTo>
                <a:lnTo>
                  <a:pt x="91" y="646"/>
                </a:lnTo>
                <a:lnTo>
                  <a:pt x="93" y="646"/>
                </a:lnTo>
                <a:lnTo>
                  <a:pt x="93" y="646"/>
                </a:lnTo>
                <a:lnTo>
                  <a:pt x="96" y="649"/>
                </a:lnTo>
                <a:lnTo>
                  <a:pt x="96" y="649"/>
                </a:lnTo>
                <a:lnTo>
                  <a:pt x="95" y="651"/>
                </a:lnTo>
                <a:lnTo>
                  <a:pt x="95" y="651"/>
                </a:lnTo>
                <a:close/>
                <a:moveTo>
                  <a:pt x="96" y="493"/>
                </a:moveTo>
                <a:lnTo>
                  <a:pt x="96" y="493"/>
                </a:lnTo>
                <a:lnTo>
                  <a:pt x="95" y="480"/>
                </a:lnTo>
                <a:lnTo>
                  <a:pt x="95" y="480"/>
                </a:lnTo>
                <a:lnTo>
                  <a:pt x="97" y="495"/>
                </a:lnTo>
                <a:lnTo>
                  <a:pt x="97" y="495"/>
                </a:lnTo>
                <a:lnTo>
                  <a:pt x="96" y="493"/>
                </a:lnTo>
                <a:lnTo>
                  <a:pt x="96" y="493"/>
                </a:lnTo>
                <a:close/>
                <a:moveTo>
                  <a:pt x="100" y="578"/>
                </a:moveTo>
                <a:lnTo>
                  <a:pt x="100" y="578"/>
                </a:lnTo>
                <a:lnTo>
                  <a:pt x="99" y="540"/>
                </a:lnTo>
                <a:lnTo>
                  <a:pt x="99" y="522"/>
                </a:lnTo>
                <a:lnTo>
                  <a:pt x="99" y="503"/>
                </a:lnTo>
                <a:lnTo>
                  <a:pt x="99" y="503"/>
                </a:lnTo>
                <a:lnTo>
                  <a:pt x="101" y="534"/>
                </a:lnTo>
                <a:lnTo>
                  <a:pt x="102" y="567"/>
                </a:lnTo>
                <a:lnTo>
                  <a:pt x="102" y="567"/>
                </a:lnTo>
                <a:lnTo>
                  <a:pt x="100" y="578"/>
                </a:lnTo>
                <a:lnTo>
                  <a:pt x="100" y="578"/>
                </a:lnTo>
                <a:close/>
                <a:moveTo>
                  <a:pt x="103" y="656"/>
                </a:moveTo>
                <a:lnTo>
                  <a:pt x="103" y="656"/>
                </a:lnTo>
                <a:lnTo>
                  <a:pt x="105" y="654"/>
                </a:lnTo>
                <a:lnTo>
                  <a:pt x="105" y="654"/>
                </a:lnTo>
                <a:lnTo>
                  <a:pt x="117" y="657"/>
                </a:lnTo>
                <a:lnTo>
                  <a:pt x="129" y="660"/>
                </a:lnTo>
                <a:lnTo>
                  <a:pt x="129" y="660"/>
                </a:lnTo>
                <a:lnTo>
                  <a:pt x="115" y="658"/>
                </a:lnTo>
                <a:lnTo>
                  <a:pt x="108" y="657"/>
                </a:lnTo>
                <a:lnTo>
                  <a:pt x="103" y="656"/>
                </a:lnTo>
                <a:lnTo>
                  <a:pt x="103" y="656"/>
                </a:lnTo>
                <a:close/>
                <a:moveTo>
                  <a:pt x="102" y="619"/>
                </a:moveTo>
                <a:lnTo>
                  <a:pt x="102" y="619"/>
                </a:lnTo>
                <a:lnTo>
                  <a:pt x="102" y="616"/>
                </a:lnTo>
                <a:lnTo>
                  <a:pt x="102" y="616"/>
                </a:lnTo>
                <a:lnTo>
                  <a:pt x="103" y="620"/>
                </a:lnTo>
                <a:lnTo>
                  <a:pt x="103" y="620"/>
                </a:lnTo>
                <a:lnTo>
                  <a:pt x="102" y="619"/>
                </a:lnTo>
                <a:lnTo>
                  <a:pt x="102" y="619"/>
                </a:lnTo>
                <a:close/>
                <a:moveTo>
                  <a:pt x="142" y="644"/>
                </a:moveTo>
                <a:lnTo>
                  <a:pt x="142" y="644"/>
                </a:lnTo>
                <a:lnTo>
                  <a:pt x="140" y="642"/>
                </a:lnTo>
                <a:lnTo>
                  <a:pt x="140" y="642"/>
                </a:lnTo>
                <a:lnTo>
                  <a:pt x="146" y="643"/>
                </a:lnTo>
                <a:lnTo>
                  <a:pt x="146" y="643"/>
                </a:lnTo>
                <a:lnTo>
                  <a:pt x="142" y="644"/>
                </a:lnTo>
                <a:lnTo>
                  <a:pt x="142" y="644"/>
                </a:lnTo>
                <a:close/>
                <a:moveTo>
                  <a:pt x="209" y="655"/>
                </a:moveTo>
                <a:lnTo>
                  <a:pt x="209" y="655"/>
                </a:lnTo>
                <a:lnTo>
                  <a:pt x="182" y="656"/>
                </a:lnTo>
                <a:lnTo>
                  <a:pt x="182" y="656"/>
                </a:lnTo>
                <a:lnTo>
                  <a:pt x="214" y="654"/>
                </a:lnTo>
                <a:lnTo>
                  <a:pt x="245" y="651"/>
                </a:lnTo>
                <a:lnTo>
                  <a:pt x="309" y="651"/>
                </a:lnTo>
                <a:lnTo>
                  <a:pt x="309" y="651"/>
                </a:lnTo>
                <a:lnTo>
                  <a:pt x="313" y="652"/>
                </a:lnTo>
                <a:lnTo>
                  <a:pt x="313" y="652"/>
                </a:lnTo>
                <a:lnTo>
                  <a:pt x="286" y="651"/>
                </a:lnTo>
                <a:lnTo>
                  <a:pt x="261" y="651"/>
                </a:lnTo>
                <a:lnTo>
                  <a:pt x="209" y="655"/>
                </a:lnTo>
                <a:lnTo>
                  <a:pt x="209" y="655"/>
                </a:lnTo>
                <a:close/>
                <a:moveTo>
                  <a:pt x="220" y="637"/>
                </a:moveTo>
                <a:lnTo>
                  <a:pt x="220" y="637"/>
                </a:lnTo>
                <a:lnTo>
                  <a:pt x="238" y="634"/>
                </a:lnTo>
                <a:lnTo>
                  <a:pt x="254" y="633"/>
                </a:lnTo>
                <a:lnTo>
                  <a:pt x="271" y="632"/>
                </a:lnTo>
                <a:lnTo>
                  <a:pt x="289" y="632"/>
                </a:lnTo>
                <a:lnTo>
                  <a:pt x="289" y="632"/>
                </a:lnTo>
                <a:lnTo>
                  <a:pt x="266" y="634"/>
                </a:lnTo>
                <a:lnTo>
                  <a:pt x="266" y="634"/>
                </a:lnTo>
                <a:lnTo>
                  <a:pt x="243" y="636"/>
                </a:lnTo>
                <a:lnTo>
                  <a:pt x="220" y="637"/>
                </a:lnTo>
                <a:lnTo>
                  <a:pt x="220" y="637"/>
                </a:lnTo>
                <a:close/>
                <a:moveTo>
                  <a:pt x="318" y="654"/>
                </a:moveTo>
                <a:lnTo>
                  <a:pt x="318" y="654"/>
                </a:lnTo>
                <a:lnTo>
                  <a:pt x="320" y="651"/>
                </a:lnTo>
                <a:lnTo>
                  <a:pt x="320" y="651"/>
                </a:lnTo>
                <a:lnTo>
                  <a:pt x="337" y="651"/>
                </a:lnTo>
                <a:lnTo>
                  <a:pt x="337" y="651"/>
                </a:lnTo>
                <a:lnTo>
                  <a:pt x="338" y="655"/>
                </a:lnTo>
                <a:lnTo>
                  <a:pt x="338" y="655"/>
                </a:lnTo>
                <a:lnTo>
                  <a:pt x="318" y="654"/>
                </a:lnTo>
                <a:lnTo>
                  <a:pt x="318" y="654"/>
                </a:lnTo>
                <a:close/>
                <a:moveTo>
                  <a:pt x="363" y="640"/>
                </a:moveTo>
                <a:lnTo>
                  <a:pt x="363" y="640"/>
                </a:lnTo>
                <a:lnTo>
                  <a:pt x="341" y="640"/>
                </a:lnTo>
                <a:lnTo>
                  <a:pt x="341" y="640"/>
                </a:lnTo>
                <a:lnTo>
                  <a:pt x="354" y="639"/>
                </a:lnTo>
                <a:lnTo>
                  <a:pt x="368" y="638"/>
                </a:lnTo>
                <a:lnTo>
                  <a:pt x="368" y="638"/>
                </a:lnTo>
                <a:lnTo>
                  <a:pt x="363" y="640"/>
                </a:lnTo>
                <a:lnTo>
                  <a:pt x="363" y="640"/>
                </a:lnTo>
                <a:close/>
                <a:moveTo>
                  <a:pt x="382" y="656"/>
                </a:moveTo>
                <a:lnTo>
                  <a:pt x="382" y="656"/>
                </a:lnTo>
                <a:lnTo>
                  <a:pt x="398" y="654"/>
                </a:lnTo>
                <a:lnTo>
                  <a:pt x="398" y="654"/>
                </a:lnTo>
                <a:lnTo>
                  <a:pt x="416" y="654"/>
                </a:lnTo>
                <a:lnTo>
                  <a:pt x="416" y="654"/>
                </a:lnTo>
                <a:lnTo>
                  <a:pt x="382" y="656"/>
                </a:lnTo>
                <a:lnTo>
                  <a:pt x="382" y="656"/>
                </a:lnTo>
                <a:close/>
                <a:moveTo>
                  <a:pt x="507" y="628"/>
                </a:moveTo>
                <a:lnTo>
                  <a:pt x="507" y="628"/>
                </a:lnTo>
                <a:lnTo>
                  <a:pt x="473" y="630"/>
                </a:lnTo>
                <a:lnTo>
                  <a:pt x="438" y="632"/>
                </a:lnTo>
                <a:lnTo>
                  <a:pt x="438" y="632"/>
                </a:lnTo>
                <a:lnTo>
                  <a:pt x="438" y="631"/>
                </a:lnTo>
                <a:lnTo>
                  <a:pt x="438" y="631"/>
                </a:lnTo>
                <a:lnTo>
                  <a:pt x="512" y="628"/>
                </a:lnTo>
                <a:lnTo>
                  <a:pt x="512" y="628"/>
                </a:lnTo>
                <a:lnTo>
                  <a:pt x="507" y="628"/>
                </a:lnTo>
                <a:lnTo>
                  <a:pt x="507" y="628"/>
                </a:lnTo>
                <a:close/>
                <a:moveTo>
                  <a:pt x="534" y="642"/>
                </a:moveTo>
                <a:lnTo>
                  <a:pt x="534" y="642"/>
                </a:lnTo>
                <a:lnTo>
                  <a:pt x="557" y="640"/>
                </a:lnTo>
                <a:lnTo>
                  <a:pt x="557" y="640"/>
                </a:lnTo>
                <a:lnTo>
                  <a:pt x="534" y="642"/>
                </a:lnTo>
                <a:lnTo>
                  <a:pt x="534" y="642"/>
                </a:lnTo>
                <a:close/>
                <a:moveTo>
                  <a:pt x="615" y="640"/>
                </a:moveTo>
                <a:lnTo>
                  <a:pt x="615" y="640"/>
                </a:lnTo>
                <a:lnTo>
                  <a:pt x="587" y="640"/>
                </a:lnTo>
                <a:lnTo>
                  <a:pt x="587" y="640"/>
                </a:lnTo>
                <a:lnTo>
                  <a:pt x="590" y="639"/>
                </a:lnTo>
                <a:lnTo>
                  <a:pt x="590" y="639"/>
                </a:lnTo>
                <a:lnTo>
                  <a:pt x="591" y="638"/>
                </a:lnTo>
                <a:lnTo>
                  <a:pt x="591" y="638"/>
                </a:lnTo>
                <a:lnTo>
                  <a:pt x="616" y="638"/>
                </a:lnTo>
                <a:lnTo>
                  <a:pt x="616" y="638"/>
                </a:lnTo>
                <a:lnTo>
                  <a:pt x="615" y="640"/>
                </a:lnTo>
                <a:lnTo>
                  <a:pt x="615" y="640"/>
                </a:lnTo>
                <a:close/>
                <a:moveTo>
                  <a:pt x="674" y="643"/>
                </a:moveTo>
                <a:lnTo>
                  <a:pt x="674" y="643"/>
                </a:lnTo>
                <a:lnTo>
                  <a:pt x="631" y="640"/>
                </a:lnTo>
                <a:lnTo>
                  <a:pt x="631" y="640"/>
                </a:lnTo>
                <a:lnTo>
                  <a:pt x="626" y="638"/>
                </a:lnTo>
                <a:lnTo>
                  <a:pt x="626" y="638"/>
                </a:lnTo>
                <a:lnTo>
                  <a:pt x="675" y="638"/>
                </a:lnTo>
                <a:lnTo>
                  <a:pt x="675" y="638"/>
                </a:lnTo>
                <a:lnTo>
                  <a:pt x="674" y="640"/>
                </a:lnTo>
                <a:lnTo>
                  <a:pt x="674" y="643"/>
                </a:lnTo>
                <a:lnTo>
                  <a:pt x="674" y="643"/>
                </a:lnTo>
                <a:close/>
                <a:moveTo>
                  <a:pt x="693" y="644"/>
                </a:moveTo>
                <a:lnTo>
                  <a:pt x="693" y="644"/>
                </a:lnTo>
                <a:lnTo>
                  <a:pt x="688" y="642"/>
                </a:lnTo>
                <a:lnTo>
                  <a:pt x="688" y="642"/>
                </a:lnTo>
                <a:lnTo>
                  <a:pt x="694" y="639"/>
                </a:lnTo>
                <a:lnTo>
                  <a:pt x="694" y="639"/>
                </a:lnTo>
                <a:lnTo>
                  <a:pt x="709" y="645"/>
                </a:lnTo>
                <a:lnTo>
                  <a:pt x="709" y="645"/>
                </a:lnTo>
                <a:lnTo>
                  <a:pt x="693" y="644"/>
                </a:lnTo>
                <a:lnTo>
                  <a:pt x="693" y="644"/>
                </a:lnTo>
                <a:close/>
                <a:moveTo>
                  <a:pt x="723" y="628"/>
                </a:moveTo>
                <a:lnTo>
                  <a:pt x="723" y="628"/>
                </a:lnTo>
                <a:lnTo>
                  <a:pt x="817" y="626"/>
                </a:lnTo>
                <a:lnTo>
                  <a:pt x="817" y="626"/>
                </a:lnTo>
                <a:lnTo>
                  <a:pt x="815" y="626"/>
                </a:lnTo>
                <a:lnTo>
                  <a:pt x="815" y="626"/>
                </a:lnTo>
                <a:lnTo>
                  <a:pt x="800" y="627"/>
                </a:lnTo>
                <a:lnTo>
                  <a:pt x="786" y="630"/>
                </a:lnTo>
                <a:lnTo>
                  <a:pt x="786" y="630"/>
                </a:lnTo>
                <a:lnTo>
                  <a:pt x="755" y="630"/>
                </a:lnTo>
                <a:lnTo>
                  <a:pt x="723" y="628"/>
                </a:lnTo>
                <a:lnTo>
                  <a:pt x="723" y="628"/>
                </a:lnTo>
                <a:close/>
                <a:moveTo>
                  <a:pt x="764" y="644"/>
                </a:moveTo>
                <a:lnTo>
                  <a:pt x="764" y="644"/>
                </a:lnTo>
                <a:lnTo>
                  <a:pt x="775" y="642"/>
                </a:lnTo>
                <a:lnTo>
                  <a:pt x="775" y="642"/>
                </a:lnTo>
                <a:lnTo>
                  <a:pt x="784" y="640"/>
                </a:lnTo>
                <a:lnTo>
                  <a:pt x="784" y="640"/>
                </a:lnTo>
                <a:lnTo>
                  <a:pt x="815" y="637"/>
                </a:lnTo>
                <a:lnTo>
                  <a:pt x="831" y="637"/>
                </a:lnTo>
                <a:lnTo>
                  <a:pt x="845" y="638"/>
                </a:lnTo>
                <a:lnTo>
                  <a:pt x="845" y="638"/>
                </a:lnTo>
                <a:lnTo>
                  <a:pt x="805" y="643"/>
                </a:lnTo>
                <a:lnTo>
                  <a:pt x="785" y="644"/>
                </a:lnTo>
                <a:lnTo>
                  <a:pt x="764" y="644"/>
                </a:lnTo>
                <a:lnTo>
                  <a:pt x="764" y="644"/>
                </a:lnTo>
                <a:close/>
                <a:moveTo>
                  <a:pt x="880" y="628"/>
                </a:moveTo>
                <a:lnTo>
                  <a:pt x="880" y="628"/>
                </a:lnTo>
                <a:lnTo>
                  <a:pt x="881" y="626"/>
                </a:lnTo>
                <a:lnTo>
                  <a:pt x="881" y="625"/>
                </a:lnTo>
                <a:lnTo>
                  <a:pt x="881" y="625"/>
                </a:lnTo>
                <a:lnTo>
                  <a:pt x="920" y="625"/>
                </a:lnTo>
                <a:lnTo>
                  <a:pt x="959" y="627"/>
                </a:lnTo>
                <a:lnTo>
                  <a:pt x="959" y="627"/>
                </a:lnTo>
                <a:lnTo>
                  <a:pt x="920" y="628"/>
                </a:lnTo>
                <a:lnTo>
                  <a:pt x="880" y="628"/>
                </a:lnTo>
                <a:lnTo>
                  <a:pt x="880" y="628"/>
                </a:lnTo>
                <a:close/>
                <a:moveTo>
                  <a:pt x="1029" y="633"/>
                </a:moveTo>
                <a:lnTo>
                  <a:pt x="1029" y="633"/>
                </a:lnTo>
                <a:lnTo>
                  <a:pt x="1027" y="632"/>
                </a:lnTo>
                <a:lnTo>
                  <a:pt x="1024" y="631"/>
                </a:lnTo>
                <a:lnTo>
                  <a:pt x="1024" y="631"/>
                </a:lnTo>
                <a:lnTo>
                  <a:pt x="1038" y="630"/>
                </a:lnTo>
                <a:lnTo>
                  <a:pt x="1052" y="630"/>
                </a:lnTo>
                <a:lnTo>
                  <a:pt x="1052" y="630"/>
                </a:lnTo>
                <a:lnTo>
                  <a:pt x="1029" y="633"/>
                </a:lnTo>
                <a:lnTo>
                  <a:pt x="1029" y="633"/>
                </a:lnTo>
                <a:close/>
                <a:moveTo>
                  <a:pt x="1097" y="628"/>
                </a:moveTo>
                <a:lnTo>
                  <a:pt x="1097" y="628"/>
                </a:lnTo>
                <a:lnTo>
                  <a:pt x="1083" y="633"/>
                </a:lnTo>
                <a:lnTo>
                  <a:pt x="1069" y="636"/>
                </a:lnTo>
                <a:lnTo>
                  <a:pt x="1069" y="636"/>
                </a:lnTo>
                <a:lnTo>
                  <a:pt x="1087" y="630"/>
                </a:lnTo>
                <a:lnTo>
                  <a:pt x="1104" y="624"/>
                </a:lnTo>
                <a:lnTo>
                  <a:pt x="1137" y="608"/>
                </a:lnTo>
                <a:lnTo>
                  <a:pt x="1137" y="608"/>
                </a:lnTo>
                <a:lnTo>
                  <a:pt x="1117" y="619"/>
                </a:lnTo>
                <a:lnTo>
                  <a:pt x="1097" y="628"/>
                </a:lnTo>
                <a:lnTo>
                  <a:pt x="1097" y="628"/>
                </a:lnTo>
                <a:close/>
                <a:moveTo>
                  <a:pt x="1064" y="621"/>
                </a:moveTo>
                <a:lnTo>
                  <a:pt x="1064" y="621"/>
                </a:lnTo>
                <a:lnTo>
                  <a:pt x="1071" y="619"/>
                </a:lnTo>
                <a:lnTo>
                  <a:pt x="1071" y="619"/>
                </a:lnTo>
                <a:lnTo>
                  <a:pt x="1071" y="621"/>
                </a:lnTo>
                <a:lnTo>
                  <a:pt x="1071" y="621"/>
                </a:lnTo>
                <a:lnTo>
                  <a:pt x="1064" y="621"/>
                </a:lnTo>
                <a:lnTo>
                  <a:pt x="1064" y="621"/>
                </a:lnTo>
                <a:close/>
                <a:moveTo>
                  <a:pt x="1202" y="548"/>
                </a:moveTo>
                <a:lnTo>
                  <a:pt x="1202" y="548"/>
                </a:lnTo>
                <a:lnTo>
                  <a:pt x="1231" y="528"/>
                </a:lnTo>
                <a:lnTo>
                  <a:pt x="1246" y="519"/>
                </a:lnTo>
                <a:lnTo>
                  <a:pt x="1260" y="510"/>
                </a:lnTo>
                <a:lnTo>
                  <a:pt x="1260" y="510"/>
                </a:lnTo>
                <a:lnTo>
                  <a:pt x="1224" y="533"/>
                </a:lnTo>
                <a:lnTo>
                  <a:pt x="1224" y="533"/>
                </a:lnTo>
                <a:lnTo>
                  <a:pt x="1202" y="548"/>
                </a:lnTo>
                <a:lnTo>
                  <a:pt x="1202" y="548"/>
                </a:lnTo>
                <a:close/>
                <a:moveTo>
                  <a:pt x="1254" y="527"/>
                </a:moveTo>
                <a:lnTo>
                  <a:pt x="1254" y="527"/>
                </a:lnTo>
                <a:lnTo>
                  <a:pt x="1233" y="539"/>
                </a:lnTo>
                <a:lnTo>
                  <a:pt x="1233" y="539"/>
                </a:lnTo>
                <a:lnTo>
                  <a:pt x="1264" y="519"/>
                </a:lnTo>
                <a:lnTo>
                  <a:pt x="1264" y="519"/>
                </a:lnTo>
                <a:lnTo>
                  <a:pt x="1254" y="527"/>
                </a:lnTo>
                <a:lnTo>
                  <a:pt x="1254" y="527"/>
                </a:lnTo>
                <a:close/>
                <a:moveTo>
                  <a:pt x="1290" y="504"/>
                </a:moveTo>
                <a:lnTo>
                  <a:pt x="1290" y="504"/>
                </a:lnTo>
                <a:lnTo>
                  <a:pt x="1278" y="510"/>
                </a:lnTo>
                <a:lnTo>
                  <a:pt x="1278" y="510"/>
                </a:lnTo>
                <a:lnTo>
                  <a:pt x="1294" y="500"/>
                </a:lnTo>
                <a:lnTo>
                  <a:pt x="1294" y="500"/>
                </a:lnTo>
                <a:lnTo>
                  <a:pt x="1290" y="504"/>
                </a:lnTo>
                <a:lnTo>
                  <a:pt x="1290" y="504"/>
                </a:lnTo>
                <a:close/>
                <a:moveTo>
                  <a:pt x="1310" y="495"/>
                </a:moveTo>
                <a:lnTo>
                  <a:pt x="1310" y="495"/>
                </a:lnTo>
                <a:lnTo>
                  <a:pt x="1314" y="487"/>
                </a:lnTo>
                <a:lnTo>
                  <a:pt x="1314" y="487"/>
                </a:lnTo>
                <a:lnTo>
                  <a:pt x="1320" y="484"/>
                </a:lnTo>
                <a:lnTo>
                  <a:pt x="1320" y="484"/>
                </a:lnTo>
                <a:lnTo>
                  <a:pt x="1310" y="495"/>
                </a:lnTo>
                <a:lnTo>
                  <a:pt x="1310" y="495"/>
                </a:lnTo>
                <a:close/>
                <a:moveTo>
                  <a:pt x="1317" y="474"/>
                </a:moveTo>
                <a:lnTo>
                  <a:pt x="1317" y="474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9" y="473"/>
                </a:lnTo>
                <a:lnTo>
                  <a:pt x="1317" y="474"/>
                </a:lnTo>
                <a:lnTo>
                  <a:pt x="1317" y="474"/>
                </a:lnTo>
                <a:close/>
                <a:moveTo>
                  <a:pt x="1094" y="267"/>
                </a:moveTo>
                <a:lnTo>
                  <a:pt x="1094" y="267"/>
                </a:lnTo>
                <a:lnTo>
                  <a:pt x="1112" y="274"/>
                </a:lnTo>
                <a:lnTo>
                  <a:pt x="1131" y="283"/>
                </a:lnTo>
                <a:lnTo>
                  <a:pt x="1150" y="294"/>
                </a:lnTo>
                <a:lnTo>
                  <a:pt x="1168" y="306"/>
                </a:lnTo>
                <a:lnTo>
                  <a:pt x="1184" y="319"/>
                </a:lnTo>
                <a:lnTo>
                  <a:pt x="1200" y="332"/>
                </a:lnTo>
                <a:lnTo>
                  <a:pt x="1216" y="347"/>
                </a:lnTo>
                <a:lnTo>
                  <a:pt x="1230" y="361"/>
                </a:lnTo>
                <a:lnTo>
                  <a:pt x="1230" y="361"/>
                </a:lnTo>
                <a:lnTo>
                  <a:pt x="1241" y="372"/>
                </a:lnTo>
                <a:lnTo>
                  <a:pt x="1253" y="381"/>
                </a:lnTo>
                <a:lnTo>
                  <a:pt x="1280" y="400"/>
                </a:lnTo>
                <a:lnTo>
                  <a:pt x="1305" y="418"/>
                </a:lnTo>
                <a:lnTo>
                  <a:pt x="1317" y="427"/>
                </a:lnTo>
                <a:lnTo>
                  <a:pt x="1329" y="438"/>
                </a:lnTo>
                <a:lnTo>
                  <a:pt x="1329" y="438"/>
                </a:lnTo>
                <a:lnTo>
                  <a:pt x="1322" y="454"/>
                </a:lnTo>
                <a:lnTo>
                  <a:pt x="1318" y="460"/>
                </a:lnTo>
                <a:lnTo>
                  <a:pt x="1311" y="467"/>
                </a:lnTo>
                <a:lnTo>
                  <a:pt x="1311" y="467"/>
                </a:lnTo>
                <a:lnTo>
                  <a:pt x="1292" y="478"/>
                </a:lnTo>
                <a:lnTo>
                  <a:pt x="1281" y="485"/>
                </a:lnTo>
                <a:lnTo>
                  <a:pt x="1278" y="489"/>
                </a:lnTo>
                <a:lnTo>
                  <a:pt x="1277" y="491"/>
                </a:lnTo>
                <a:lnTo>
                  <a:pt x="1277" y="491"/>
                </a:lnTo>
                <a:lnTo>
                  <a:pt x="1260" y="500"/>
                </a:lnTo>
                <a:lnTo>
                  <a:pt x="1243" y="508"/>
                </a:lnTo>
                <a:lnTo>
                  <a:pt x="1228" y="518"/>
                </a:lnTo>
                <a:lnTo>
                  <a:pt x="1213" y="528"/>
                </a:lnTo>
                <a:lnTo>
                  <a:pt x="1183" y="550"/>
                </a:lnTo>
                <a:lnTo>
                  <a:pt x="1153" y="571"/>
                </a:lnTo>
                <a:lnTo>
                  <a:pt x="1153" y="571"/>
                </a:lnTo>
                <a:lnTo>
                  <a:pt x="1135" y="581"/>
                </a:lnTo>
                <a:lnTo>
                  <a:pt x="1117" y="591"/>
                </a:lnTo>
                <a:lnTo>
                  <a:pt x="1098" y="599"/>
                </a:lnTo>
                <a:lnTo>
                  <a:pt x="1080" y="605"/>
                </a:lnTo>
                <a:lnTo>
                  <a:pt x="1060" y="610"/>
                </a:lnTo>
                <a:lnTo>
                  <a:pt x="1040" y="614"/>
                </a:lnTo>
                <a:lnTo>
                  <a:pt x="1020" y="616"/>
                </a:lnTo>
                <a:lnTo>
                  <a:pt x="999" y="618"/>
                </a:lnTo>
                <a:lnTo>
                  <a:pt x="999" y="618"/>
                </a:lnTo>
                <a:lnTo>
                  <a:pt x="959" y="618"/>
                </a:lnTo>
                <a:lnTo>
                  <a:pt x="920" y="616"/>
                </a:lnTo>
                <a:lnTo>
                  <a:pt x="879" y="615"/>
                </a:lnTo>
                <a:lnTo>
                  <a:pt x="839" y="615"/>
                </a:lnTo>
                <a:lnTo>
                  <a:pt x="839" y="615"/>
                </a:lnTo>
                <a:lnTo>
                  <a:pt x="753" y="619"/>
                </a:lnTo>
                <a:lnTo>
                  <a:pt x="711" y="620"/>
                </a:lnTo>
                <a:lnTo>
                  <a:pt x="668" y="620"/>
                </a:lnTo>
                <a:lnTo>
                  <a:pt x="668" y="620"/>
                </a:lnTo>
                <a:lnTo>
                  <a:pt x="655" y="618"/>
                </a:lnTo>
                <a:lnTo>
                  <a:pt x="642" y="616"/>
                </a:lnTo>
                <a:lnTo>
                  <a:pt x="613" y="616"/>
                </a:lnTo>
                <a:lnTo>
                  <a:pt x="583" y="618"/>
                </a:lnTo>
                <a:lnTo>
                  <a:pt x="555" y="618"/>
                </a:lnTo>
                <a:lnTo>
                  <a:pt x="555" y="618"/>
                </a:lnTo>
                <a:lnTo>
                  <a:pt x="487" y="619"/>
                </a:lnTo>
                <a:lnTo>
                  <a:pt x="420" y="621"/>
                </a:lnTo>
                <a:lnTo>
                  <a:pt x="420" y="621"/>
                </a:lnTo>
                <a:lnTo>
                  <a:pt x="406" y="620"/>
                </a:lnTo>
                <a:lnTo>
                  <a:pt x="391" y="620"/>
                </a:lnTo>
                <a:lnTo>
                  <a:pt x="377" y="621"/>
                </a:lnTo>
                <a:lnTo>
                  <a:pt x="362" y="622"/>
                </a:lnTo>
                <a:lnTo>
                  <a:pt x="362" y="622"/>
                </a:lnTo>
                <a:lnTo>
                  <a:pt x="324" y="624"/>
                </a:lnTo>
                <a:lnTo>
                  <a:pt x="284" y="622"/>
                </a:lnTo>
                <a:lnTo>
                  <a:pt x="284" y="622"/>
                </a:lnTo>
                <a:lnTo>
                  <a:pt x="268" y="622"/>
                </a:lnTo>
                <a:lnTo>
                  <a:pt x="252" y="624"/>
                </a:lnTo>
                <a:lnTo>
                  <a:pt x="219" y="628"/>
                </a:lnTo>
                <a:lnTo>
                  <a:pt x="188" y="632"/>
                </a:lnTo>
                <a:lnTo>
                  <a:pt x="171" y="633"/>
                </a:lnTo>
                <a:lnTo>
                  <a:pt x="155" y="634"/>
                </a:lnTo>
                <a:lnTo>
                  <a:pt x="155" y="634"/>
                </a:lnTo>
                <a:lnTo>
                  <a:pt x="141" y="633"/>
                </a:lnTo>
                <a:lnTo>
                  <a:pt x="131" y="630"/>
                </a:lnTo>
                <a:lnTo>
                  <a:pt x="123" y="626"/>
                </a:lnTo>
                <a:lnTo>
                  <a:pt x="118" y="620"/>
                </a:lnTo>
                <a:lnTo>
                  <a:pt x="114" y="613"/>
                </a:lnTo>
                <a:lnTo>
                  <a:pt x="112" y="603"/>
                </a:lnTo>
                <a:lnTo>
                  <a:pt x="111" y="592"/>
                </a:lnTo>
                <a:lnTo>
                  <a:pt x="112" y="580"/>
                </a:lnTo>
                <a:lnTo>
                  <a:pt x="112" y="580"/>
                </a:lnTo>
                <a:lnTo>
                  <a:pt x="113" y="554"/>
                </a:lnTo>
                <a:lnTo>
                  <a:pt x="114" y="527"/>
                </a:lnTo>
                <a:lnTo>
                  <a:pt x="114" y="514"/>
                </a:lnTo>
                <a:lnTo>
                  <a:pt x="113" y="500"/>
                </a:lnTo>
                <a:lnTo>
                  <a:pt x="111" y="486"/>
                </a:lnTo>
                <a:lnTo>
                  <a:pt x="107" y="474"/>
                </a:lnTo>
                <a:lnTo>
                  <a:pt x="107" y="474"/>
                </a:lnTo>
                <a:lnTo>
                  <a:pt x="102" y="460"/>
                </a:lnTo>
                <a:lnTo>
                  <a:pt x="99" y="444"/>
                </a:lnTo>
                <a:lnTo>
                  <a:pt x="91" y="412"/>
                </a:lnTo>
                <a:lnTo>
                  <a:pt x="88" y="378"/>
                </a:lnTo>
                <a:lnTo>
                  <a:pt x="87" y="347"/>
                </a:lnTo>
                <a:lnTo>
                  <a:pt x="87" y="347"/>
                </a:lnTo>
                <a:lnTo>
                  <a:pt x="88" y="333"/>
                </a:lnTo>
                <a:lnTo>
                  <a:pt x="90" y="320"/>
                </a:lnTo>
                <a:lnTo>
                  <a:pt x="93" y="313"/>
                </a:lnTo>
                <a:lnTo>
                  <a:pt x="95" y="307"/>
                </a:lnTo>
                <a:lnTo>
                  <a:pt x="99" y="302"/>
                </a:lnTo>
                <a:lnTo>
                  <a:pt x="105" y="297"/>
                </a:lnTo>
                <a:lnTo>
                  <a:pt x="105" y="297"/>
                </a:lnTo>
                <a:lnTo>
                  <a:pt x="108" y="295"/>
                </a:lnTo>
                <a:lnTo>
                  <a:pt x="114" y="294"/>
                </a:lnTo>
                <a:lnTo>
                  <a:pt x="126" y="290"/>
                </a:lnTo>
                <a:lnTo>
                  <a:pt x="137" y="288"/>
                </a:lnTo>
                <a:lnTo>
                  <a:pt x="142" y="285"/>
                </a:lnTo>
                <a:lnTo>
                  <a:pt x="146" y="283"/>
                </a:lnTo>
                <a:lnTo>
                  <a:pt x="146" y="283"/>
                </a:lnTo>
                <a:lnTo>
                  <a:pt x="164" y="285"/>
                </a:lnTo>
                <a:lnTo>
                  <a:pt x="182" y="288"/>
                </a:lnTo>
                <a:lnTo>
                  <a:pt x="201" y="288"/>
                </a:lnTo>
                <a:lnTo>
                  <a:pt x="219" y="288"/>
                </a:lnTo>
                <a:lnTo>
                  <a:pt x="256" y="285"/>
                </a:lnTo>
                <a:lnTo>
                  <a:pt x="276" y="285"/>
                </a:lnTo>
                <a:lnTo>
                  <a:pt x="294" y="285"/>
                </a:lnTo>
                <a:lnTo>
                  <a:pt x="294" y="285"/>
                </a:lnTo>
                <a:lnTo>
                  <a:pt x="290" y="292"/>
                </a:lnTo>
                <a:lnTo>
                  <a:pt x="286" y="301"/>
                </a:lnTo>
                <a:lnTo>
                  <a:pt x="286" y="301"/>
                </a:lnTo>
                <a:lnTo>
                  <a:pt x="278" y="301"/>
                </a:lnTo>
                <a:lnTo>
                  <a:pt x="266" y="304"/>
                </a:lnTo>
                <a:lnTo>
                  <a:pt x="261" y="307"/>
                </a:lnTo>
                <a:lnTo>
                  <a:pt x="256" y="309"/>
                </a:lnTo>
                <a:lnTo>
                  <a:pt x="253" y="313"/>
                </a:lnTo>
                <a:lnTo>
                  <a:pt x="253" y="314"/>
                </a:lnTo>
                <a:lnTo>
                  <a:pt x="253" y="316"/>
                </a:lnTo>
                <a:lnTo>
                  <a:pt x="253" y="316"/>
                </a:lnTo>
                <a:lnTo>
                  <a:pt x="252" y="321"/>
                </a:lnTo>
                <a:lnTo>
                  <a:pt x="250" y="325"/>
                </a:lnTo>
                <a:lnTo>
                  <a:pt x="250" y="328"/>
                </a:lnTo>
                <a:lnTo>
                  <a:pt x="252" y="332"/>
                </a:lnTo>
                <a:lnTo>
                  <a:pt x="253" y="336"/>
                </a:lnTo>
                <a:lnTo>
                  <a:pt x="255" y="339"/>
                </a:lnTo>
                <a:lnTo>
                  <a:pt x="261" y="344"/>
                </a:lnTo>
                <a:lnTo>
                  <a:pt x="270" y="348"/>
                </a:lnTo>
                <a:lnTo>
                  <a:pt x="278" y="350"/>
                </a:lnTo>
                <a:lnTo>
                  <a:pt x="286" y="351"/>
                </a:lnTo>
                <a:lnTo>
                  <a:pt x="294" y="350"/>
                </a:lnTo>
                <a:lnTo>
                  <a:pt x="294" y="350"/>
                </a:lnTo>
                <a:lnTo>
                  <a:pt x="298" y="349"/>
                </a:lnTo>
                <a:lnTo>
                  <a:pt x="302" y="348"/>
                </a:lnTo>
                <a:lnTo>
                  <a:pt x="306" y="345"/>
                </a:lnTo>
                <a:lnTo>
                  <a:pt x="308" y="342"/>
                </a:lnTo>
                <a:lnTo>
                  <a:pt x="312" y="336"/>
                </a:lnTo>
                <a:lnTo>
                  <a:pt x="314" y="327"/>
                </a:lnTo>
                <a:lnTo>
                  <a:pt x="313" y="320"/>
                </a:lnTo>
                <a:lnTo>
                  <a:pt x="309" y="313"/>
                </a:lnTo>
                <a:lnTo>
                  <a:pt x="304" y="307"/>
                </a:lnTo>
                <a:lnTo>
                  <a:pt x="301" y="304"/>
                </a:lnTo>
                <a:lnTo>
                  <a:pt x="296" y="302"/>
                </a:lnTo>
                <a:lnTo>
                  <a:pt x="296" y="302"/>
                </a:lnTo>
                <a:lnTo>
                  <a:pt x="300" y="294"/>
                </a:lnTo>
                <a:lnTo>
                  <a:pt x="303" y="285"/>
                </a:lnTo>
                <a:lnTo>
                  <a:pt x="303" y="285"/>
                </a:lnTo>
                <a:lnTo>
                  <a:pt x="383" y="286"/>
                </a:lnTo>
                <a:lnTo>
                  <a:pt x="463" y="285"/>
                </a:lnTo>
                <a:lnTo>
                  <a:pt x="622" y="282"/>
                </a:lnTo>
                <a:lnTo>
                  <a:pt x="782" y="278"/>
                </a:lnTo>
                <a:lnTo>
                  <a:pt x="942" y="274"/>
                </a:lnTo>
                <a:lnTo>
                  <a:pt x="942" y="274"/>
                </a:lnTo>
                <a:lnTo>
                  <a:pt x="939" y="284"/>
                </a:lnTo>
                <a:lnTo>
                  <a:pt x="934" y="294"/>
                </a:lnTo>
                <a:lnTo>
                  <a:pt x="934" y="294"/>
                </a:lnTo>
                <a:lnTo>
                  <a:pt x="926" y="291"/>
                </a:lnTo>
                <a:lnTo>
                  <a:pt x="912" y="291"/>
                </a:lnTo>
                <a:lnTo>
                  <a:pt x="905" y="291"/>
                </a:lnTo>
                <a:lnTo>
                  <a:pt x="900" y="292"/>
                </a:lnTo>
                <a:lnTo>
                  <a:pt x="898" y="294"/>
                </a:lnTo>
                <a:lnTo>
                  <a:pt x="898" y="295"/>
                </a:lnTo>
                <a:lnTo>
                  <a:pt x="898" y="296"/>
                </a:lnTo>
                <a:lnTo>
                  <a:pt x="899" y="298"/>
                </a:lnTo>
                <a:lnTo>
                  <a:pt x="899" y="298"/>
                </a:lnTo>
                <a:lnTo>
                  <a:pt x="896" y="303"/>
                </a:lnTo>
                <a:lnTo>
                  <a:pt x="896" y="303"/>
                </a:lnTo>
                <a:lnTo>
                  <a:pt x="894" y="304"/>
                </a:lnTo>
                <a:lnTo>
                  <a:pt x="892" y="306"/>
                </a:lnTo>
                <a:lnTo>
                  <a:pt x="892" y="309"/>
                </a:lnTo>
                <a:lnTo>
                  <a:pt x="892" y="314"/>
                </a:lnTo>
                <a:lnTo>
                  <a:pt x="893" y="318"/>
                </a:lnTo>
                <a:lnTo>
                  <a:pt x="893" y="318"/>
                </a:lnTo>
                <a:lnTo>
                  <a:pt x="896" y="321"/>
                </a:lnTo>
                <a:lnTo>
                  <a:pt x="898" y="325"/>
                </a:lnTo>
                <a:lnTo>
                  <a:pt x="902" y="328"/>
                </a:lnTo>
                <a:lnTo>
                  <a:pt x="906" y="331"/>
                </a:lnTo>
                <a:lnTo>
                  <a:pt x="915" y="335"/>
                </a:lnTo>
                <a:lnTo>
                  <a:pt x="924" y="336"/>
                </a:lnTo>
                <a:lnTo>
                  <a:pt x="924" y="336"/>
                </a:lnTo>
                <a:lnTo>
                  <a:pt x="909" y="339"/>
                </a:lnTo>
                <a:lnTo>
                  <a:pt x="893" y="343"/>
                </a:lnTo>
                <a:lnTo>
                  <a:pt x="877" y="344"/>
                </a:lnTo>
                <a:lnTo>
                  <a:pt x="870" y="344"/>
                </a:lnTo>
                <a:lnTo>
                  <a:pt x="862" y="343"/>
                </a:lnTo>
                <a:lnTo>
                  <a:pt x="862" y="343"/>
                </a:lnTo>
                <a:lnTo>
                  <a:pt x="852" y="339"/>
                </a:lnTo>
                <a:lnTo>
                  <a:pt x="844" y="336"/>
                </a:lnTo>
                <a:lnTo>
                  <a:pt x="835" y="332"/>
                </a:lnTo>
                <a:lnTo>
                  <a:pt x="826" y="330"/>
                </a:lnTo>
                <a:lnTo>
                  <a:pt x="826" y="330"/>
                </a:lnTo>
                <a:lnTo>
                  <a:pt x="821" y="330"/>
                </a:lnTo>
                <a:lnTo>
                  <a:pt x="817" y="331"/>
                </a:lnTo>
                <a:lnTo>
                  <a:pt x="808" y="333"/>
                </a:lnTo>
                <a:lnTo>
                  <a:pt x="799" y="335"/>
                </a:lnTo>
                <a:lnTo>
                  <a:pt x="796" y="335"/>
                </a:lnTo>
                <a:lnTo>
                  <a:pt x="792" y="332"/>
                </a:lnTo>
                <a:lnTo>
                  <a:pt x="792" y="332"/>
                </a:lnTo>
                <a:lnTo>
                  <a:pt x="787" y="328"/>
                </a:lnTo>
                <a:lnTo>
                  <a:pt x="786" y="325"/>
                </a:lnTo>
                <a:lnTo>
                  <a:pt x="787" y="322"/>
                </a:lnTo>
                <a:lnTo>
                  <a:pt x="790" y="320"/>
                </a:lnTo>
                <a:lnTo>
                  <a:pt x="793" y="318"/>
                </a:lnTo>
                <a:lnTo>
                  <a:pt x="797" y="315"/>
                </a:lnTo>
                <a:lnTo>
                  <a:pt x="804" y="314"/>
                </a:lnTo>
                <a:lnTo>
                  <a:pt x="804" y="314"/>
                </a:lnTo>
                <a:lnTo>
                  <a:pt x="812" y="314"/>
                </a:lnTo>
                <a:lnTo>
                  <a:pt x="821" y="315"/>
                </a:lnTo>
                <a:lnTo>
                  <a:pt x="838" y="319"/>
                </a:lnTo>
                <a:lnTo>
                  <a:pt x="846" y="319"/>
                </a:lnTo>
                <a:lnTo>
                  <a:pt x="853" y="319"/>
                </a:lnTo>
                <a:lnTo>
                  <a:pt x="861" y="316"/>
                </a:lnTo>
                <a:lnTo>
                  <a:pt x="867" y="313"/>
                </a:lnTo>
                <a:lnTo>
                  <a:pt x="867" y="313"/>
                </a:lnTo>
                <a:lnTo>
                  <a:pt x="873" y="308"/>
                </a:lnTo>
                <a:lnTo>
                  <a:pt x="881" y="302"/>
                </a:lnTo>
                <a:lnTo>
                  <a:pt x="889" y="296"/>
                </a:lnTo>
                <a:lnTo>
                  <a:pt x="891" y="294"/>
                </a:lnTo>
                <a:lnTo>
                  <a:pt x="891" y="290"/>
                </a:lnTo>
                <a:lnTo>
                  <a:pt x="891" y="290"/>
                </a:lnTo>
                <a:lnTo>
                  <a:pt x="889" y="289"/>
                </a:lnTo>
                <a:lnTo>
                  <a:pt x="888" y="288"/>
                </a:lnTo>
                <a:lnTo>
                  <a:pt x="883" y="288"/>
                </a:lnTo>
                <a:lnTo>
                  <a:pt x="879" y="290"/>
                </a:lnTo>
                <a:lnTo>
                  <a:pt x="873" y="295"/>
                </a:lnTo>
                <a:lnTo>
                  <a:pt x="862" y="304"/>
                </a:lnTo>
                <a:lnTo>
                  <a:pt x="856" y="310"/>
                </a:lnTo>
                <a:lnTo>
                  <a:pt x="856" y="310"/>
                </a:lnTo>
                <a:lnTo>
                  <a:pt x="840" y="307"/>
                </a:lnTo>
                <a:lnTo>
                  <a:pt x="826" y="304"/>
                </a:lnTo>
                <a:lnTo>
                  <a:pt x="809" y="303"/>
                </a:lnTo>
                <a:lnTo>
                  <a:pt x="802" y="304"/>
                </a:lnTo>
                <a:lnTo>
                  <a:pt x="794" y="306"/>
                </a:lnTo>
                <a:lnTo>
                  <a:pt x="794" y="306"/>
                </a:lnTo>
                <a:lnTo>
                  <a:pt x="791" y="307"/>
                </a:lnTo>
                <a:lnTo>
                  <a:pt x="787" y="309"/>
                </a:lnTo>
                <a:lnTo>
                  <a:pt x="782" y="314"/>
                </a:lnTo>
                <a:lnTo>
                  <a:pt x="779" y="320"/>
                </a:lnTo>
                <a:lnTo>
                  <a:pt x="779" y="327"/>
                </a:lnTo>
                <a:lnTo>
                  <a:pt x="781" y="333"/>
                </a:lnTo>
                <a:lnTo>
                  <a:pt x="785" y="339"/>
                </a:lnTo>
                <a:lnTo>
                  <a:pt x="787" y="341"/>
                </a:lnTo>
                <a:lnTo>
                  <a:pt x="791" y="343"/>
                </a:lnTo>
                <a:lnTo>
                  <a:pt x="794" y="343"/>
                </a:lnTo>
                <a:lnTo>
                  <a:pt x="799" y="344"/>
                </a:lnTo>
                <a:lnTo>
                  <a:pt x="799" y="344"/>
                </a:lnTo>
                <a:lnTo>
                  <a:pt x="808" y="343"/>
                </a:lnTo>
                <a:lnTo>
                  <a:pt x="816" y="341"/>
                </a:lnTo>
                <a:lnTo>
                  <a:pt x="824" y="341"/>
                </a:lnTo>
                <a:lnTo>
                  <a:pt x="833" y="341"/>
                </a:lnTo>
                <a:lnTo>
                  <a:pt x="833" y="341"/>
                </a:lnTo>
                <a:lnTo>
                  <a:pt x="840" y="343"/>
                </a:lnTo>
                <a:lnTo>
                  <a:pt x="846" y="347"/>
                </a:lnTo>
                <a:lnTo>
                  <a:pt x="853" y="350"/>
                </a:lnTo>
                <a:lnTo>
                  <a:pt x="859" y="353"/>
                </a:lnTo>
                <a:lnTo>
                  <a:pt x="859" y="353"/>
                </a:lnTo>
                <a:lnTo>
                  <a:pt x="871" y="354"/>
                </a:lnTo>
                <a:lnTo>
                  <a:pt x="882" y="354"/>
                </a:lnTo>
                <a:lnTo>
                  <a:pt x="894" y="353"/>
                </a:lnTo>
                <a:lnTo>
                  <a:pt x="905" y="351"/>
                </a:lnTo>
                <a:lnTo>
                  <a:pt x="927" y="344"/>
                </a:lnTo>
                <a:lnTo>
                  <a:pt x="948" y="338"/>
                </a:lnTo>
                <a:lnTo>
                  <a:pt x="948" y="338"/>
                </a:lnTo>
                <a:lnTo>
                  <a:pt x="959" y="336"/>
                </a:lnTo>
                <a:lnTo>
                  <a:pt x="969" y="335"/>
                </a:lnTo>
                <a:lnTo>
                  <a:pt x="989" y="333"/>
                </a:lnTo>
                <a:lnTo>
                  <a:pt x="1010" y="332"/>
                </a:lnTo>
                <a:lnTo>
                  <a:pt x="1021" y="330"/>
                </a:lnTo>
                <a:lnTo>
                  <a:pt x="1030" y="327"/>
                </a:lnTo>
                <a:lnTo>
                  <a:pt x="1030" y="327"/>
                </a:lnTo>
                <a:lnTo>
                  <a:pt x="1036" y="325"/>
                </a:lnTo>
                <a:lnTo>
                  <a:pt x="1041" y="322"/>
                </a:lnTo>
                <a:lnTo>
                  <a:pt x="1045" y="320"/>
                </a:lnTo>
                <a:lnTo>
                  <a:pt x="1047" y="316"/>
                </a:lnTo>
                <a:lnTo>
                  <a:pt x="1048" y="314"/>
                </a:lnTo>
                <a:lnTo>
                  <a:pt x="1048" y="312"/>
                </a:lnTo>
                <a:lnTo>
                  <a:pt x="1047" y="308"/>
                </a:lnTo>
                <a:lnTo>
                  <a:pt x="1046" y="306"/>
                </a:lnTo>
                <a:lnTo>
                  <a:pt x="1040" y="301"/>
                </a:lnTo>
                <a:lnTo>
                  <a:pt x="1033" y="297"/>
                </a:lnTo>
                <a:lnTo>
                  <a:pt x="1024" y="294"/>
                </a:lnTo>
                <a:lnTo>
                  <a:pt x="1015" y="294"/>
                </a:lnTo>
                <a:lnTo>
                  <a:pt x="1015" y="294"/>
                </a:lnTo>
                <a:lnTo>
                  <a:pt x="1004" y="295"/>
                </a:lnTo>
                <a:lnTo>
                  <a:pt x="988" y="297"/>
                </a:lnTo>
                <a:lnTo>
                  <a:pt x="980" y="300"/>
                </a:lnTo>
                <a:lnTo>
                  <a:pt x="974" y="303"/>
                </a:lnTo>
                <a:lnTo>
                  <a:pt x="969" y="306"/>
                </a:lnTo>
                <a:lnTo>
                  <a:pt x="969" y="308"/>
                </a:lnTo>
                <a:lnTo>
                  <a:pt x="969" y="310"/>
                </a:lnTo>
                <a:lnTo>
                  <a:pt x="969" y="310"/>
                </a:lnTo>
                <a:lnTo>
                  <a:pt x="970" y="310"/>
                </a:lnTo>
                <a:lnTo>
                  <a:pt x="971" y="312"/>
                </a:lnTo>
                <a:lnTo>
                  <a:pt x="979" y="310"/>
                </a:lnTo>
                <a:lnTo>
                  <a:pt x="1000" y="307"/>
                </a:lnTo>
                <a:lnTo>
                  <a:pt x="1011" y="306"/>
                </a:lnTo>
                <a:lnTo>
                  <a:pt x="1023" y="306"/>
                </a:lnTo>
                <a:lnTo>
                  <a:pt x="1033" y="307"/>
                </a:lnTo>
                <a:lnTo>
                  <a:pt x="1036" y="309"/>
                </a:lnTo>
                <a:lnTo>
                  <a:pt x="1040" y="312"/>
                </a:lnTo>
                <a:lnTo>
                  <a:pt x="1040" y="312"/>
                </a:lnTo>
                <a:lnTo>
                  <a:pt x="1035" y="315"/>
                </a:lnTo>
                <a:lnTo>
                  <a:pt x="1030" y="318"/>
                </a:lnTo>
                <a:lnTo>
                  <a:pt x="1020" y="322"/>
                </a:lnTo>
                <a:lnTo>
                  <a:pt x="1007" y="324"/>
                </a:lnTo>
                <a:lnTo>
                  <a:pt x="994" y="325"/>
                </a:lnTo>
                <a:lnTo>
                  <a:pt x="969" y="326"/>
                </a:lnTo>
                <a:lnTo>
                  <a:pt x="957" y="326"/>
                </a:lnTo>
                <a:lnTo>
                  <a:pt x="946" y="328"/>
                </a:lnTo>
                <a:lnTo>
                  <a:pt x="946" y="328"/>
                </a:lnTo>
                <a:lnTo>
                  <a:pt x="948" y="325"/>
                </a:lnTo>
                <a:lnTo>
                  <a:pt x="951" y="321"/>
                </a:lnTo>
                <a:lnTo>
                  <a:pt x="952" y="316"/>
                </a:lnTo>
                <a:lnTo>
                  <a:pt x="952" y="313"/>
                </a:lnTo>
                <a:lnTo>
                  <a:pt x="951" y="308"/>
                </a:lnTo>
                <a:lnTo>
                  <a:pt x="948" y="304"/>
                </a:lnTo>
                <a:lnTo>
                  <a:pt x="946" y="301"/>
                </a:lnTo>
                <a:lnTo>
                  <a:pt x="942" y="297"/>
                </a:lnTo>
                <a:lnTo>
                  <a:pt x="942" y="297"/>
                </a:lnTo>
                <a:lnTo>
                  <a:pt x="948" y="286"/>
                </a:lnTo>
                <a:lnTo>
                  <a:pt x="951" y="280"/>
                </a:lnTo>
                <a:lnTo>
                  <a:pt x="952" y="273"/>
                </a:lnTo>
                <a:lnTo>
                  <a:pt x="952" y="273"/>
                </a:lnTo>
                <a:lnTo>
                  <a:pt x="980" y="274"/>
                </a:lnTo>
                <a:lnTo>
                  <a:pt x="1028" y="274"/>
                </a:lnTo>
                <a:lnTo>
                  <a:pt x="1052" y="274"/>
                </a:lnTo>
                <a:lnTo>
                  <a:pt x="1072" y="273"/>
                </a:lnTo>
                <a:lnTo>
                  <a:pt x="1088" y="271"/>
                </a:lnTo>
                <a:lnTo>
                  <a:pt x="1092" y="269"/>
                </a:lnTo>
                <a:lnTo>
                  <a:pt x="1094" y="267"/>
                </a:lnTo>
                <a:lnTo>
                  <a:pt x="1094" y="267"/>
                </a:lnTo>
                <a:close/>
                <a:moveTo>
                  <a:pt x="265" y="332"/>
                </a:moveTo>
                <a:lnTo>
                  <a:pt x="265" y="332"/>
                </a:lnTo>
                <a:lnTo>
                  <a:pt x="264" y="327"/>
                </a:lnTo>
                <a:lnTo>
                  <a:pt x="262" y="322"/>
                </a:lnTo>
                <a:lnTo>
                  <a:pt x="262" y="322"/>
                </a:lnTo>
                <a:lnTo>
                  <a:pt x="268" y="325"/>
                </a:lnTo>
                <a:lnTo>
                  <a:pt x="277" y="330"/>
                </a:lnTo>
                <a:lnTo>
                  <a:pt x="285" y="335"/>
                </a:lnTo>
                <a:lnTo>
                  <a:pt x="288" y="335"/>
                </a:lnTo>
                <a:lnTo>
                  <a:pt x="290" y="335"/>
                </a:lnTo>
                <a:lnTo>
                  <a:pt x="290" y="335"/>
                </a:lnTo>
                <a:lnTo>
                  <a:pt x="291" y="336"/>
                </a:lnTo>
                <a:lnTo>
                  <a:pt x="291" y="336"/>
                </a:lnTo>
                <a:lnTo>
                  <a:pt x="289" y="338"/>
                </a:lnTo>
                <a:lnTo>
                  <a:pt x="288" y="342"/>
                </a:lnTo>
                <a:lnTo>
                  <a:pt x="288" y="342"/>
                </a:lnTo>
                <a:lnTo>
                  <a:pt x="282" y="342"/>
                </a:lnTo>
                <a:lnTo>
                  <a:pt x="276" y="341"/>
                </a:lnTo>
                <a:lnTo>
                  <a:pt x="271" y="338"/>
                </a:lnTo>
                <a:lnTo>
                  <a:pt x="266" y="336"/>
                </a:lnTo>
                <a:lnTo>
                  <a:pt x="266" y="336"/>
                </a:lnTo>
                <a:lnTo>
                  <a:pt x="265" y="332"/>
                </a:lnTo>
                <a:lnTo>
                  <a:pt x="265" y="332"/>
                </a:lnTo>
                <a:close/>
                <a:moveTo>
                  <a:pt x="284" y="321"/>
                </a:moveTo>
                <a:lnTo>
                  <a:pt x="284" y="321"/>
                </a:lnTo>
                <a:lnTo>
                  <a:pt x="285" y="320"/>
                </a:lnTo>
                <a:lnTo>
                  <a:pt x="285" y="320"/>
                </a:lnTo>
                <a:lnTo>
                  <a:pt x="286" y="322"/>
                </a:lnTo>
                <a:lnTo>
                  <a:pt x="288" y="325"/>
                </a:lnTo>
                <a:lnTo>
                  <a:pt x="288" y="325"/>
                </a:lnTo>
                <a:lnTo>
                  <a:pt x="284" y="321"/>
                </a:lnTo>
                <a:lnTo>
                  <a:pt x="284" y="321"/>
                </a:lnTo>
                <a:close/>
                <a:moveTo>
                  <a:pt x="924" y="316"/>
                </a:moveTo>
                <a:lnTo>
                  <a:pt x="924" y="316"/>
                </a:lnTo>
                <a:lnTo>
                  <a:pt x="932" y="324"/>
                </a:lnTo>
                <a:lnTo>
                  <a:pt x="932" y="324"/>
                </a:lnTo>
                <a:lnTo>
                  <a:pt x="930" y="325"/>
                </a:lnTo>
                <a:lnTo>
                  <a:pt x="930" y="325"/>
                </a:lnTo>
                <a:lnTo>
                  <a:pt x="923" y="326"/>
                </a:lnTo>
                <a:lnTo>
                  <a:pt x="915" y="324"/>
                </a:lnTo>
                <a:lnTo>
                  <a:pt x="908" y="321"/>
                </a:lnTo>
                <a:lnTo>
                  <a:pt x="905" y="318"/>
                </a:lnTo>
                <a:lnTo>
                  <a:pt x="903" y="315"/>
                </a:lnTo>
                <a:lnTo>
                  <a:pt x="903" y="315"/>
                </a:lnTo>
                <a:lnTo>
                  <a:pt x="906" y="313"/>
                </a:lnTo>
                <a:lnTo>
                  <a:pt x="906" y="313"/>
                </a:lnTo>
                <a:lnTo>
                  <a:pt x="911" y="316"/>
                </a:lnTo>
                <a:lnTo>
                  <a:pt x="916" y="319"/>
                </a:lnTo>
                <a:lnTo>
                  <a:pt x="920" y="319"/>
                </a:lnTo>
                <a:lnTo>
                  <a:pt x="924" y="316"/>
                </a:lnTo>
                <a:lnTo>
                  <a:pt x="924" y="316"/>
                </a:lnTo>
                <a:close/>
                <a:moveTo>
                  <a:pt x="910" y="302"/>
                </a:moveTo>
                <a:lnTo>
                  <a:pt x="910" y="302"/>
                </a:lnTo>
                <a:lnTo>
                  <a:pt x="914" y="301"/>
                </a:lnTo>
                <a:lnTo>
                  <a:pt x="914" y="301"/>
                </a:lnTo>
                <a:lnTo>
                  <a:pt x="920" y="303"/>
                </a:lnTo>
                <a:lnTo>
                  <a:pt x="920" y="303"/>
                </a:lnTo>
                <a:lnTo>
                  <a:pt x="915" y="302"/>
                </a:lnTo>
                <a:lnTo>
                  <a:pt x="910" y="302"/>
                </a:lnTo>
                <a:lnTo>
                  <a:pt x="910" y="302"/>
                </a:lnTo>
                <a:close/>
                <a:moveTo>
                  <a:pt x="942" y="265"/>
                </a:moveTo>
                <a:lnTo>
                  <a:pt x="942" y="265"/>
                </a:lnTo>
                <a:lnTo>
                  <a:pt x="909" y="265"/>
                </a:lnTo>
                <a:lnTo>
                  <a:pt x="909" y="265"/>
                </a:lnTo>
                <a:lnTo>
                  <a:pt x="906" y="259"/>
                </a:lnTo>
                <a:lnTo>
                  <a:pt x="905" y="253"/>
                </a:lnTo>
                <a:lnTo>
                  <a:pt x="905" y="247"/>
                </a:lnTo>
                <a:lnTo>
                  <a:pt x="908" y="243"/>
                </a:lnTo>
                <a:lnTo>
                  <a:pt x="908" y="243"/>
                </a:lnTo>
                <a:lnTo>
                  <a:pt x="910" y="247"/>
                </a:lnTo>
                <a:lnTo>
                  <a:pt x="912" y="249"/>
                </a:lnTo>
                <a:lnTo>
                  <a:pt x="916" y="250"/>
                </a:lnTo>
                <a:lnTo>
                  <a:pt x="918" y="251"/>
                </a:lnTo>
                <a:lnTo>
                  <a:pt x="922" y="250"/>
                </a:lnTo>
                <a:lnTo>
                  <a:pt x="926" y="248"/>
                </a:lnTo>
                <a:lnTo>
                  <a:pt x="933" y="242"/>
                </a:lnTo>
                <a:lnTo>
                  <a:pt x="933" y="242"/>
                </a:lnTo>
                <a:lnTo>
                  <a:pt x="936" y="247"/>
                </a:lnTo>
                <a:lnTo>
                  <a:pt x="936" y="247"/>
                </a:lnTo>
                <a:lnTo>
                  <a:pt x="939" y="251"/>
                </a:lnTo>
                <a:lnTo>
                  <a:pt x="941" y="255"/>
                </a:lnTo>
                <a:lnTo>
                  <a:pt x="942" y="265"/>
                </a:lnTo>
                <a:lnTo>
                  <a:pt x="942" y="265"/>
                </a:lnTo>
                <a:close/>
                <a:moveTo>
                  <a:pt x="915" y="236"/>
                </a:moveTo>
                <a:lnTo>
                  <a:pt x="915" y="236"/>
                </a:lnTo>
                <a:lnTo>
                  <a:pt x="920" y="235"/>
                </a:lnTo>
                <a:lnTo>
                  <a:pt x="924" y="236"/>
                </a:lnTo>
                <a:lnTo>
                  <a:pt x="924" y="236"/>
                </a:lnTo>
                <a:lnTo>
                  <a:pt x="917" y="241"/>
                </a:lnTo>
                <a:lnTo>
                  <a:pt x="917" y="241"/>
                </a:lnTo>
                <a:lnTo>
                  <a:pt x="915" y="236"/>
                </a:lnTo>
                <a:lnTo>
                  <a:pt x="915" y="236"/>
                </a:lnTo>
                <a:close/>
                <a:moveTo>
                  <a:pt x="927" y="178"/>
                </a:moveTo>
                <a:lnTo>
                  <a:pt x="927" y="178"/>
                </a:lnTo>
                <a:lnTo>
                  <a:pt x="928" y="177"/>
                </a:lnTo>
                <a:lnTo>
                  <a:pt x="929" y="176"/>
                </a:lnTo>
                <a:lnTo>
                  <a:pt x="929" y="172"/>
                </a:lnTo>
                <a:lnTo>
                  <a:pt x="927" y="166"/>
                </a:lnTo>
                <a:lnTo>
                  <a:pt x="927" y="166"/>
                </a:lnTo>
                <a:lnTo>
                  <a:pt x="927" y="165"/>
                </a:lnTo>
                <a:lnTo>
                  <a:pt x="927" y="165"/>
                </a:lnTo>
                <a:lnTo>
                  <a:pt x="932" y="168"/>
                </a:lnTo>
                <a:lnTo>
                  <a:pt x="938" y="176"/>
                </a:lnTo>
                <a:lnTo>
                  <a:pt x="938" y="176"/>
                </a:lnTo>
                <a:lnTo>
                  <a:pt x="941" y="182"/>
                </a:lnTo>
                <a:lnTo>
                  <a:pt x="944" y="189"/>
                </a:lnTo>
                <a:lnTo>
                  <a:pt x="944" y="196"/>
                </a:lnTo>
                <a:lnTo>
                  <a:pt x="942" y="203"/>
                </a:lnTo>
                <a:lnTo>
                  <a:pt x="940" y="210"/>
                </a:lnTo>
                <a:lnTo>
                  <a:pt x="938" y="216"/>
                </a:lnTo>
                <a:lnTo>
                  <a:pt x="932" y="229"/>
                </a:lnTo>
                <a:lnTo>
                  <a:pt x="932" y="229"/>
                </a:lnTo>
                <a:lnTo>
                  <a:pt x="927" y="226"/>
                </a:lnTo>
                <a:lnTo>
                  <a:pt x="922" y="225"/>
                </a:lnTo>
                <a:lnTo>
                  <a:pt x="917" y="225"/>
                </a:lnTo>
                <a:lnTo>
                  <a:pt x="914" y="226"/>
                </a:lnTo>
                <a:lnTo>
                  <a:pt x="914" y="226"/>
                </a:lnTo>
                <a:lnTo>
                  <a:pt x="912" y="213"/>
                </a:lnTo>
                <a:lnTo>
                  <a:pt x="912" y="198"/>
                </a:lnTo>
                <a:lnTo>
                  <a:pt x="914" y="184"/>
                </a:lnTo>
                <a:lnTo>
                  <a:pt x="917" y="173"/>
                </a:lnTo>
                <a:lnTo>
                  <a:pt x="917" y="173"/>
                </a:lnTo>
                <a:lnTo>
                  <a:pt x="917" y="176"/>
                </a:lnTo>
                <a:lnTo>
                  <a:pt x="918" y="179"/>
                </a:lnTo>
                <a:lnTo>
                  <a:pt x="922" y="184"/>
                </a:lnTo>
                <a:lnTo>
                  <a:pt x="923" y="184"/>
                </a:lnTo>
                <a:lnTo>
                  <a:pt x="926" y="184"/>
                </a:lnTo>
                <a:lnTo>
                  <a:pt x="927" y="182"/>
                </a:lnTo>
                <a:lnTo>
                  <a:pt x="927" y="178"/>
                </a:lnTo>
                <a:lnTo>
                  <a:pt x="927" y="178"/>
                </a:lnTo>
                <a:close/>
                <a:moveTo>
                  <a:pt x="915" y="115"/>
                </a:moveTo>
                <a:lnTo>
                  <a:pt x="915" y="115"/>
                </a:lnTo>
                <a:lnTo>
                  <a:pt x="920" y="117"/>
                </a:lnTo>
                <a:lnTo>
                  <a:pt x="920" y="117"/>
                </a:lnTo>
                <a:lnTo>
                  <a:pt x="917" y="118"/>
                </a:lnTo>
                <a:lnTo>
                  <a:pt x="917" y="118"/>
                </a:lnTo>
                <a:lnTo>
                  <a:pt x="915" y="118"/>
                </a:lnTo>
                <a:lnTo>
                  <a:pt x="915" y="118"/>
                </a:lnTo>
                <a:lnTo>
                  <a:pt x="915" y="115"/>
                </a:lnTo>
                <a:lnTo>
                  <a:pt x="915" y="115"/>
                </a:lnTo>
                <a:close/>
                <a:moveTo>
                  <a:pt x="904" y="20"/>
                </a:moveTo>
                <a:lnTo>
                  <a:pt x="904" y="20"/>
                </a:lnTo>
                <a:lnTo>
                  <a:pt x="906" y="21"/>
                </a:lnTo>
                <a:lnTo>
                  <a:pt x="906" y="21"/>
                </a:lnTo>
                <a:lnTo>
                  <a:pt x="905" y="24"/>
                </a:lnTo>
                <a:lnTo>
                  <a:pt x="905" y="24"/>
                </a:lnTo>
                <a:lnTo>
                  <a:pt x="904" y="24"/>
                </a:lnTo>
                <a:lnTo>
                  <a:pt x="904" y="24"/>
                </a:lnTo>
                <a:lnTo>
                  <a:pt x="904" y="20"/>
                </a:lnTo>
                <a:lnTo>
                  <a:pt x="904" y="20"/>
                </a:lnTo>
                <a:close/>
                <a:moveTo>
                  <a:pt x="904" y="44"/>
                </a:moveTo>
                <a:lnTo>
                  <a:pt x="904" y="44"/>
                </a:lnTo>
                <a:lnTo>
                  <a:pt x="904" y="50"/>
                </a:lnTo>
                <a:lnTo>
                  <a:pt x="904" y="50"/>
                </a:lnTo>
                <a:lnTo>
                  <a:pt x="903" y="44"/>
                </a:lnTo>
                <a:lnTo>
                  <a:pt x="903" y="44"/>
                </a:lnTo>
                <a:lnTo>
                  <a:pt x="904" y="44"/>
                </a:lnTo>
                <a:lnTo>
                  <a:pt x="904" y="44"/>
                </a:lnTo>
                <a:close/>
                <a:moveTo>
                  <a:pt x="902" y="79"/>
                </a:moveTo>
                <a:lnTo>
                  <a:pt x="902" y="79"/>
                </a:lnTo>
                <a:lnTo>
                  <a:pt x="902" y="85"/>
                </a:lnTo>
                <a:lnTo>
                  <a:pt x="903" y="88"/>
                </a:lnTo>
                <a:lnTo>
                  <a:pt x="906" y="89"/>
                </a:lnTo>
                <a:lnTo>
                  <a:pt x="906" y="89"/>
                </a:lnTo>
                <a:lnTo>
                  <a:pt x="909" y="88"/>
                </a:lnTo>
                <a:lnTo>
                  <a:pt x="911" y="85"/>
                </a:lnTo>
                <a:lnTo>
                  <a:pt x="911" y="82"/>
                </a:lnTo>
                <a:lnTo>
                  <a:pt x="912" y="77"/>
                </a:lnTo>
                <a:lnTo>
                  <a:pt x="912" y="62"/>
                </a:lnTo>
                <a:lnTo>
                  <a:pt x="912" y="62"/>
                </a:lnTo>
                <a:lnTo>
                  <a:pt x="918" y="66"/>
                </a:lnTo>
                <a:lnTo>
                  <a:pt x="923" y="71"/>
                </a:lnTo>
                <a:lnTo>
                  <a:pt x="928" y="77"/>
                </a:lnTo>
                <a:lnTo>
                  <a:pt x="930" y="84"/>
                </a:lnTo>
                <a:lnTo>
                  <a:pt x="930" y="84"/>
                </a:lnTo>
                <a:lnTo>
                  <a:pt x="930" y="91"/>
                </a:lnTo>
                <a:lnTo>
                  <a:pt x="930" y="98"/>
                </a:lnTo>
                <a:lnTo>
                  <a:pt x="929" y="103"/>
                </a:lnTo>
                <a:lnTo>
                  <a:pt x="927" y="108"/>
                </a:lnTo>
                <a:lnTo>
                  <a:pt x="927" y="108"/>
                </a:lnTo>
                <a:lnTo>
                  <a:pt x="923" y="106"/>
                </a:lnTo>
                <a:lnTo>
                  <a:pt x="923" y="106"/>
                </a:lnTo>
                <a:lnTo>
                  <a:pt x="922" y="102"/>
                </a:lnTo>
                <a:lnTo>
                  <a:pt x="920" y="101"/>
                </a:lnTo>
                <a:lnTo>
                  <a:pt x="917" y="102"/>
                </a:lnTo>
                <a:lnTo>
                  <a:pt x="915" y="103"/>
                </a:lnTo>
                <a:lnTo>
                  <a:pt x="915" y="103"/>
                </a:lnTo>
                <a:lnTo>
                  <a:pt x="911" y="100"/>
                </a:lnTo>
                <a:lnTo>
                  <a:pt x="909" y="98"/>
                </a:lnTo>
                <a:lnTo>
                  <a:pt x="908" y="101"/>
                </a:lnTo>
                <a:lnTo>
                  <a:pt x="906" y="104"/>
                </a:lnTo>
                <a:lnTo>
                  <a:pt x="906" y="114"/>
                </a:lnTo>
                <a:lnTo>
                  <a:pt x="906" y="120"/>
                </a:lnTo>
                <a:lnTo>
                  <a:pt x="906" y="120"/>
                </a:lnTo>
                <a:lnTo>
                  <a:pt x="904" y="120"/>
                </a:lnTo>
                <a:lnTo>
                  <a:pt x="902" y="118"/>
                </a:lnTo>
                <a:lnTo>
                  <a:pt x="902" y="118"/>
                </a:lnTo>
                <a:lnTo>
                  <a:pt x="900" y="115"/>
                </a:lnTo>
                <a:lnTo>
                  <a:pt x="898" y="110"/>
                </a:lnTo>
                <a:lnTo>
                  <a:pt x="894" y="103"/>
                </a:lnTo>
                <a:lnTo>
                  <a:pt x="894" y="103"/>
                </a:lnTo>
                <a:lnTo>
                  <a:pt x="894" y="97"/>
                </a:lnTo>
                <a:lnTo>
                  <a:pt x="893" y="94"/>
                </a:lnTo>
                <a:lnTo>
                  <a:pt x="892" y="92"/>
                </a:lnTo>
                <a:lnTo>
                  <a:pt x="891" y="91"/>
                </a:lnTo>
                <a:lnTo>
                  <a:pt x="891" y="91"/>
                </a:lnTo>
                <a:lnTo>
                  <a:pt x="889" y="84"/>
                </a:lnTo>
                <a:lnTo>
                  <a:pt x="889" y="77"/>
                </a:lnTo>
                <a:lnTo>
                  <a:pt x="889" y="73"/>
                </a:lnTo>
                <a:lnTo>
                  <a:pt x="891" y="70"/>
                </a:lnTo>
                <a:lnTo>
                  <a:pt x="893" y="67"/>
                </a:lnTo>
                <a:lnTo>
                  <a:pt x="897" y="65"/>
                </a:lnTo>
                <a:lnTo>
                  <a:pt x="897" y="65"/>
                </a:lnTo>
                <a:lnTo>
                  <a:pt x="898" y="72"/>
                </a:lnTo>
                <a:lnTo>
                  <a:pt x="902" y="79"/>
                </a:lnTo>
                <a:lnTo>
                  <a:pt x="902" y="79"/>
                </a:lnTo>
                <a:close/>
                <a:moveTo>
                  <a:pt x="791" y="35"/>
                </a:moveTo>
                <a:lnTo>
                  <a:pt x="791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87" y="35"/>
                </a:lnTo>
                <a:lnTo>
                  <a:pt x="791" y="35"/>
                </a:lnTo>
                <a:lnTo>
                  <a:pt x="791" y="35"/>
                </a:lnTo>
                <a:close/>
                <a:moveTo>
                  <a:pt x="691" y="32"/>
                </a:moveTo>
                <a:lnTo>
                  <a:pt x="691" y="32"/>
                </a:lnTo>
                <a:lnTo>
                  <a:pt x="713" y="33"/>
                </a:lnTo>
                <a:lnTo>
                  <a:pt x="713" y="33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lnTo>
                  <a:pt x="691" y="32"/>
                </a:lnTo>
                <a:close/>
                <a:moveTo>
                  <a:pt x="285" y="53"/>
                </a:moveTo>
                <a:lnTo>
                  <a:pt x="285" y="53"/>
                </a:lnTo>
                <a:lnTo>
                  <a:pt x="360" y="49"/>
                </a:lnTo>
                <a:lnTo>
                  <a:pt x="434" y="45"/>
                </a:lnTo>
                <a:lnTo>
                  <a:pt x="509" y="43"/>
                </a:lnTo>
                <a:lnTo>
                  <a:pt x="584" y="41"/>
                </a:lnTo>
                <a:lnTo>
                  <a:pt x="584" y="41"/>
                </a:lnTo>
                <a:lnTo>
                  <a:pt x="661" y="42"/>
                </a:lnTo>
                <a:lnTo>
                  <a:pt x="738" y="44"/>
                </a:lnTo>
                <a:lnTo>
                  <a:pt x="816" y="45"/>
                </a:lnTo>
                <a:lnTo>
                  <a:pt x="855" y="45"/>
                </a:lnTo>
                <a:lnTo>
                  <a:pt x="893" y="44"/>
                </a:lnTo>
                <a:lnTo>
                  <a:pt x="893" y="44"/>
                </a:lnTo>
                <a:lnTo>
                  <a:pt x="894" y="55"/>
                </a:lnTo>
                <a:lnTo>
                  <a:pt x="894" y="55"/>
                </a:lnTo>
                <a:lnTo>
                  <a:pt x="887" y="59"/>
                </a:lnTo>
                <a:lnTo>
                  <a:pt x="883" y="65"/>
                </a:lnTo>
                <a:lnTo>
                  <a:pt x="881" y="71"/>
                </a:lnTo>
                <a:lnTo>
                  <a:pt x="880" y="78"/>
                </a:lnTo>
                <a:lnTo>
                  <a:pt x="880" y="85"/>
                </a:lnTo>
                <a:lnTo>
                  <a:pt x="881" y="92"/>
                </a:lnTo>
                <a:lnTo>
                  <a:pt x="886" y="107"/>
                </a:lnTo>
                <a:lnTo>
                  <a:pt x="886" y="107"/>
                </a:lnTo>
                <a:lnTo>
                  <a:pt x="888" y="115"/>
                </a:lnTo>
                <a:lnTo>
                  <a:pt x="892" y="123"/>
                </a:lnTo>
                <a:lnTo>
                  <a:pt x="896" y="126"/>
                </a:lnTo>
                <a:lnTo>
                  <a:pt x="899" y="129"/>
                </a:lnTo>
                <a:lnTo>
                  <a:pt x="903" y="130"/>
                </a:lnTo>
                <a:lnTo>
                  <a:pt x="908" y="130"/>
                </a:lnTo>
                <a:lnTo>
                  <a:pt x="908" y="130"/>
                </a:lnTo>
                <a:lnTo>
                  <a:pt x="911" y="145"/>
                </a:lnTo>
                <a:lnTo>
                  <a:pt x="915" y="159"/>
                </a:lnTo>
                <a:lnTo>
                  <a:pt x="915" y="159"/>
                </a:lnTo>
                <a:lnTo>
                  <a:pt x="912" y="162"/>
                </a:lnTo>
                <a:lnTo>
                  <a:pt x="910" y="166"/>
                </a:lnTo>
                <a:lnTo>
                  <a:pt x="906" y="176"/>
                </a:lnTo>
                <a:lnTo>
                  <a:pt x="904" y="188"/>
                </a:lnTo>
                <a:lnTo>
                  <a:pt x="903" y="198"/>
                </a:lnTo>
                <a:lnTo>
                  <a:pt x="903" y="198"/>
                </a:lnTo>
                <a:lnTo>
                  <a:pt x="900" y="202"/>
                </a:lnTo>
                <a:lnTo>
                  <a:pt x="900" y="206"/>
                </a:lnTo>
                <a:lnTo>
                  <a:pt x="899" y="215"/>
                </a:lnTo>
                <a:lnTo>
                  <a:pt x="902" y="225"/>
                </a:lnTo>
                <a:lnTo>
                  <a:pt x="903" y="232"/>
                </a:lnTo>
                <a:lnTo>
                  <a:pt x="903" y="232"/>
                </a:lnTo>
                <a:lnTo>
                  <a:pt x="898" y="238"/>
                </a:lnTo>
                <a:lnTo>
                  <a:pt x="897" y="245"/>
                </a:lnTo>
                <a:lnTo>
                  <a:pt x="896" y="255"/>
                </a:lnTo>
                <a:lnTo>
                  <a:pt x="898" y="265"/>
                </a:lnTo>
                <a:lnTo>
                  <a:pt x="898" y="265"/>
                </a:lnTo>
                <a:lnTo>
                  <a:pt x="750" y="268"/>
                </a:lnTo>
                <a:lnTo>
                  <a:pt x="602" y="272"/>
                </a:lnTo>
                <a:lnTo>
                  <a:pt x="454" y="275"/>
                </a:lnTo>
                <a:lnTo>
                  <a:pt x="379" y="277"/>
                </a:lnTo>
                <a:lnTo>
                  <a:pt x="306" y="275"/>
                </a:lnTo>
                <a:lnTo>
                  <a:pt x="306" y="275"/>
                </a:lnTo>
                <a:lnTo>
                  <a:pt x="306" y="265"/>
                </a:lnTo>
                <a:lnTo>
                  <a:pt x="306" y="260"/>
                </a:lnTo>
                <a:lnTo>
                  <a:pt x="303" y="255"/>
                </a:lnTo>
                <a:lnTo>
                  <a:pt x="303" y="255"/>
                </a:lnTo>
                <a:lnTo>
                  <a:pt x="301" y="250"/>
                </a:lnTo>
                <a:lnTo>
                  <a:pt x="298" y="245"/>
                </a:lnTo>
                <a:lnTo>
                  <a:pt x="295" y="242"/>
                </a:lnTo>
                <a:lnTo>
                  <a:pt x="290" y="239"/>
                </a:lnTo>
                <a:lnTo>
                  <a:pt x="290" y="239"/>
                </a:lnTo>
                <a:lnTo>
                  <a:pt x="294" y="231"/>
                </a:lnTo>
                <a:lnTo>
                  <a:pt x="295" y="221"/>
                </a:lnTo>
                <a:lnTo>
                  <a:pt x="296" y="210"/>
                </a:lnTo>
                <a:lnTo>
                  <a:pt x="296" y="200"/>
                </a:lnTo>
                <a:lnTo>
                  <a:pt x="295" y="189"/>
                </a:lnTo>
                <a:lnTo>
                  <a:pt x="292" y="179"/>
                </a:lnTo>
                <a:lnTo>
                  <a:pt x="289" y="170"/>
                </a:lnTo>
                <a:lnTo>
                  <a:pt x="283" y="162"/>
                </a:lnTo>
                <a:lnTo>
                  <a:pt x="283" y="162"/>
                </a:lnTo>
                <a:lnTo>
                  <a:pt x="284" y="151"/>
                </a:lnTo>
                <a:lnTo>
                  <a:pt x="284" y="142"/>
                </a:lnTo>
                <a:lnTo>
                  <a:pt x="284" y="142"/>
                </a:lnTo>
                <a:lnTo>
                  <a:pt x="288" y="138"/>
                </a:lnTo>
                <a:lnTo>
                  <a:pt x="290" y="135"/>
                </a:lnTo>
                <a:lnTo>
                  <a:pt x="295" y="125"/>
                </a:lnTo>
                <a:lnTo>
                  <a:pt x="296" y="114"/>
                </a:lnTo>
                <a:lnTo>
                  <a:pt x="296" y="103"/>
                </a:lnTo>
                <a:lnTo>
                  <a:pt x="295" y="92"/>
                </a:lnTo>
                <a:lnTo>
                  <a:pt x="292" y="82"/>
                </a:lnTo>
                <a:lnTo>
                  <a:pt x="288" y="72"/>
                </a:lnTo>
                <a:lnTo>
                  <a:pt x="283" y="64"/>
                </a:lnTo>
                <a:lnTo>
                  <a:pt x="283" y="64"/>
                </a:lnTo>
                <a:lnTo>
                  <a:pt x="285" y="53"/>
                </a:lnTo>
                <a:lnTo>
                  <a:pt x="285" y="53"/>
                </a:lnTo>
                <a:close/>
                <a:moveTo>
                  <a:pt x="272" y="24"/>
                </a:moveTo>
                <a:lnTo>
                  <a:pt x="272" y="24"/>
                </a:lnTo>
                <a:lnTo>
                  <a:pt x="273" y="27"/>
                </a:lnTo>
                <a:lnTo>
                  <a:pt x="273" y="27"/>
                </a:lnTo>
                <a:lnTo>
                  <a:pt x="271" y="27"/>
                </a:lnTo>
                <a:lnTo>
                  <a:pt x="271" y="27"/>
                </a:lnTo>
                <a:lnTo>
                  <a:pt x="272" y="24"/>
                </a:lnTo>
                <a:lnTo>
                  <a:pt x="272" y="24"/>
                </a:lnTo>
                <a:close/>
                <a:moveTo>
                  <a:pt x="270" y="43"/>
                </a:moveTo>
                <a:lnTo>
                  <a:pt x="270" y="43"/>
                </a:lnTo>
                <a:lnTo>
                  <a:pt x="273" y="42"/>
                </a:lnTo>
                <a:lnTo>
                  <a:pt x="273" y="42"/>
                </a:lnTo>
                <a:lnTo>
                  <a:pt x="277" y="43"/>
                </a:lnTo>
                <a:lnTo>
                  <a:pt x="277" y="43"/>
                </a:lnTo>
                <a:lnTo>
                  <a:pt x="277" y="44"/>
                </a:lnTo>
                <a:lnTo>
                  <a:pt x="277" y="44"/>
                </a:lnTo>
                <a:lnTo>
                  <a:pt x="270" y="44"/>
                </a:lnTo>
                <a:lnTo>
                  <a:pt x="270" y="44"/>
                </a:lnTo>
                <a:lnTo>
                  <a:pt x="270" y="43"/>
                </a:lnTo>
                <a:lnTo>
                  <a:pt x="270" y="43"/>
                </a:lnTo>
                <a:close/>
                <a:moveTo>
                  <a:pt x="271" y="54"/>
                </a:moveTo>
                <a:lnTo>
                  <a:pt x="271" y="54"/>
                </a:lnTo>
                <a:lnTo>
                  <a:pt x="271" y="54"/>
                </a:lnTo>
                <a:lnTo>
                  <a:pt x="271" y="54"/>
                </a:lnTo>
                <a:lnTo>
                  <a:pt x="276" y="54"/>
                </a:lnTo>
                <a:lnTo>
                  <a:pt x="276" y="54"/>
                </a:lnTo>
                <a:lnTo>
                  <a:pt x="274" y="56"/>
                </a:lnTo>
                <a:lnTo>
                  <a:pt x="274" y="56"/>
                </a:lnTo>
                <a:lnTo>
                  <a:pt x="271" y="54"/>
                </a:lnTo>
                <a:lnTo>
                  <a:pt x="271" y="54"/>
                </a:lnTo>
                <a:close/>
                <a:moveTo>
                  <a:pt x="272" y="66"/>
                </a:moveTo>
                <a:lnTo>
                  <a:pt x="272" y="66"/>
                </a:lnTo>
                <a:lnTo>
                  <a:pt x="271" y="68"/>
                </a:lnTo>
                <a:lnTo>
                  <a:pt x="271" y="68"/>
                </a:lnTo>
                <a:lnTo>
                  <a:pt x="271" y="66"/>
                </a:lnTo>
                <a:lnTo>
                  <a:pt x="271" y="66"/>
                </a:lnTo>
                <a:lnTo>
                  <a:pt x="272" y="66"/>
                </a:lnTo>
                <a:lnTo>
                  <a:pt x="272" y="66"/>
                </a:lnTo>
                <a:close/>
                <a:moveTo>
                  <a:pt x="279" y="76"/>
                </a:moveTo>
                <a:lnTo>
                  <a:pt x="279" y="76"/>
                </a:lnTo>
                <a:lnTo>
                  <a:pt x="284" y="88"/>
                </a:lnTo>
                <a:lnTo>
                  <a:pt x="286" y="102"/>
                </a:lnTo>
                <a:lnTo>
                  <a:pt x="286" y="109"/>
                </a:lnTo>
                <a:lnTo>
                  <a:pt x="286" y="117"/>
                </a:lnTo>
                <a:lnTo>
                  <a:pt x="284" y="123"/>
                </a:lnTo>
                <a:lnTo>
                  <a:pt x="282" y="129"/>
                </a:lnTo>
                <a:lnTo>
                  <a:pt x="282" y="129"/>
                </a:lnTo>
                <a:lnTo>
                  <a:pt x="279" y="124"/>
                </a:lnTo>
                <a:lnTo>
                  <a:pt x="276" y="120"/>
                </a:lnTo>
                <a:lnTo>
                  <a:pt x="273" y="119"/>
                </a:lnTo>
                <a:lnTo>
                  <a:pt x="270" y="119"/>
                </a:lnTo>
                <a:lnTo>
                  <a:pt x="267" y="120"/>
                </a:lnTo>
                <a:lnTo>
                  <a:pt x="266" y="121"/>
                </a:lnTo>
                <a:lnTo>
                  <a:pt x="267" y="124"/>
                </a:lnTo>
                <a:lnTo>
                  <a:pt x="270" y="127"/>
                </a:lnTo>
                <a:lnTo>
                  <a:pt x="270" y="127"/>
                </a:lnTo>
                <a:lnTo>
                  <a:pt x="267" y="129"/>
                </a:lnTo>
                <a:lnTo>
                  <a:pt x="266" y="131"/>
                </a:lnTo>
                <a:lnTo>
                  <a:pt x="265" y="133"/>
                </a:lnTo>
                <a:lnTo>
                  <a:pt x="266" y="136"/>
                </a:lnTo>
                <a:lnTo>
                  <a:pt x="266" y="136"/>
                </a:lnTo>
                <a:lnTo>
                  <a:pt x="262" y="133"/>
                </a:lnTo>
                <a:lnTo>
                  <a:pt x="259" y="130"/>
                </a:lnTo>
                <a:lnTo>
                  <a:pt x="256" y="125"/>
                </a:lnTo>
                <a:lnTo>
                  <a:pt x="254" y="119"/>
                </a:lnTo>
                <a:lnTo>
                  <a:pt x="254" y="119"/>
                </a:lnTo>
                <a:lnTo>
                  <a:pt x="255" y="115"/>
                </a:lnTo>
                <a:lnTo>
                  <a:pt x="255" y="112"/>
                </a:lnTo>
                <a:lnTo>
                  <a:pt x="254" y="109"/>
                </a:lnTo>
                <a:lnTo>
                  <a:pt x="252" y="106"/>
                </a:lnTo>
                <a:lnTo>
                  <a:pt x="252" y="106"/>
                </a:lnTo>
                <a:lnTo>
                  <a:pt x="250" y="97"/>
                </a:lnTo>
                <a:lnTo>
                  <a:pt x="250" y="92"/>
                </a:lnTo>
                <a:lnTo>
                  <a:pt x="248" y="90"/>
                </a:lnTo>
                <a:lnTo>
                  <a:pt x="248" y="90"/>
                </a:lnTo>
                <a:lnTo>
                  <a:pt x="248" y="82"/>
                </a:lnTo>
                <a:lnTo>
                  <a:pt x="250" y="74"/>
                </a:lnTo>
                <a:lnTo>
                  <a:pt x="253" y="71"/>
                </a:lnTo>
                <a:lnTo>
                  <a:pt x="255" y="67"/>
                </a:lnTo>
                <a:lnTo>
                  <a:pt x="258" y="65"/>
                </a:lnTo>
                <a:lnTo>
                  <a:pt x="261" y="64"/>
                </a:lnTo>
                <a:lnTo>
                  <a:pt x="261" y="64"/>
                </a:lnTo>
                <a:lnTo>
                  <a:pt x="262" y="76"/>
                </a:lnTo>
                <a:lnTo>
                  <a:pt x="264" y="80"/>
                </a:lnTo>
                <a:lnTo>
                  <a:pt x="266" y="85"/>
                </a:lnTo>
                <a:lnTo>
                  <a:pt x="268" y="86"/>
                </a:lnTo>
                <a:lnTo>
                  <a:pt x="271" y="86"/>
                </a:lnTo>
                <a:lnTo>
                  <a:pt x="274" y="83"/>
                </a:lnTo>
                <a:lnTo>
                  <a:pt x="279" y="76"/>
                </a:lnTo>
                <a:lnTo>
                  <a:pt x="279" y="76"/>
                </a:lnTo>
                <a:close/>
                <a:moveTo>
                  <a:pt x="254" y="37"/>
                </a:moveTo>
                <a:lnTo>
                  <a:pt x="254" y="37"/>
                </a:lnTo>
                <a:lnTo>
                  <a:pt x="241" y="38"/>
                </a:lnTo>
                <a:lnTo>
                  <a:pt x="226" y="38"/>
                </a:lnTo>
                <a:lnTo>
                  <a:pt x="226" y="38"/>
                </a:lnTo>
                <a:lnTo>
                  <a:pt x="254" y="37"/>
                </a:lnTo>
                <a:lnTo>
                  <a:pt x="254" y="37"/>
                </a:lnTo>
                <a:close/>
                <a:moveTo>
                  <a:pt x="67" y="31"/>
                </a:moveTo>
                <a:lnTo>
                  <a:pt x="67" y="31"/>
                </a:lnTo>
                <a:lnTo>
                  <a:pt x="49" y="33"/>
                </a:lnTo>
                <a:lnTo>
                  <a:pt x="41" y="33"/>
                </a:lnTo>
                <a:lnTo>
                  <a:pt x="32" y="35"/>
                </a:lnTo>
                <a:lnTo>
                  <a:pt x="32" y="35"/>
                </a:lnTo>
                <a:lnTo>
                  <a:pt x="41" y="32"/>
                </a:lnTo>
                <a:lnTo>
                  <a:pt x="49" y="31"/>
                </a:lnTo>
                <a:lnTo>
                  <a:pt x="67" y="31"/>
                </a:lnTo>
                <a:lnTo>
                  <a:pt x="67" y="31"/>
                </a:lnTo>
                <a:close/>
                <a:moveTo>
                  <a:pt x="16" y="41"/>
                </a:moveTo>
                <a:lnTo>
                  <a:pt x="16" y="41"/>
                </a:lnTo>
                <a:lnTo>
                  <a:pt x="18" y="43"/>
                </a:lnTo>
                <a:lnTo>
                  <a:pt x="18" y="43"/>
                </a:lnTo>
                <a:lnTo>
                  <a:pt x="14" y="43"/>
                </a:lnTo>
                <a:lnTo>
                  <a:pt x="14" y="43"/>
                </a:lnTo>
                <a:lnTo>
                  <a:pt x="16" y="41"/>
                </a:lnTo>
                <a:lnTo>
                  <a:pt x="16" y="41"/>
                </a:lnTo>
                <a:close/>
              </a:path>
            </a:pathLst>
          </a:custGeom>
          <a:solidFill>
            <a:srgbClr val="2E2E2E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1644973" y="3463129"/>
            <a:ext cx="36122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solidFill>
                  <a:srgbClr val="2E2E2E"/>
                </a:solidFill>
                <a:highlight>
                  <a:srgbClr val="F9F9F9"/>
                </a:highlight>
                <a:latin typeface="印品黑体" panose="00000500000000000000" pitchFamily="2" charset="-122"/>
                <a:ea typeface="印品黑体" panose="00000500000000000000" pitchFamily="2" charset="-122"/>
              </a:rPr>
              <a:t>Contents</a:t>
            </a:r>
            <a:endParaRPr lang="zh-CN" altLang="en-US" sz="4800" b="1" dirty="0">
              <a:solidFill>
                <a:srgbClr val="2E2E2E"/>
              </a:solidFill>
              <a:highlight>
                <a:srgbClr val="F9F9F9"/>
              </a:highligh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32" name="Group 4"/>
          <p:cNvGrpSpPr>
            <a:grpSpLocks noChangeAspect="1"/>
          </p:cNvGrpSpPr>
          <p:nvPr/>
        </p:nvGrpSpPr>
        <p:grpSpPr bwMode="auto">
          <a:xfrm flipV="1">
            <a:off x="6814243" y="3535644"/>
            <a:ext cx="739929" cy="763583"/>
            <a:chOff x="1308" y="1009"/>
            <a:chExt cx="1001" cy="1033"/>
          </a:xfrm>
        </p:grpSpPr>
        <p:sp>
          <p:nvSpPr>
            <p:cNvPr id="3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3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4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</p:grpSp>
      <p:grpSp>
        <p:nvGrpSpPr>
          <p:cNvPr id="52" name="Group 4"/>
          <p:cNvGrpSpPr>
            <a:grpSpLocks noChangeAspect="1"/>
          </p:cNvGrpSpPr>
          <p:nvPr/>
        </p:nvGrpSpPr>
        <p:grpSpPr bwMode="auto">
          <a:xfrm flipV="1">
            <a:off x="6785476" y="1494964"/>
            <a:ext cx="739929" cy="763583"/>
            <a:chOff x="1308" y="1009"/>
            <a:chExt cx="1001" cy="1033"/>
          </a:xfrm>
        </p:grpSpPr>
        <p:sp>
          <p:nvSpPr>
            <p:cNvPr id="53" name="Freeform 5"/>
            <p:cNvSpPr/>
            <p:nvPr/>
          </p:nvSpPr>
          <p:spPr bwMode="auto">
            <a:xfrm>
              <a:off x="1533" y="1009"/>
              <a:ext cx="571" cy="830"/>
            </a:xfrm>
            <a:custGeom>
              <a:avLst/>
              <a:gdLst>
                <a:gd name="T0" fmla="*/ 404 w 439"/>
                <a:gd name="T1" fmla="*/ 298 h 638"/>
                <a:gd name="T2" fmla="*/ 321 w 439"/>
                <a:gd name="T3" fmla="*/ 223 h 638"/>
                <a:gd name="T4" fmla="*/ 321 w 439"/>
                <a:gd name="T5" fmla="*/ 50 h 638"/>
                <a:gd name="T6" fmla="*/ 318 w 439"/>
                <a:gd name="T7" fmla="*/ 41 h 638"/>
                <a:gd name="T8" fmla="*/ 221 w 439"/>
                <a:gd name="T9" fmla="*/ 0 h 638"/>
                <a:gd name="T10" fmla="*/ 118 w 439"/>
                <a:gd name="T11" fmla="*/ 40 h 638"/>
                <a:gd name="T12" fmla="*/ 114 w 439"/>
                <a:gd name="T13" fmla="*/ 50 h 638"/>
                <a:gd name="T14" fmla="*/ 114 w 439"/>
                <a:gd name="T15" fmla="*/ 225 h 638"/>
                <a:gd name="T16" fmla="*/ 34 w 439"/>
                <a:gd name="T17" fmla="*/ 300 h 638"/>
                <a:gd name="T18" fmla="*/ 0 w 439"/>
                <a:gd name="T19" fmla="*/ 418 h 638"/>
                <a:gd name="T20" fmla="*/ 220 w 439"/>
                <a:gd name="T21" fmla="*/ 638 h 638"/>
                <a:gd name="T22" fmla="*/ 439 w 439"/>
                <a:gd name="T23" fmla="*/ 418 h 638"/>
                <a:gd name="T24" fmla="*/ 404 w 439"/>
                <a:gd name="T25" fmla="*/ 298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9" h="638">
                  <a:moveTo>
                    <a:pt x="404" y="298"/>
                  </a:moveTo>
                  <a:cubicBezTo>
                    <a:pt x="383" y="267"/>
                    <a:pt x="355" y="241"/>
                    <a:pt x="321" y="223"/>
                  </a:cubicBezTo>
                  <a:cubicBezTo>
                    <a:pt x="321" y="222"/>
                    <a:pt x="321" y="50"/>
                    <a:pt x="321" y="50"/>
                  </a:cubicBezTo>
                  <a:cubicBezTo>
                    <a:pt x="321" y="47"/>
                    <a:pt x="320" y="44"/>
                    <a:pt x="318" y="41"/>
                  </a:cubicBezTo>
                  <a:cubicBezTo>
                    <a:pt x="316" y="39"/>
                    <a:pt x="282" y="0"/>
                    <a:pt x="221" y="0"/>
                  </a:cubicBezTo>
                  <a:cubicBezTo>
                    <a:pt x="162" y="0"/>
                    <a:pt x="120" y="38"/>
                    <a:pt x="118" y="40"/>
                  </a:cubicBezTo>
                  <a:cubicBezTo>
                    <a:pt x="116" y="43"/>
                    <a:pt x="114" y="46"/>
                    <a:pt x="114" y="50"/>
                  </a:cubicBezTo>
                  <a:cubicBezTo>
                    <a:pt x="114" y="50"/>
                    <a:pt x="114" y="223"/>
                    <a:pt x="114" y="225"/>
                  </a:cubicBezTo>
                  <a:cubicBezTo>
                    <a:pt x="81" y="243"/>
                    <a:pt x="54" y="269"/>
                    <a:pt x="34" y="300"/>
                  </a:cubicBezTo>
                  <a:cubicBezTo>
                    <a:pt x="11" y="335"/>
                    <a:pt x="0" y="376"/>
                    <a:pt x="0" y="418"/>
                  </a:cubicBezTo>
                  <a:cubicBezTo>
                    <a:pt x="0" y="539"/>
                    <a:pt x="98" y="638"/>
                    <a:pt x="220" y="638"/>
                  </a:cubicBezTo>
                  <a:cubicBezTo>
                    <a:pt x="341" y="638"/>
                    <a:pt x="439" y="539"/>
                    <a:pt x="439" y="418"/>
                  </a:cubicBezTo>
                  <a:cubicBezTo>
                    <a:pt x="439" y="375"/>
                    <a:pt x="427" y="334"/>
                    <a:pt x="404" y="298"/>
                  </a:cubicBezTo>
                  <a:close/>
                </a:path>
              </a:pathLst>
            </a:cu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4" name="Freeform 6"/>
            <p:cNvSpPr>
              <a:spLocks noEditPoints="1"/>
            </p:cNvSpPr>
            <p:nvPr/>
          </p:nvSpPr>
          <p:spPr bwMode="auto">
            <a:xfrm>
              <a:off x="1526" y="1009"/>
              <a:ext cx="573" cy="830"/>
            </a:xfrm>
            <a:custGeom>
              <a:avLst/>
              <a:gdLst>
                <a:gd name="T0" fmla="*/ 440 w 440"/>
                <a:gd name="T1" fmla="*/ 418 h 638"/>
                <a:gd name="T2" fmla="*/ 322 w 440"/>
                <a:gd name="T3" fmla="*/ 223 h 638"/>
                <a:gd name="T4" fmla="*/ 319 w 440"/>
                <a:gd name="T5" fmla="*/ 41 h 638"/>
                <a:gd name="T6" fmla="*/ 119 w 440"/>
                <a:gd name="T7" fmla="*/ 40 h 638"/>
                <a:gd name="T8" fmla="*/ 114 w 440"/>
                <a:gd name="T9" fmla="*/ 225 h 638"/>
                <a:gd name="T10" fmla="*/ 0 w 440"/>
                <a:gd name="T11" fmla="*/ 418 h 638"/>
                <a:gd name="T12" fmla="*/ 143 w 440"/>
                <a:gd name="T13" fmla="*/ 75 h 638"/>
                <a:gd name="T14" fmla="*/ 294 w 440"/>
                <a:gd name="T15" fmla="*/ 134 h 638"/>
                <a:gd name="T16" fmla="*/ 143 w 440"/>
                <a:gd name="T17" fmla="*/ 75 h 638"/>
                <a:gd name="T18" fmla="*/ 294 w 440"/>
                <a:gd name="T19" fmla="*/ 162 h 638"/>
                <a:gd name="T20" fmla="*/ 294 w 440"/>
                <a:gd name="T21" fmla="*/ 189 h 638"/>
                <a:gd name="T22" fmla="*/ 143 w 440"/>
                <a:gd name="T23" fmla="*/ 134 h 638"/>
                <a:gd name="T24" fmla="*/ 213 w 440"/>
                <a:gd name="T25" fmla="*/ 411 h 638"/>
                <a:gd name="T26" fmla="*/ 184 w 440"/>
                <a:gd name="T27" fmla="*/ 400 h 638"/>
                <a:gd name="T28" fmla="*/ 196 w 440"/>
                <a:gd name="T29" fmla="*/ 200 h 638"/>
                <a:gd name="T30" fmla="*/ 230 w 440"/>
                <a:gd name="T31" fmla="*/ 228 h 638"/>
                <a:gd name="T32" fmla="*/ 218 w 440"/>
                <a:gd name="T33" fmla="*/ 408 h 638"/>
                <a:gd name="T34" fmla="*/ 213 w 440"/>
                <a:gd name="T35" fmla="*/ 459 h 638"/>
                <a:gd name="T36" fmla="*/ 213 w 440"/>
                <a:gd name="T37" fmla="*/ 435 h 638"/>
                <a:gd name="T38" fmla="*/ 136 w 440"/>
                <a:gd name="T39" fmla="*/ 245 h 638"/>
                <a:gd name="T40" fmla="*/ 143 w 440"/>
                <a:gd name="T41" fmla="*/ 191 h 638"/>
                <a:gd name="T42" fmla="*/ 183 w 440"/>
                <a:gd name="T43" fmla="*/ 228 h 638"/>
                <a:gd name="T44" fmla="*/ 146 w 440"/>
                <a:gd name="T45" fmla="*/ 411 h 638"/>
                <a:gd name="T46" fmla="*/ 139 w 440"/>
                <a:gd name="T47" fmla="*/ 470 h 638"/>
                <a:gd name="T48" fmla="*/ 181 w 440"/>
                <a:gd name="T49" fmla="*/ 421 h 638"/>
                <a:gd name="T50" fmla="*/ 188 w 440"/>
                <a:gd name="T51" fmla="*/ 450 h 638"/>
                <a:gd name="T52" fmla="*/ 237 w 440"/>
                <a:gd name="T53" fmla="*/ 450 h 638"/>
                <a:gd name="T54" fmla="*/ 245 w 440"/>
                <a:gd name="T55" fmla="*/ 421 h 638"/>
                <a:gd name="T56" fmla="*/ 286 w 440"/>
                <a:gd name="T57" fmla="*/ 470 h 638"/>
                <a:gd name="T58" fmla="*/ 279 w 440"/>
                <a:gd name="T59" fmla="*/ 411 h 638"/>
                <a:gd name="T60" fmla="*/ 243 w 440"/>
                <a:gd name="T61" fmla="*/ 228 h 638"/>
                <a:gd name="T62" fmla="*/ 294 w 440"/>
                <a:gd name="T63" fmla="*/ 217 h 638"/>
                <a:gd name="T64" fmla="*/ 302 w 440"/>
                <a:gd name="T65" fmla="*/ 244 h 638"/>
                <a:gd name="T66" fmla="*/ 220 w 440"/>
                <a:gd name="T67" fmla="*/ 610 h 638"/>
                <a:gd name="T68" fmla="*/ 136 w 440"/>
                <a:gd name="T69" fmla="*/ 245 h 638"/>
                <a:gd name="T70" fmla="*/ 160 w 440"/>
                <a:gd name="T71" fmla="*/ 443 h 638"/>
                <a:gd name="T72" fmla="*/ 143 w 440"/>
                <a:gd name="T73" fmla="*/ 447 h 638"/>
                <a:gd name="T74" fmla="*/ 168 w 440"/>
                <a:gd name="T75" fmla="*/ 422 h 638"/>
                <a:gd name="T76" fmla="*/ 273 w 440"/>
                <a:gd name="T77" fmla="*/ 429 h 638"/>
                <a:gd name="T78" fmla="*/ 280 w 440"/>
                <a:gd name="T79" fmla="*/ 452 h 638"/>
                <a:gd name="T80" fmla="*/ 258 w 440"/>
                <a:gd name="T81" fmla="*/ 422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40" h="638">
                  <a:moveTo>
                    <a:pt x="220" y="638"/>
                  </a:moveTo>
                  <a:cubicBezTo>
                    <a:pt x="342" y="638"/>
                    <a:pt x="440" y="539"/>
                    <a:pt x="440" y="418"/>
                  </a:cubicBezTo>
                  <a:cubicBezTo>
                    <a:pt x="440" y="375"/>
                    <a:pt x="428" y="334"/>
                    <a:pt x="405" y="298"/>
                  </a:cubicBezTo>
                  <a:cubicBezTo>
                    <a:pt x="384" y="267"/>
                    <a:pt x="356" y="241"/>
                    <a:pt x="322" y="223"/>
                  </a:cubicBezTo>
                  <a:cubicBezTo>
                    <a:pt x="322" y="222"/>
                    <a:pt x="322" y="50"/>
                    <a:pt x="322" y="50"/>
                  </a:cubicBezTo>
                  <a:cubicBezTo>
                    <a:pt x="322" y="47"/>
                    <a:pt x="321" y="44"/>
                    <a:pt x="319" y="41"/>
                  </a:cubicBezTo>
                  <a:cubicBezTo>
                    <a:pt x="317" y="39"/>
                    <a:pt x="283" y="0"/>
                    <a:pt x="222" y="0"/>
                  </a:cubicBezTo>
                  <a:cubicBezTo>
                    <a:pt x="162" y="0"/>
                    <a:pt x="121" y="38"/>
                    <a:pt x="119" y="40"/>
                  </a:cubicBezTo>
                  <a:cubicBezTo>
                    <a:pt x="117" y="43"/>
                    <a:pt x="115" y="46"/>
                    <a:pt x="115" y="50"/>
                  </a:cubicBezTo>
                  <a:cubicBezTo>
                    <a:pt x="115" y="50"/>
                    <a:pt x="115" y="223"/>
                    <a:pt x="114" y="225"/>
                  </a:cubicBezTo>
                  <a:cubicBezTo>
                    <a:pt x="82" y="243"/>
                    <a:pt x="55" y="269"/>
                    <a:pt x="35" y="300"/>
                  </a:cubicBezTo>
                  <a:cubicBezTo>
                    <a:pt x="12" y="335"/>
                    <a:pt x="0" y="376"/>
                    <a:pt x="0" y="418"/>
                  </a:cubicBezTo>
                  <a:cubicBezTo>
                    <a:pt x="0" y="539"/>
                    <a:pt x="99" y="638"/>
                    <a:pt x="220" y="638"/>
                  </a:cubicBezTo>
                  <a:close/>
                  <a:moveTo>
                    <a:pt x="143" y="75"/>
                  </a:moveTo>
                  <a:cubicBezTo>
                    <a:pt x="294" y="102"/>
                    <a:pt x="294" y="102"/>
                    <a:pt x="294" y="102"/>
                  </a:cubicBezTo>
                  <a:cubicBezTo>
                    <a:pt x="294" y="134"/>
                    <a:pt x="294" y="134"/>
                    <a:pt x="294" y="134"/>
                  </a:cubicBezTo>
                  <a:cubicBezTo>
                    <a:pt x="143" y="106"/>
                    <a:pt x="143" y="106"/>
                    <a:pt x="143" y="106"/>
                  </a:cubicBezTo>
                  <a:lnTo>
                    <a:pt x="143" y="75"/>
                  </a:lnTo>
                  <a:close/>
                  <a:moveTo>
                    <a:pt x="143" y="134"/>
                  </a:moveTo>
                  <a:cubicBezTo>
                    <a:pt x="294" y="162"/>
                    <a:pt x="294" y="162"/>
                    <a:pt x="294" y="162"/>
                  </a:cubicBezTo>
                  <a:cubicBezTo>
                    <a:pt x="294" y="180"/>
                    <a:pt x="294" y="180"/>
                    <a:pt x="294" y="180"/>
                  </a:cubicBezTo>
                  <a:cubicBezTo>
                    <a:pt x="294" y="189"/>
                    <a:pt x="294" y="189"/>
                    <a:pt x="294" y="189"/>
                  </a:cubicBezTo>
                  <a:cubicBezTo>
                    <a:pt x="143" y="163"/>
                    <a:pt x="143" y="163"/>
                    <a:pt x="143" y="163"/>
                  </a:cubicBezTo>
                  <a:lnTo>
                    <a:pt x="143" y="134"/>
                  </a:lnTo>
                  <a:close/>
                  <a:moveTo>
                    <a:pt x="218" y="408"/>
                  </a:moveTo>
                  <a:cubicBezTo>
                    <a:pt x="216" y="409"/>
                    <a:pt x="214" y="410"/>
                    <a:pt x="213" y="411"/>
                  </a:cubicBezTo>
                  <a:cubicBezTo>
                    <a:pt x="211" y="410"/>
                    <a:pt x="209" y="409"/>
                    <a:pt x="207" y="408"/>
                  </a:cubicBezTo>
                  <a:cubicBezTo>
                    <a:pt x="201" y="404"/>
                    <a:pt x="193" y="402"/>
                    <a:pt x="184" y="400"/>
                  </a:cubicBezTo>
                  <a:cubicBezTo>
                    <a:pt x="191" y="354"/>
                    <a:pt x="194" y="273"/>
                    <a:pt x="195" y="228"/>
                  </a:cubicBezTo>
                  <a:cubicBezTo>
                    <a:pt x="195" y="215"/>
                    <a:pt x="196" y="205"/>
                    <a:pt x="196" y="200"/>
                  </a:cubicBezTo>
                  <a:cubicBezTo>
                    <a:pt x="230" y="206"/>
                    <a:pt x="230" y="206"/>
                    <a:pt x="230" y="206"/>
                  </a:cubicBezTo>
                  <a:cubicBezTo>
                    <a:pt x="230" y="211"/>
                    <a:pt x="230" y="219"/>
                    <a:pt x="230" y="228"/>
                  </a:cubicBezTo>
                  <a:cubicBezTo>
                    <a:pt x="231" y="273"/>
                    <a:pt x="234" y="354"/>
                    <a:pt x="241" y="400"/>
                  </a:cubicBezTo>
                  <a:cubicBezTo>
                    <a:pt x="233" y="402"/>
                    <a:pt x="225" y="404"/>
                    <a:pt x="218" y="408"/>
                  </a:cubicBezTo>
                  <a:close/>
                  <a:moveTo>
                    <a:pt x="225" y="448"/>
                  </a:moveTo>
                  <a:cubicBezTo>
                    <a:pt x="224" y="452"/>
                    <a:pt x="218" y="459"/>
                    <a:pt x="213" y="459"/>
                  </a:cubicBezTo>
                  <a:cubicBezTo>
                    <a:pt x="208" y="459"/>
                    <a:pt x="201" y="452"/>
                    <a:pt x="201" y="448"/>
                  </a:cubicBezTo>
                  <a:cubicBezTo>
                    <a:pt x="201" y="445"/>
                    <a:pt x="204" y="439"/>
                    <a:pt x="213" y="435"/>
                  </a:cubicBezTo>
                  <a:cubicBezTo>
                    <a:pt x="221" y="439"/>
                    <a:pt x="225" y="445"/>
                    <a:pt x="225" y="448"/>
                  </a:cubicBezTo>
                  <a:close/>
                  <a:moveTo>
                    <a:pt x="136" y="245"/>
                  </a:moveTo>
                  <a:cubicBezTo>
                    <a:pt x="144" y="242"/>
                    <a:pt x="144" y="242"/>
                    <a:pt x="144" y="242"/>
                  </a:cubicBezTo>
                  <a:cubicBezTo>
                    <a:pt x="143" y="191"/>
                    <a:pt x="143" y="191"/>
                    <a:pt x="143" y="191"/>
                  </a:cubicBezTo>
                  <a:cubicBezTo>
                    <a:pt x="183" y="198"/>
                    <a:pt x="183" y="198"/>
                    <a:pt x="183" y="198"/>
                  </a:cubicBezTo>
                  <a:cubicBezTo>
                    <a:pt x="183" y="205"/>
                    <a:pt x="183" y="215"/>
                    <a:pt x="183" y="228"/>
                  </a:cubicBezTo>
                  <a:cubicBezTo>
                    <a:pt x="181" y="278"/>
                    <a:pt x="178" y="360"/>
                    <a:pt x="172" y="400"/>
                  </a:cubicBezTo>
                  <a:cubicBezTo>
                    <a:pt x="162" y="401"/>
                    <a:pt x="153" y="404"/>
                    <a:pt x="146" y="411"/>
                  </a:cubicBezTo>
                  <a:cubicBezTo>
                    <a:pt x="138" y="418"/>
                    <a:pt x="133" y="429"/>
                    <a:pt x="131" y="441"/>
                  </a:cubicBezTo>
                  <a:cubicBezTo>
                    <a:pt x="129" y="453"/>
                    <a:pt x="132" y="464"/>
                    <a:pt x="139" y="470"/>
                  </a:cubicBezTo>
                  <a:cubicBezTo>
                    <a:pt x="146" y="477"/>
                    <a:pt x="158" y="477"/>
                    <a:pt x="170" y="457"/>
                  </a:cubicBezTo>
                  <a:cubicBezTo>
                    <a:pt x="174" y="449"/>
                    <a:pt x="178" y="436"/>
                    <a:pt x="181" y="421"/>
                  </a:cubicBezTo>
                  <a:cubicBezTo>
                    <a:pt x="186" y="421"/>
                    <a:pt x="192" y="423"/>
                    <a:pt x="197" y="425"/>
                  </a:cubicBezTo>
                  <a:cubicBezTo>
                    <a:pt x="189" y="434"/>
                    <a:pt x="188" y="444"/>
                    <a:pt x="188" y="450"/>
                  </a:cubicBezTo>
                  <a:cubicBezTo>
                    <a:pt x="189" y="464"/>
                    <a:pt x="200" y="480"/>
                    <a:pt x="213" y="480"/>
                  </a:cubicBezTo>
                  <a:cubicBezTo>
                    <a:pt x="225" y="480"/>
                    <a:pt x="236" y="464"/>
                    <a:pt x="237" y="450"/>
                  </a:cubicBezTo>
                  <a:cubicBezTo>
                    <a:pt x="237" y="444"/>
                    <a:pt x="236" y="434"/>
                    <a:pt x="229" y="425"/>
                  </a:cubicBezTo>
                  <a:cubicBezTo>
                    <a:pt x="234" y="423"/>
                    <a:pt x="239" y="421"/>
                    <a:pt x="245" y="421"/>
                  </a:cubicBezTo>
                  <a:cubicBezTo>
                    <a:pt x="248" y="436"/>
                    <a:pt x="251" y="449"/>
                    <a:pt x="256" y="457"/>
                  </a:cubicBezTo>
                  <a:cubicBezTo>
                    <a:pt x="267" y="477"/>
                    <a:pt x="279" y="477"/>
                    <a:pt x="286" y="470"/>
                  </a:cubicBezTo>
                  <a:cubicBezTo>
                    <a:pt x="293" y="464"/>
                    <a:pt x="296" y="453"/>
                    <a:pt x="294" y="441"/>
                  </a:cubicBezTo>
                  <a:cubicBezTo>
                    <a:pt x="292" y="429"/>
                    <a:pt x="287" y="418"/>
                    <a:pt x="279" y="411"/>
                  </a:cubicBezTo>
                  <a:cubicBezTo>
                    <a:pt x="272" y="404"/>
                    <a:pt x="263" y="401"/>
                    <a:pt x="254" y="400"/>
                  </a:cubicBezTo>
                  <a:cubicBezTo>
                    <a:pt x="247" y="360"/>
                    <a:pt x="244" y="278"/>
                    <a:pt x="243" y="228"/>
                  </a:cubicBezTo>
                  <a:cubicBezTo>
                    <a:pt x="243" y="220"/>
                    <a:pt x="242" y="214"/>
                    <a:pt x="242" y="208"/>
                  </a:cubicBezTo>
                  <a:cubicBezTo>
                    <a:pt x="294" y="217"/>
                    <a:pt x="294" y="217"/>
                    <a:pt x="294" y="217"/>
                  </a:cubicBezTo>
                  <a:cubicBezTo>
                    <a:pt x="294" y="240"/>
                    <a:pt x="294" y="240"/>
                    <a:pt x="294" y="240"/>
                  </a:cubicBezTo>
                  <a:cubicBezTo>
                    <a:pt x="302" y="244"/>
                    <a:pt x="302" y="244"/>
                    <a:pt x="302" y="244"/>
                  </a:cubicBezTo>
                  <a:cubicBezTo>
                    <a:pt x="369" y="275"/>
                    <a:pt x="413" y="344"/>
                    <a:pt x="413" y="418"/>
                  </a:cubicBezTo>
                  <a:cubicBezTo>
                    <a:pt x="413" y="524"/>
                    <a:pt x="326" y="610"/>
                    <a:pt x="220" y="610"/>
                  </a:cubicBezTo>
                  <a:cubicBezTo>
                    <a:pt x="114" y="610"/>
                    <a:pt x="28" y="524"/>
                    <a:pt x="28" y="418"/>
                  </a:cubicBezTo>
                  <a:cubicBezTo>
                    <a:pt x="28" y="344"/>
                    <a:pt x="70" y="278"/>
                    <a:pt x="136" y="245"/>
                  </a:cubicBezTo>
                  <a:close/>
                  <a:moveTo>
                    <a:pt x="168" y="422"/>
                  </a:moveTo>
                  <a:cubicBezTo>
                    <a:pt x="165" y="431"/>
                    <a:pt x="163" y="438"/>
                    <a:pt x="160" y="443"/>
                  </a:cubicBezTo>
                  <a:cubicBezTo>
                    <a:pt x="154" y="454"/>
                    <a:pt x="148" y="455"/>
                    <a:pt x="145" y="452"/>
                  </a:cubicBezTo>
                  <a:cubicBezTo>
                    <a:pt x="144" y="451"/>
                    <a:pt x="143" y="449"/>
                    <a:pt x="143" y="447"/>
                  </a:cubicBezTo>
                  <a:cubicBezTo>
                    <a:pt x="144" y="439"/>
                    <a:pt x="147" y="434"/>
                    <a:pt x="152" y="429"/>
                  </a:cubicBezTo>
                  <a:cubicBezTo>
                    <a:pt x="156" y="425"/>
                    <a:pt x="162" y="423"/>
                    <a:pt x="168" y="422"/>
                  </a:cubicBezTo>
                  <a:close/>
                  <a:moveTo>
                    <a:pt x="258" y="422"/>
                  </a:moveTo>
                  <a:cubicBezTo>
                    <a:pt x="264" y="423"/>
                    <a:pt x="269" y="425"/>
                    <a:pt x="273" y="429"/>
                  </a:cubicBezTo>
                  <a:cubicBezTo>
                    <a:pt x="278" y="434"/>
                    <a:pt x="281" y="439"/>
                    <a:pt x="282" y="447"/>
                  </a:cubicBezTo>
                  <a:cubicBezTo>
                    <a:pt x="283" y="449"/>
                    <a:pt x="282" y="451"/>
                    <a:pt x="280" y="452"/>
                  </a:cubicBezTo>
                  <a:cubicBezTo>
                    <a:pt x="277" y="455"/>
                    <a:pt x="271" y="454"/>
                    <a:pt x="265" y="443"/>
                  </a:cubicBezTo>
                  <a:cubicBezTo>
                    <a:pt x="262" y="438"/>
                    <a:pt x="260" y="431"/>
                    <a:pt x="258" y="422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5" name="Freeform 7"/>
            <p:cNvSpPr/>
            <p:nvPr/>
          </p:nvSpPr>
          <p:spPr bwMode="auto">
            <a:xfrm>
              <a:off x="2145" y="1578"/>
              <a:ext cx="164" cy="42"/>
            </a:xfrm>
            <a:custGeom>
              <a:avLst/>
              <a:gdLst>
                <a:gd name="T0" fmla="*/ 0 w 126"/>
                <a:gd name="T1" fmla="*/ 16 h 33"/>
                <a:gd name="T2" fmla="*/ 17 w 126"/>
                <a:gd name="T3" fmla="*/ 33 h 33"/>
                <a:gd name="T4" fmla="*/ 109 w 126"/>
                <a:gd name="T5" fmla="*/ 33 h 33"/>
                <a:gd name="T6" fmla="*/ 126 w 126"/>
                <a:gd name="T7" fmla="*/ 16 h 33"/>
                <a:gd name="T8" fmla="*/ 109 w 126"/>
                <a:gd name="T9" fmla="*/ 0 h 33"/>
                <a:gd name="T10" fmla="*/ 17 w 126"/>
                <a:gd name="T11" fmla="*/ 0 h 33"/>
                <a:gd name="T12" fmla="*/ 0 w 126"/>
                <a:gd name="T13" fmla="*/ 1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6" h="33">
                  <a:moveTo>
                    <a:pt x="0" y="16"/>
                  </a:moveTo>
                  <a:cubicBezTo>
                    <a:pt x="0" y="25"/>
                    <a:pt x="7" y="33"/>
                    <a:pt x="17" y="33"/>
                  </a:cubicBezTo>
                  <a:cubicBezTo>
                    <a:pt x="109" y="33"/>
                    <a:pt x="109" y="33"/>
                    <a:pt x="109" y="33"/>
                  </a:cubicBezTo>
                  <a:cubicBezTo>
                    <a:pt x="118" y="33"/>
                    <a:pt x="126" y="25"/>
                    <a:pt x="126" y="16"/>
                  </a:cubicBezTo>
                  <a:cubicBezTo>
                    <a:pt x="126" y="7"/>
                    <a:pt x="118" y="0"/>
                    <a:pt x="109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7" y="0"/>
                    <a:pt x="0" y="7"/>
                    <a:pt x="0" y="16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6" name="Freeform 8"/>
            <p:cNvSpPr/>
            <p:nvPr/>
          </p:nvSpPr>
          <p:spPr bwMode="auto">
            <a:xfrm>
              <a:off x="1763" y="1882"/>
              <a:ext cx="44" cy="160"/>
            </a:xfrm>
            <a:custGeom>
              <a:avLst/>
              <a:gdLst>
                <a:gd name="T0" fmla="*/ 17 w 34"/>
                <a:gd name="T1" fmla="*/ 0 h 123"/>
                <a:gd name="T2" fmla="*/ 0 w 34"/>
                <a:gd name="T3" fmla="*/ 16 h 123"/>
                <a:gd name="T4" fmla="*/ 0 w 34"/>
                <a:gd name="T5" fmla="*/ 106 h 123"/>
                <a:gd name="T6" fmla="*/ 17 w 34"/>
                <a:gd name="T7" fmla="*/ 123 h 123"/>
                <a:gd name="T8" fmla="*/ 34 w 34"/>
                <a:gd name="T9" fmla="*/ 106 h 123"/>
                <a:gd name="T10" fmla="*/ 34 w 34"/>
                <a:gd name="T11" fmla="*/ 16 h 123"/>
                <a:gd name="T12" fmla="*/ 17 w 34"/>
                <a:gd name="T13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4" h="123">
                  <a:moveTo>
                    <a:pt x="17" y="0"/>
                  </a:moveTo>
                  <a:cubicBezTo>
                    <a:pt x="7" y="0"/>
                    <a:pt x="0" y="7"/>
                    <a:pt x="0" y="16"/>
                  </a:cubicBezTo>
                  <a:cubicBezTo>
                    <a:pt x="0" y="106"/>
                    <a:pt x="0" y="106"/>
                    <a:pt x="0" y="106"/>
                  </a:cubicBezTo>
                  <a:cubicBezTo>
                    <a:pt x="0" y="115"/>
                    <a:pt x="7" y="123"/>
                    <a:pt x="17" y="123"/>
                  </a:cubicBezTo>
                  <a:cubicBezTo>
                    <a:pt x="26" y="123"/>
                    <a:pt x="34" y="115"/>
                    <a:pt x="34" y="106"/>
                  </a:cubicBezTo>
                  <a:cubicBezTo>
                    <a:pt x="34" y="16"/>
                    <a:pt x="34" y="16"/>
                    <a:pt x="34" y="16"/>
                  </a:cubicBezTo>
                  <a:cubicBezTo>
                    <a:pt x="34" y="7"/>
                    <a:pt x="26" y="0"/>
                    <a:pt x="17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7" name="Freeform 9"/>
            <p:cNvSpPr/>
            <p:nvPr/>
          </p:nvSpPr>
          <p:spPr bwMode="auto">
            <a:xfrm>
              <a:off x="1308" y="1557"/>
              <a:ext cx="165" cy="44"/>
            </a:xfrm>
            <a:custGeom>
              <a:avLst/>
              <a:gdLst>
                <a:gd name="T0" fmla="*/ 17 w 127"/>
                <a:gd name="T1" fmla="*/ 34 h 34"/>
                <a:gd name="T2" fmla="*/ 110 w 127"/>
                <a:gd name="T3" fmla="*/ 34 h 34"/>
                <a:gd name="T4" fmla="*/ 127 w 127"/>
                <a:gd name="T5" fmla="*/ 17 h 34"/>
                <a:gd name="T6" fmla="*/ 110 w 127"/>
                <a:gd name="T7" fmla="*/ 0 h 34"/>
                <a:gd name="T8" fmla="*/ 17 w 127"/>
                <a:gd name="T9" fmla="*/ 0 h 34"/>
                <a:gd name="T10" fmla="*/ 0 w 127"/>
                <a:gd name="T11" fmla="*/ 17 h 34"/>
                <a:gd name="T12" fmla="*/ 17 w 127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7" h="34">
                  <a:moveTo>
                    <a:pt x="17" y="34"/>
                  </a:moveTo>
                  <a:cubicBezTo>
                    <a:pt x="110" y="34"/>
                    <a:pt x="110" y="34"/>
                    <a:pt x="110" y="34"/>
                  </a:cubicBezTo>
                  <a:cubicBezTo>
                    <a:pt x="119" y="34"/>
                    <a:pt x="127" y="26"/>
                    <a:pt x="127" y="17"/>
                  </a:cubicBezTo>
                  <a:cubicBezTo>
                    <a:pt x="127" y="8"/>
                    <a:pt x="119" y="0"/>
                    <a:pt x="110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26"/>
                    <a:pt x="8" y="34"/>
                    <a:pt x="17" y="3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8" name="Freeform 10"/>
            <p:cNvSpPr/>
            <p:nvPr/>
          </p:nvSpPr>
          <p:spPr bwMode="auto">
            <a:xfrm>
              <a:off x="1403" y="1231"/>
              <a:ext cx="145" cy="117"/>
            </a:xfrm>
            <a:custGeom>
              <a:avLst/>
              <a:gdLst>
                <a:gd name="T0" fmla="*/ 9 w 112"/>
                <a:gd name="T1" fmla="*/ 30 h 90"/>
                <a:gd name="T2" fmla="*/ 83 w 112"/>
                <a:gd name="T3" fmla="*/ 84 h 90"/>
                <a:gd name="T4" fmla="*/ 107 w 112"/>
                <a:gd name="T5" fmla="*/ 81 h 90"/>
                <a:gd name="T6" fmla="*/ 103 w 112"/>
                <a:gd name="T7" fmla="*/ 58 h 90"/>
                <a:gd name="T8" fmla="*/ 30 w 112"/>
                <a:gd name="T9" fmla="*/ 3 h 90"/>
                <a:gd name="T10" fmla="*/ 20 w 112"/>
                <a:gd name="T11" fmla="*/ 0 h 90"/>
                <a:gd name="T12" fmla="*/ 6 w 112"/>
                <a:gd name="T13" fmla="*/ 7 h 90"/>
                <a:gd name="T14" fmla="*/ 9 w 112"/>
                <a:gd name="T15" fmla="*/ 3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9" y="30"/>
                  </a:moveTo>
                  <a:cubicBezTo>
                    <a:pt x="83" y="84"/>
                    <a:pt x="83" y="84"/>
                    <a:pt x="83" y="84"/>
                  </a:cubicBezTo>
                  <a:cubicBezTo>
                    <a:pt x="90" y="90"/>
                    <a:pt x="101" y="88"/>
                    <a:pt x="107" y="81"/>
                  </a:cubicBezTo>
                  <a:cubicBezTo>
                    <a:pt x="112" y="74"/>
                    <a:pt x="111" y="63"/>
                    <a:pt x="103" y="58"/>
                  </a:cubicBezTo>
                  <a:cubicBezTo>
                    <a:pt x="30" y="3"/>
                    <a:pt x="30" y="3"/>
                    <a:pt x="30" y="3"/>
                  </a:cubicBezTo>
                  <a:cubicBezTo>
                    <a:pt x="27" y="1"/>
                    <a:pt x="23" y="0"/>
                    <a:pt x="20" y="0"/>
                  </a:cubicBezTo>
                  <a:cubicBezTo>
                    <a:pt x="14" y="0"/>
                    <a:pt x="9" y="2"/>
                    <a:pt x="6" y="7"/>
                  </a:cubicBezTo>
                  <a:cubicBezTo>
                    <a:pt x="0" y="14"/>
                    <a:pt x="2" y="24"/>
                    <a:pt x="9" y="3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59" name="Freeform 11"/>
            <p:cNvSpPr/>
            <p:nvPr/>
          </p:nvSpPr>
          <p:spPr bwMode="auto">
            <a:xfrm>
              <a:off x="2073" y="1231"/>
              <a:ext cx="145" cy="117"/>
            </a:xfrm>
            <a:custGeom>
              <a:avLst/>
              <a:gdLst>
                <a:gd name="T0" fmla="*/ 29 w 112"/>
                <a:gd name="T1" fmla="*/ 84 h 90"/>
                <a:gd name="T2" fmla="*/ 103 w 112"/>
                <a:gd name="T3" fmla="*/ 30 h 90"/>
                <a:gd name="T4" fmla="*/ 106 w 112"/>
                <a:gd name="T5" fmla="*/ 7 h 90"/>
                <a:gd name="T6" fmla="*/ 92 w 112"/>
                <a:gd name="T7" fmla="*/ 0 h 90"/>
                <a:gd name="T8" fmla="*/ 82 w 112"/>
                <a:gd name="T9" fmla="*/ 3 h 90"/>
                <a:gd name="T10" fmla="*/ 9 w 112"/>
                <a:gd name="T11" fmla="*/ 58 h 90"/>
                <a:gd name="T12" fmla="*/ 5 w 112"/>
                <a:gd name="T13" fmla="*/ 81 h 90"/>
                <a:gd name="T14" fmla="*/ 29 w 112"/>
                <a:gd name="T15" fmla="*/ 84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2" h="90">
                  <a:moveTo>
                    <a:pt x="29" y="84"/>
                  </a:moveTo>
                  <a:cubicBezTo>
                    <a:pt x="103" y="30"/>
                    <a:pt x="103" y="30"/>
                    <a:pt x="103" y="30"/>
                  </a:cubicBezTo>
                  <a:cubicBezTo>
                    <a:pt x="110" y="24"/>
                    <a:pt x="112" y="14"/>
                    <a:pt x="106" y="7"/>
                  </a:cubicBezTo>
                  <a:cubicBezTo>
                    <a:pt x="103" y="2"/>
                    <a:pt x="98" y="0"/>
                    <a:pt x="92" y="0"/>
                  </a:cubicBezTo>
                  <a:cubicBezTo>
                    <a:pt x="89" y="0"/>
                    <a:pt x="85" y="1"/>
                    <a:pt x="82" y="3"/>
                  </a:cubicBezTo>
                  <a:cubicBezTo>
                    <a:pt x="9" y="58"/>
                    <a:pt x="9" y="58"/>
                    <a:pt x="9" y="58"/>
                  </a:cubicBezTo>
                  <a:cubicBezTo>
                    <a:pt x="1" y="63"/>
                    <a:pt x="0" y="74"/>
                    <a:pt x="5" y="81"/>
                  </a:cubicBezTo>
                  <a:cubicBezTo>
                    <a:pt x="11" y="88"/>
                    <a:pt x="22" y="90"/>
                    <a:pt x="29" y="84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60" name="Freeform 12"/>
            <p:cNvSpPr/>
            <p:nvPr/>
          </p:nvSpPr>
          <p:spPr bwMode="auto">
            <a:xfrm>
              <a:off x="1431" y="1813"/>
              <a:ext cx="134" cy="128"/>
            </a:xfrm>
            <a:custGeom>
              <a:avLst/>
              <a:gdLst>
                <a:gd name="T0" fmla="*/ 84 w 103"/>
                <a:gd name="T1" fmla="*/ 0 h 98"/>
                <a:gd name="T2" fmla="*/ 72 w 103"/>
                <a:gd name="T3" fmla="*/ 4 h 98"/>
                <a:gd name="T4" fmla="*/ 7 w 103"/>
                <a:gd name="T5" fmla="*/ 68 h 98"/>
                <a:gd name="T6" fmla="*/ 7 w 103"/>
                <a:gd name="T7" fmla="*/ 91 h 98"/>
                <a:gd name="T8" fmla="*/ 31 w 103"/>
                <a:gd name="T9" fmla="*/ 91 h 98"/>
                <a:gd name="T10" fmla="*/ 96 w 103"/>
                <a:gd name="T11" fmla="*/ 28 h 98"/>
                <a:gd name="T12" fmla="*/ 96 w 103"/>
                <a:gd name="T13" fmla="*/ 4 h 98"/>
                <a:gd name="T14" fmla="*/ 84 w 103"/>
                <a:gd name="T15" fmla="*/ 0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3" h="98">
                  <a:moveTo>
                    <a:pt x="84" y="0"/>
                  </a:moveTo>
                  <a:cubicBezTo>
                    <a:pt x="80" y="0"/>
                    <a:pt x="75" y="1"/>
                    <a:pt x="72" y="4"/>
                  </a:cubicBezTo>
                  <a:cubicBezTo>
                    <a:pt x="7" y="68"/>
                    <a:pt x="7" y="68"/>
                    <a:pt x="7" y="68"/>
                  </a:cubicBezTo>
                  <a:cubicBezTo>
                    <a:pt x="0" y="74"/>
                    <a:pt x="0" y="85"/>
                    <a:pt x="7" y="91"/>
                  </a:cubicBezTo>
                  <a:cubicBezTo>
                    <a:pt x="13" y="98"/>
                    <a:pt x="24" y="98"/>
                    <a:pt x="31" y="91"/>
                  </a:cubicBezTo>
                  <a:cubicBezTo>
                    <a:pt x="96" y="28"/>
                    <a:pt x="96" y="28"/>
                    <a:pt x="96" y="28"/>
                  </a:cubicBezTo>
                  <a:cubicBezTo>
                    <a:pt x="103" y="21"/>
                    <a:pt x="103" y="11"/>
                    <a:pt x="96" y="4"/>
                  </a:cubicBezTo>
                  <a:cubicBezTo>
                    <a:pt x="93" y="1"/>
                    <a:pt x="88" y="0"/>
                    <a:pt x="84" y="0"/>
                  </a:cubicBez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  <p:sp>
          <p:nvSpPr>
            <p:cNvPr id="61" name="Freeform 13"/>
            <p:cNvSpPr/>
            <p:nvPr/>
          </p:nvSpPr>
          <p:spPr bwMode="auto">
            <a:xfrm>
              <a:off x="2043" y="1813"/>
              <a:ext cx="132" cy="128"/>
            </a:xfrm>
            <a:custGeom>
              <a:avLst/>
              <a:gdLst>
                <a:gd name="T0" fmla="*/ 31 w 102"/>
                <a:gd name="T1" fmla="*/ 4 h 98"/>
                <a:gd name="T2" fmla="*/ 19 w 102"/>
                <a:gd name="T3" fmla="*/ 0 h 98"/>
                <a:gd name="T4" fmla="*/ 7 w 102"/>
                <a:gd name="T5" fmla="*/ 4 h 98"/>
                <a:gd name="T6" fmla="*/ 7 w 102"/>
                <a:gd name="T7" fmla="*/ 28 h 98"/>
                <a:gd name="T8" fmla="*/ 72 w 102"/>
                <a:gd name="T9" fmla="*/ 91 h 98"/>
                <a:gd name="T10" fmla="*/ 96 w 102"/>
                <a:gd name="T11" fmla="*/ 91 h 98"/>
                <a:gd name="T12" fmla="*/ 96 w 102"/>
                <a:gd name="T13" fmla="*/ 68 h 98"/>
                <a:gd name="T14" fmla="*/ 31 w 102"/>
                <a:gd name="T15" fmla="*/ 4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2" h="98">
                  <a:moveTo>
                    <a:pt x="31" y="4"/>
                  </a:moveTo>
                  <a:cubicBezTo>
                    <a:pt x="27" y="1"/>
                    <a:pt x="23" y="0"/>
                    <a:pt x="19" y="0"/>
                  </a:cubicBezTo>
                  <a:cubicBezTo>
                    <a:pt x="14" y="0"/>
                    <a:pt x="10" y="1"/>
                    <a:pt x="7" y="4"/>
                  </a:cubicBezTo>
                  <a:cubicBezTo>
                    <a:pt x="0" y="11"/>
                    <a:pt x="0" y="21"/>
                    <a:pt x="7" y="28"/>
                  </a:cubicBezTo>
                  <a:cubicBezTo>
                    <a:pt x="72" y="91"/>
                    <a:pt x="72" y="91"/>
                    <a:pt x="72" y="91"/>
                  </a:cubicBezTo>
                  <a:cubicBezTo>
                    <a:pt x="78" y="98"/>
                    <a:pt x="89" y="98"/>
                    <a:pt x="96" y="91"/>
                  </a:cubicBezTo>
                  <a:cubicBezTo>
                    <a:pt x="102" y="85"/>
                    <a:pt x="102" y="74"/>
                    <a:pt x="96" y="68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21920" tIns="60960" rIns="121920" bIns="60960" numCol="1" anchor="t" anchorCtr="0" compatLnSpc="1"/>
            <a:lstStyle/>
            <a:p>
              <a:endParaRPr lang="zh-CN" altLang="en-US" sz="2400">
                <a:latin typeface="印品黑体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94037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airplan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5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0" presetClass="entr" presetSubtype="0" decel="10000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/>
      <p:bldP spid="21" grpId="0" animBg="1"/>
      <p:bldP spid="22" grpId="0" animBg="1"/>
      <p:bldP spid="23" grpId="0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269383" y="2949864"/>
            <a:ext cx="33277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highlight>
                  <a:srgbClr val="F9F9F9"/>
                </a:highlight>
                <a:latin typeface="印品黑体" panose="00000500000000000000" pitchFamily="2" charset="-122"/>
                <a:ea typeface="印品黑体" panose="00000500000000000000" pitchFamily="2" charset="-122"/>
              </a:rPr>
              <a:t>Background</a:t>
            </a:r>
            <a:endParaRPr lang="zh-CN" altLang="en-US" sz="4000" dirty="0">
              <a:highlight>
                <a:srgbClr val="F9F9F9"/>
              </a:highligh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1</a:t>
              </a:r>
              <a:endParaRPr lang="zh-CN" altLang="en-US" sz="7200" b="1" dirty="0">
                <a:solidFill>
                  <a:srgbClr val="F9F9F9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3647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 01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8707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213" y="309866"/>
            <a:ext cx="8827139" cy="115311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 flipH="1">
            <a:off x="3735279" y="443529"/>
            <a:ext cx="4818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Background</a:t>
            </a:r>
            <a:endParaRPr lang="zh-CN" altLang="en-US" sz="6600" b="1" dirty="0">
              <a:solidFill>
                <a:schemeClr val="tx1">
                  <a:lumMod val="85000"/>
                  <a:lumOff val="1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732498" y="1912076"/>
            <a:ext cx="3313113" cy="2997199"/>
            <a:chOff x="774701" y="2601913"/>
            <a:chExt cx="3313113" cy="2997199"/>
          </a:xfrm>
          <a:solidFill>
            <a:srgbClr val="262626"/>
          </a:solidFill>
        </p:grpSpPr>
        <p:sp>
          <p:nvSpPr>
            <p:cNvPr id="8" name="Freeform 165"/>
            <p:cNvSpPr>
              <a:spLocks noEditPoints="1"/>
            </p:cNvSpPr>
            <p:nvPr/>
          </p:nvSpPr>
          <p:spPr bwMode="auto">
            <a:xfrm>
              <a:off x="1503363" y="3411538"/>
              <a:ext cx="1535113" cy="1620837"/>
            </a:xfrm>
            <a:custGeom>
              <a:avLst/>
              <a:gdLst>
                <a:gd name="T0" fmla="*/ 10 w 38"/>
                <a:gd name="T1" fmla="*/ 39 h 40"/>
                <a:gd name="T2" fmla="*/ 8 w 38"/>
                <a:gd name="T3" fmla="*/ 37 h 40"/>
                <a:gd name="T4" fmla="*/ 5 w 38"/>
                <a:gd name="T5" fmla="*/ 34 h 40"/>
                <a:gd name="T6" fmla="*/ 2 w 38"/>
                <a:gd name="T7" fmla="*/ 29 h 40"/>
                <a:gd name="T8" fmla="*/ 0 w 38"/>
                <a:gd name="T9" fmla="*/ 22 h 40"/>
                <a:gd name="T10" fmla="*/ 1 w 38"/>
                <a:gd name="T11" fmla="*/ 15 h 40"/>
                <a:gd name="T12" fmla="*/ 2 w 38"/>
                <a:gd name="T13" fmla="*/ 12 h 40"/>
                <a:gd name="T14" fmla="*/ 3 w 38"/>
                <a:gd name="T15" fmla="*/ 9 h 40"/>
                <a:gd name="T16" fmla="*/ 5 w 38"/>
                <a:gd name="T17" fmla="*/ 6 h 40"/>
                <a:gd name="T18" fmla="*/ 7 w 38"/>
                <a:gd name="T19" fmla="*/ 4 h 40"/>
                <a:gd name="T20" fmla="*/ 10 w 38"/>
                <a:gd name="T21" fmla="*/ 2 h 40"/>
                <a:gd name="T22" fmla="*/ 13 w 38"/>
                <a:gd name="T23" fmla="*/ 1 h 40"/>
                <a:gd name="T24" fmla="*/ 16 w 38"/>
                <a:gd name="T25" fmla="*/ 0 h 40"/>
                <a:gd name="T26" fmla="*/ 20 w 38"/>
                <a:gd name="T27" fmla="*/ 0 h 40"/>
                <a:gd name="T28" fmla="*/ 23 w 38"/>
                <a:gd name="T29" fmla="*/ 0 h 40"/>
                <a:gd name="T30" fmla="*/ 26 w 38"/>
                <a:gd name="T31" fmla="*/ 1 h 40"/>
                <a:gd name="T32" fmla="*/ 32 w 38"/>
                <a:gd name="T33" fmla="*/ 5 h 40"/>
                <a:gd name="T34" fmla="*/ 34 w 38"/>
                <a:gd name="T35" fmla="*/ 7 h 40"/>
                <a:gd name="T36" fmla="*/ 36 w 38"/>
                <a:gd name="T37" fmla="*/ 10 h 40"/>
                <a:gd name="T38" fmla="*/ 38 w 38"/>
                <a:gd name="T39" fmla="*/ 17 h 40"/>
                <a:gd name="T40" fmla="*/ 38 w 38"/>
                <a:gd name="T41" fmla="*/ 20 h 40"/>
                <a:gd name="T42" fmla="*/ 38 w 38"/>
                <a:gd name="T43" fmla="*/ 23 h 40"/>
                <a:gd name="T44" fmla="*/ 36 w 38"/>
                <a:gd name="T45" fmla="*/ 30 h 40"/>
                <a:gd name="T46" fmla="*/ 32 w 38"/>
                <a:gd name="T47" fmla="*/ 36 h 40"/>
                <a:gd name="T48" fmla="*/ 27 w 38"/>
                <a:gd name="T49" fmla="*/ 40 h 40"/>
                <a:gd name="T50" fmla="*/ 27 w 38"/>
                <a:gd name="T51" fmla="*/ 40 h 40"/>
                <a:gd name="T52" fmla="*/ 27 w 38"/>
                <a:gd name="T53" fmla="*/ 40 h 40"/>
                <a:gd name="T54" fmla="*/ 23 w 38"/>
                <a:gd name="T55" fmla="*/ 39 h 40"/>
                <a:gd name="T56" fmla="*/ 19 w 38"/>
                <a:gd name="T57" fmla="*/ 39 h 40"/>
                <a:gd name="T58" fmla="*/ 10 w 38"/>
                <a:gd name="T59" fmla="*/ 39 h 40"/>
                <a:gd name="T60" fmla="*/ 10 w 38"/>
                <a:gd name="T61" fmla="*/ 39 h 40"/>
                <a:gd name="T62" fmla="*/ 10 w 38"/>
                <a:gd name="T63" fmla="*/ 39 h 40"/>
                <a:gd name="T64" fmla="*/ 19 w 38"/>
                <a:gd name="T65" fmla="*/ 38 h 40"/>
                <a:gd name="T66" fmla="*/ 23 w 38"/>
                <a:gd name="T67" fmla="*/ 38 h 40"/>
                <a:gd name="T68" fmla="*/ 27 w 38"/>
                <a:gd name="T69" fmla="*/ 39 h 40"/>
                <a:gd name="T70" fmla="*/ 27 w 38"/>
                <a:gd name="T71" fmla="*/ 39 h 40"/>
                <a:gd name="T72" fmla="*/ 31 w 38"/>
                <a:gd name="T73" fmla="*/ 35 h 40"/>
                <a:gd name="T74" fmla="*/ 34 w 38"/>
                <a:gd name="T75" fmla="*/ 29 h 40"/>
                <a:gd name="T76" fmla="*/ 36 w 38"/>
                <a:gd name="T77" fmla="*/ 23 h 40"/>
                <a:gd name="T78" fmla="*/ 37 w 38"/>
                <a:gd name="T79" fmla="*/ 20 h 40"/>
                <a:gd name="T80" fmla="*/ 36 w 38"/>
                <a:gd name="T81" fmla="*/ 17 h 40"/>
                <a:gd name="T82" fmla="*/ 35 w 38"/>
                <a:gd name="T83" fmla="*/ 11 h 40"/>
                <a:gd name="T84" fmla="*/ 33 w 38"/>
                <a:gd name="T85" fmla="*/ 8 h 40"/>
                <a:gd name="T86" fmla="*/ 31 w 38"/>
                <a:gd name="T87" fmla="*/ 5 h 40"/>
                <a:gd name="T88" fmla="*/ 26 w 38"/>
                <a:gd name="T89" fmla="*/ 2 h 40"/>
                <a:gd name="T90" fmla="*/ 23 w 38"/>
                <a:gd name="T91" fmla="*/ 1 h 40"/>
                <a:gd name="T92" fmla="*/ 20 w 38"/>
                <a:gd name="T93" fmla="*/ 1 h 40"/>
                <a:gd name="T94" fmla="*/ 17 w 38"/>
                <a:gd name="T95" fmla="*/ 1 h 40"/>
                <a:gd name="T96" fmla="*/ 13 w 38"/>
                <a:gd name="T97" fmla="*/ 1 h 40"/>
                <a:gd name="T98" fmla="*/ 10 w 38"/>
                <a:gd name="T99" fmla="*/ 3 h 40"/>
                <a:gd name="T100" fmla="*/ 8 w 38"/>
                <a:gd name="T101" fmla="*/ 5 h 40"/>
                <a:gd name="T102" fmla="*/ 6 w 38"/>
                <a:gd name="T103" fmla="*/ 7 h 40"/>
                <a:gd name="T104" fmla="*/ 4 w 38"/>
                <a:gd name="T105" fmla="*/ 10 h 40"/>
                <a:gd name="T106" fmla="*/ 3 w 38"/>
                <a:gd name="T107" fmla="*/ 13 h 40"/>
                <a:gd name="T108" fmla="*/ 2 w 38"/>
                <a:gd name="T109" fmla="*/ 16 h 40"/>
                <a:gd name="T110" fmla="*/ 2 w 38"/>
                <a:gd name="T111" fmla="*/ 22 h 40"/>
                <a:gd name="T112" fmla="*/ 3 w 38"/>
                <a:gd name="T113" fmla="*/ 28 h 40"/>
                <a:gd name="T114" fmla="*/ 6 w 38"/>
                <a:gd name="T115" fmla="*/ 34 h 40"/>
                <a:gd name="T116" fmla="*/ 8 w 38"/>
                <a:gd name="T117" fmla="*/ 36 h 40"/>
                <a:gd name="T118" fmla="*/ 10 w 38"/>
                <a:gd name="T119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" h="40">
                  <a:moveTo>
                    <a:pt x="10" y="39"/>
                  </a:moveTo>
                  <a:cubicBezTo>
                    <a:pt x="8" y="37"/>
                    <a:pt x="8" y="37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3"/>
                    <a:pt x="3" y="31"/>
                    <a:pt x="2" y="29"/>
                  </a:cubicBezTo>
                  <a:cubicBezTo>
                    <a:pt x="1" y="26"/>
                    <a:pt x="1" y="24"/>
                    <a:pt x="0" y="22"/>
                  </a:cubicBezTo>
                  <a:cubicBezTo>
                    <a:pt x="0" y="20"/>
                    <a:pt x="0" y="18"/>
                    <a:pt x="1" y="15"/>
                  </a:cubicBezTo>
                  <a:cubicBezTo>
                    <a:pt x="1" y="14"/>
                    <a:pt x="1" y="13"/>
                    <a:pt x="2" y="12"/>
                  </a:cubicBezTo>
                  <a:cubicBezTo>
                    <a:pt x="2" y="11"/>
                    <a:pt x="2" y="10"/>
                    <a:pt x="3" y="9"/>
                  </a:cubicBezTo>
                  <a:cubicBezTo>
                    <a:pt x="4" y="8"/>
                    <a:pt x="4" y="7"/>
                    <a:pt x="5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10" y="2"/>
                    <a:pt x="10" y="2"/>
                    <a:pt x="10" y="2"/>
                  </a:cubicBezTo>
                  <a:cubicBezTo>
                    <a:pt x="11" y="2"/>
                    <a:pt x="12" y="1"/>
                    <a:pt x="13" y="1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0"/>
                    <a:pt x="23" y="0"/>
                  </a:cubicBezTo>
                  <a:cubicBezTo>
                    <a:pt x="24" y="1"/>
                    <a:pt x="25" y="1"/>
                    <a:pt x="26" y="1"/>
                  </a:cubicBezTo>
                  <a:cubicBezTo>
                    <a:pt x="28" y="2"/>
                    <a:pt x="30" y="3"/>
                    <a:pt x="32" y="5"/>
                  </a:cubicBezTo>
                  <a:cubicBezTo>
                    <a:pt x="33" y="6"/>
                    <a:pt x="34" y="6"/>
                    <a:pt x="34" y="7"/>
                  </a:cubicBezTo>
                  <a:cubicBezTo>
                    <a:pt x="35" y="8"/>
                    <a:pt x="35" y="9"/>
                    <a:pt x="36" y="10"/>
                  </a:cubicBezTo>
                  <a:cubicBezTo>
                    <a:pt x="37" y="12"/>
                    <a:pt x="37" y="14"/>
                    <a:pt x="38" y="17"/>
                  </a:cubicBezTo>
                  <a:cubicBezTo>
                    <a:pt x="38" y="18"/>
                    <a:pt x="38" y="19"/>
                    <a:pt x="38" y="20"/>
                  </a:cubicBezTo>
                  <a:cubicBezTo>
                    <a:pt x="38" y="21"/>
                    <a:pt x="38" y="22"/>
                    <a:pt x="38" y="23"/>
                  </a:cubicBezTo>
                  <a:cubicBezTo>
                    <a:pt x="37" y="26"/>
                    <a:pt x="36" y="28"/>
                    <a:pt x="36" y="30"/>
                  </a:cubicBezTo>
                  <a:cubicBezTo>
                    <a:pt x="35" y="32"/>
                    <a:pt x="34" y="34"/>
                    <a:pt x="32" y="36"/>
                  </a:cubicBezTo>
                  <a:cubicBezTo>
                    <a:pt x="31" y="37"/>
                    <a:pt x="29" y="39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7" y="40"/>
                    <a:pt x="27" y="40"/>
                    <a:pt x="27" y="40"/>
                  </a:cubicBezTo>
                  <a:cubicBezTo>
                    <a:pt x="25" y="40"/>
                    <a:pt x="24" y="39"/>
                    <a:pt x="23" y="39"/>
                  </a:cubicBezTo>
                  <a:cubicBezTo>
                    <a:pt x="21" y="39"/>
                    <a:pt x="20" y="39"/>
                    <a:pt x="19" y="39"/>
                  </a:cubicBezTo>
                  <a:cubicBezTo>
                    <a:pt x="16" y="39"/>
                    <a:pt x="13" y="39"/>
                    <a:pt x="10" y="39"/>
                  </a:cubicBezTo>
                  <a:cubicBezTo>
                    <a:pt x="10" y="39"/>
                    <a:pt x="10" y="39"/>
                    <a:pt x="10" y="39"/>
                  </a:cubicBezTo>
                  <a:close/>
                  <a:moveTo>
                    <a:pt x="10" y="39"/>
                  </a:moveTo>
                  <a:cubicBezTo>
                    <a:pt x="13" y="38"/>
                    <a:pt x="16" y="38"/>
                    <a:pt x="19" y="38"/>
                  </a:cubicBezTo>
                  <a:cubicBezTo>
                    <a:pt x="20" y="38"/>
                    <a:pt x="21" y="38"/>
                    <a:pt x="23" y="38"/>
                  </a:cubicBezTo>
                  <a:cubicBezTo>
                    <a:pt x="24" y="38"/>
                    <a:pt x="26" y="39"/>
                    <a:pt x="27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8" y="38"/>
                    <a:pt x="30" y="37"/>
                    <a:pt x="31" y="35"/>
                  </a:cubicBezTo>
                  <a:cubicBezTo>
                    <a:pt x="32" y="33"/>
                    <a:pt x="33" y="31"/>
                    <a:pt x="34" y="29"/>
                  </a:cubicBezTo>
                  <a:cubicBezTo>
                    <a:pt x="35" y="27"/>
                    <a:pt x="36" y="25"/>
                    <a:pt x="36" y="23"/>
                  </a:cubicBezTo>
                  <a:cubicBezTo>
                    <a:pt x="36" y="22"/>
                    <a:pt x="36" y="21"/>
                    <a:pt x="37" y="20"/>
                  </a:cubicBezTo>
                  <a:cubicBezTo>
                    <a:pt x="37" y="19"/>
                    <a:pt x="37" y="18"/>
                    <a:pt x="36" y="17"/>
                  </a:cubicBezTo>
                  <a:cubicBezTo>
                    <a:pt x="36" y="15"/>
                    <a:pt x="36" y="13"/>
                    <a:pt x="35" y="11"/>
                  </a:cubicBezTo>
                  <a:cubicBezTo>
                    <a:pt x="34" y="10"/>
                    <a:pt x="34" y="9"/>
                    <a:pt x="33" y="8"/>
                  </a:cubicBezTo>
                  <a:cubicBezTo>
                    <a:pt x="33" y="7"/>
                    <a:pt x="32" y="6"/>
                    <a:pt x="31" y="5"/>
                  </a:cubicBezTo>
                  <a:cubicBezTo>
                    <a:pt x="30" y="4"/>
                    <a:pt x="28" y="3"/>
                    <a:pt x="26" y="2"/>
                  </a:cubicBezTo>
                  <a:cubicBezTo>
                    <a:pt x="25" y="1"/>
                    <a:pt x="24" y="1"/>
                    <a:pt x="23" y="1"/>
                  </a:cubicBezTo>
                  <a:cubicBezTo>
                    <a:pt x="22" y="1"/>
                    <a:pt x="21" y="1"/>
                    <a:pt x="20" y="1"/>
                  </a:cubicBezTo>
                  <a:cubicBezTo>
                    <a:pt x="19" y="0"/>
                    <a:pt x="18" y="0"/>
                    <a:pt x="17" y="1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2" y="2"/>
                    <a:pt x="11" y="2"/>
                    <a:pt x="10" y="3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6" y="7"/>
                    <a:pt x="6" y="7"/>
                    <a:pt x="6" y="7"/>
                  </a:cubicBezTo>
                  <a:cubicBezTo>
                    <a:pt x="5" y="8"/>
                    <a:pt x="5" y="9"/>
                    <a:pt x="4" y="10"/>
                  </a:cubicBezTo>
                  <a:cubicBezTo>
                    <a:pt x="3" y="11"/>
                    <a:pt x="3" y="12"/>
                    <a:pt x="3" y="13"/>
                  </a:cubicBezTo>
                  <a:cubicBezTo>
                    <a:pt x="2" y="14"/>
                    <a:pt x="2" y="15"/>
                    <a:pt x="2" y="16"/>
                  </a:cubicBezTo>
                  <a:cubicBezTo>
                    <a:pt x="1" y="18"/>
                    <a:pt x="1" y="20"/>
                    <a:pt x="2" y="22"/>
                  </a:cubicBezTo>
                  <a:cubicBezTo>
                    <a:pt x="2" y="24"/>
                    <a:pt x="2" y="26"/>
                    <a:pt x="3" y="28"/>
                  </a:cubicBezTo>
                  <a:cubicBezTo>
                    <a:pt x="4" y="30"/>
                    <a:pt x="5" y="32"/>
                    <a:pt x="6" y="34"/>
                  </a:cubicBezTo>
                  <a:cubicBezTo>
                    <a:pt x="7" y="35"/>
                    <a:pt x="7" y="36"/>
                    <a:pt x="8" y="36"/>
                  </a:cubicBezTo>
                  <a:lnTo>
                    <a:pt x="10" y="3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9" name="Freeform 166"/>
            <p:cNvSpPr>
              <a:spLocks/>
            </p:cNvSpPr>
            <p:nvPr/>
          </p:nvSpPr>
          <p:spPr bwMode="auto">
            <a:xfrm>
              <a:off x="1866901" y="3978275"/>
              <a:ext cx="766763" cy="1012825"/>
            </a:xfrm>
            <a:custGeom>
              <a:avLst/>
              <a:gdLst>
                <a:gd name="T0" fmla="*/ 5 w 19"/>
                <a:gd name="T1" fmla="*/ 24 h 25"/>
                <a:gd name="T2" fmla="*/ 3 w 19"/>
                <a:gd name="T3" fmla="*/ 21 h 25"/>
                <a:gd name="T4" fmla="*/ 1 w 19"/>
                <a:gd name="T5" fmla="*/ 11 h 25"/>
                <a:gd name="T6" fmla="*/ 1 w 19"/>
                <a:gd name="T7" fmla="*/ 4 h 25"/>
                <a:gd name="T8" fmla="*/ 2 w 19"/>
                <a:gd name="T9" fmla="*/ 2 h 25"/>
                <a:gd name="T10" fmla="*/ 3 w 19"/>
                <a:gd name="T11" fmla="*/ 2 h 25"/>
                <a:gd name="T12" fmla="*/ 4 w 19"/>
                <a:gd name="T13" fmla="*/ 1 h 25"/>
                <a:gd name="T14" fmla="*/ 6 w 19"/>
                <a:gd name="T15" fmla="*/ 2 h 25"/>
                <a:gd name="T16" fmla="*/ 6 w 19"/>
                <a:gd name="T17" fmla="*/ 4 h 25"/>
                <a:gd name="T18" fmla="*/ 5 w 19"/>
                <a:gd name="T19" fmla="*/ 5 h 25"/>
                <a:gd name="T20" fmla="*/ 4 w 19"/>
                <a:gd name="T21" fmla="*/ 5 h 25"/>
                <a:gd name="T22" fmla="*/ 3 w 19"/>
                <a:gd name="T23" fmla="*/ 3 h 25"/>
                <a:gd name="T24" fmla="*/ 7 w 19"/>
                <a:gd name="T25" fmla="*/ 1 h 25"/>
                <a:gd name="T26" fmla="*/ 11 w 19"/>
                <a:gd name="T27" fmla="*/ 3 h 25"/>
                <a:gd name="T28" fmla="*/ 10 w 19"/>
                <a:gd name="T29" fmla="*/ 5 h 25"/>
                <a:gd name="T30" fmla="*/ 9 w 19"/>
                <a:gd name="T31" fmla="*/ 5 h 25"/>
                <a:gd name="T32" fmla="*/ 8 w 19"/>
                <a:gd name="T33" fmla="*/ 4 h 25"/>
                <a:gd name="T34" fmla="*/ 8 w 19"/>
                <a:gd name="T35" fmla="*/ 2 h 25"/>
                <a:gd name="T36" fmla="*/ 10 w 19"/>
                <a:gd name="T37" fmla="*/ 1 h 25"/>
                <a:gd name="T38" fmla="*/ 12 w 19"/>
                <a:gd name="T39" fmla="*/ 0 h 25"/>
                <a:gd name="T40" fmla="*/ 13 w 19"/>
                <a:gd name="T41" fmla="*/ 0 h 25"/>
                <a:gd name="T42" fmla="*/ 14 w 19"/>
                <a:gd name="T43" fmla="*/ 1 h 25"/>
                <a:gd name="T44" fmla="*/ 16 w 19"/>
                <a:gd name="T45" fmla="*/ 3 h 25"/>
                <a:gd name="T46" fmla="*/ 14 w 19"/>
                <a:gd name="T47" fmla="*/ 5 h 25"/>
                <a:gd name="T48" fmla="*/ 13 w 19"/>
                <a:gd name="T49" fmla="*/ 5 h 25"/>
                <a:gd name="T50" fmla="*/ 12 w 19"/>
                <a:gd name="T51" fmla="*/ 3 h 25"/>
                <a:gd name="T52" fmla="*/ 13 w 19"/>
                <a:gd name="T53" fmla="*/ 1 h 25"/>
                <a:gd name="T54" fmla="*/ 17 w 19"/>
                <a:gd name="T55" fmla="*/ 1 h 25"/>
                <a:gd name="T56" fmla="*/ 19 w 19"/>
                <a:gd name="T57" fmla="*/ 5 h 25"/>
                <a:gd name="T58" fmla="*/ 17 w 19"/>
                <a:gd name="T59" fmla="*/ 12 h 25"/>
                <a:gd name="T60" fmla="*/ 12 w 19"/>
                <a:gd name="T61" fmla="*/ 24 h 25"/>
                <a:gd name="T62" fmla="*/ 12 w 19"/>
                <a:gd name="T63" fmla="*/ 25 h 25"/>
                <a:gd name="T64" fmla="*/ 12 w 19"/>
                <a:gd name="T65" fmla="*/ 24 h 25"/>
                <a:gd name="T66" fmla="*/ 15 w 19"/>
                <a:gd name="T67" fmla="*/ 11 h 25"/>
                <a:gd name="T68" fmla="*/ 17 w 19"/>
                <a:gd name="T69" fmla="*/ 5 h 25"/>
                <a:gd name="T70" fmla="*/ 16 w 19"/>
                <a:gd name="T71" fmla="*/ 2 h 25"/>
                <a:gd name="T72" fmla="*/ 14 w 19"/>
                <a:gd name="T73" fmla="*/ 2 h 25"/>
                <a:gd name="T74" fmla="*/ 13 w 19"/>
                <a:gd name="T75" fmla="*/ 3 h 25"/>
                <a:gd name="T76" fmla="*/ 13 w 19"/>
                <a:gd name="T77" fmla="*/ 3 h 25"/>
                <a:gd name="T78" fmla="*/ 14 w 19"/>
                <a:gd name="T79" fmla="*/ 4 h 25"/>
                <a:gd name="T80" fmla="*/ 14 w 19"/>
                <a:gd name="T81" fmla="*/ 4 h 25"/>
                <a:gd name="T82" fmla="*/ 14 w 19"/>
                <a:gd name="T83" fmla="*/ 3 h 25"/>
                <a:gd name="T84" fmla="*/ 14 w 19"/>
                <a:gd name="T85" fmla="*/ 2 h 25"/>
                <a:gd name="T86" fmla="*/ 10 w 19"/>
                <a:gd name="T87" fmla="*/ 2 h 25"/>
                <a:gd name="T88" fmla="*/ 9 w 19"/>
                <a:gd name="T89" fmla="*/ 4 h 25"/>
                <a:gd name="T90" fmla="*/ 10 w 19"/>
                <a:gd name="T91" fmla="*/ 4 h 25"/>
                <a:gd name="T92" fmla="*/ 10 w 19"/>
                <a:gd name="T93" fmla="*/ 3 h 25"/>
                <a:gd name="T94" fmla="*/ 7 w 19"/>
                <a:gd name="T95" fmla="*/ 1 h 25"/>
                <a:gd name="T96" fmla="*/ 4 w 19"/>
                <a:gd name="T97" fmla="*/ 3 h 25"/>
                <a:gd name="T98" fmla="*/ 5 w 19"/>
                <a:gd name="T99" fmla="*/ 4 h 25"/>
                <a:gd name="T100" fmla="*/ 4 w 19"/>
                <a:gd name="T101" fmla="*/ 2 h 25"/>
                <a:gd name="T102" fmla="*/ 2 w 19"/>
                <a:gd name="T103" fmla="*/ 4 h 25"/>
                <a:gd name="T104" fmla="*/ 2 w 19"/>
                <a:gd name="T105" fmla="*/ 11 h 25"/>
                <a:gd name="T106" fmla="*/ 3 w 19"/>
                <a:gd name="T107" fmla="*/ 16 h 25"/>
                <a:gd name="T108" fmla="*/ 4 w 19"/>
                <a:gd name="T109" fmla="*/ 21 h 25"/>
                <a:gd name="T110" fmla="*/ 5 w 19"/>
                <a:gd name="T111" fmla="*/ 24 h 25"/>
                <a:gd name="T112" fmla="*/ 5 w 19"/>
                <a:gd name="T113" fmla="*/ 24 h 25"/>
                <a:gd name="T114" fmla="*/ 5 w 19"/>
                <a:gd name="T115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9" h="25">
                  <a:moveTo>
                    <a:pt x="5" y="24"/>
                  </a:moveTo>
                  <a:cubicBezTo>
                    <a:pt x="5" y="24"/>
                    <a:pt x="4" y="23"/>
                    <a:pt x="3" y="21"/>
                  </a:cubicBezTo>
                  <a:cubicBezTo>
                    <a:pt x="2" y="18"/>
                    <a:pt x="1" y="15"/>
                    <a:pt x="1" y="11"/>
                  </a:cubicBezTo>
                  <a:cubicBezTo>
                    <a:pt x="1" y="9"/>
                    <a:pt x="0" y="7"/>
                    <a:pt x="1" y="4"/>
                  </a:cubicBezTo>
                  <a:cubicBezTo>
                    <a:pt x="1" y="4"/>
                    <a:pt x="1" y="3"/>
                    <a:pt x="2" y="2"/>
                  </a:cubicBezTo>
                  <a:cubicBezTo>
                    <a:pt x="2" y="2"/>
                    <a:pt x="2" y="2"/>
                    <a:pt x="3" y="2"/>
                  </a:cubicBezTo>
                  <a:cubicBezTo>
                    <a:pt x="3" y="2"/>
                    <a:pt x="3" y="1"/>
                    <a:pt x="4" y="1"/>
                  </a:cubicBezTo>
                  <a:cubicBezTo>
                    <a:pt x="4" y="1"/>
                    <a:pt x="5" y="1"/>
                    <a:pt x="6" y="2"/>
                  </a:cubicBezTo>
                  <a:cubicBezTo>
                    <a:pt x="6" y="3"/>
                    <a:pt x="6" y="3"/>
                    <a:pt x="6" y="4"/>
                  </a:cubicBezTo>
                  <a:cubicBezTo>
                    <a:pt x="6" y="4"/>
                    <a:pt x="6" y="5"/>
                    <a:pt x="5" y="5"/>
                  </a:cubicBezTo>
                  <a:cubicBezTo>
                    <a:pt x="5" y="5"/>
                    <a:pt x="4" y="5"/>
                    <a:pt x="4" y="5"/>
                  </a:cubicBezTo>
                  <a:cubicBezTo>
                    <a:pt x="4" y="4"/>
                    <a:pt x="3" y="4"/>
                    <a:pt x="3" y="3"/>
                  </a:cubicBezTo>
                  <a:cubicBezTo>
                    <a:pt x="4" y="1"/>
                    <a:pt x="6" y="1"/>
                    <a:pt x="7" y="1"/>
                  </a:cubicBezTo>
                  <a:cubicBezTo>
                    <a:pt x="8" y="1"/>
                    <a:pt x="10" y="1"/>
                    <a:pt x="11" y="3"/>
                  </a:cubicBezTo>
                  <a:cubicBezTo>
                    <a:pt x="11" y="3"/>
                    <a:pt x="11" y="4"/>
                    <a:pt x="10" y="5"/>
                  </a:cubicBezTo>
                  <a:cubicBezTo>
                    <a:pt x="10" y="5"/>
                    <a:pt x="10" y="5"/>
                    <a:pt x="9" y="5"/>
                  </a:cubicBezTo>
                  <a:cubicBezTo>
                    <a:pt x="9" y="5"/>
                    <a:pt x="8" y="5"/>
                    <a:pt x="8" y="4"/>
                  </a:cubicBezTo>
                  <a:cubicBezTo>
                    <a:pt x="8" y="4"/>
                    <a:pt x="8" y="3"/>
                    <a:pt x="8" y="2"/>
                  </a:cubicBezTo>
                  <a:cubicBezTo>
                    <a:pt x="9" y="1"/>
                    <a:pt x="9" y="1"/>
                    <a:pt x="10" y="1"/>
                  </a:cubicBezTo>
                  <a:cubicBezTo>
                    <a:pt x="11" y="0"/>
                    <a:pt x="11" y="0"/>
                    <a:pt x="12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4" y="1"/>
                    <a:pt x="14" y="1"/>
                    <a:pt x="14" y="1"/>
                  </a:cubicBezTo>
                  <a:cubicBezTo>
                    <a:pt x="15" y="1"/>
                    <a:pt x="16" y="2"/>
                    <a:pt x="16" y="3"/>
                  </a:cubicBezTo>
                  <a:cubicBezTo>
                    <a:pt x="16" y="4"/>
                    <a:pt x="15" y="5"/>
                    <a:pt x="14" y="5"/>
                  </a:cubicBezTo>
                  <a:cubicBezTo>
                    <a:pt x="13" y="5"/>
                    <a:pt x="13" y="5"/>
                    <a:pt x="13" y="5"/>
                  </a:cubicBezTo>
                  <a:cubicBezTo>
                    <a:pt x="12" y="4"/>
                    <a:pt x="12" y="4"/>
                    <a:pt x="12" y="3"/>
                  </a:cubicBezTo>
                  <a:cubicBezTo>
                    <a:pt x="12" y="2"/>
                    <a:pt x="12" y="1"/>
                    <a:pt x="13" y="1"/>
                  </a:cubicBezTo>
                  <a:cubicBezTo>
                    <a:pt x="14" y="0"/>
                    <a:pt x="16" y="0"/>
                    <a:pt x="17" y="1"/>
                  </a:cubicBezTo>
                  <a:cubicBezTo>
                    <a:pt x="19" y="2"/>
                    <a:pt x="19" y="4"/>
                    <a:pt x="19" y="5"/>
                  </a:cubicBezTo>
                  <a:cubicBezTo>
                    <a:pt x="18" y="8"/>
                    <a:pt x="17" y="10"/>
                    <a:pt x="17" y="12"/>
                  </a:cubicBezTo>
                  <a:cubicBezTo>
                    <a:pt x="14" y="19"/>
                    <a:pt x="12" y="24"/>
                    <a:pt x="12" y="24"/>
                  </a:cubicBezTo>
                  <a:cubicBezTo>
                    <a:pt x="12" y="25"/>
                    <a:pt x="12" y="25"/>
                    <a:pt x="12" y="25"/>
                  </a:cubicBezTo>
                  <a:cubicBezTo>
                    <a:pt x="12" y="24"/>
                    <a:pt x="12" y="24"/>
                    <a:pt x="12" y="24"/>
                  </a:cubicBezTo>
                  <a:cubicBezTo>
                    <a:pt x="12" y="24"/>
                    <a:pt x="13" y="19"/>
                    <a:pt x="15" y="11"/>
                  </a:cubicBezTo>
                  <a:cubicBezTo>
                    <a:pt x="16" y="9"/>
                    <a:pt x="17" y="7"/>
                    <a:pt x="17" y="5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6" y="2"/>
                    <a:pt x="14" y="2"/>
                    <a:pt x="14" y="2"/>
                  </a:cubicBezTo>
                  <a:cubicBezTo>
                    <a:pt x="13" y="2"/>
                    <a:pt x="13" y="3"/>
                    <a:pt x="13" y="3"/>
                  </a:cubicBezTo>
                  <a:cubicBezTo>
                    <a:pt x="13" y="3"/>
                    <a:pt x="13" y="3"/>
                    <a:pt x="13" y="3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4"/>
                  </a:cubicBezTo>
                  <a:cubicBezTo>
                    <a:pt x="14" y="4"/>
                    <a:pt x="14" y="4"/>
                    <a:pt x="14" y="3"/>
                  </a:cubicBezTo>
                  <a:cubicBezTo>
                    <a:pt x="14" y="3"/>
                    <a:pt x="14" y="2"/>
                    <a:pt x="14" y="2"/>
                  </a:cubicBezTo>
                  <a:cubicBezTo>
                    <a:pt x="13" y="1"/>
                    <a:pt x="12" y="1"/>
                    <a:pt x="10" y="2"/>
                  </a:cubicBezTo>
                  <a:cubicBezTo>
                    <a:pt x="9" y="2"/>
                    <a:pt x="8" y="3"/>
                    <a:pt x="9" y="4"/>
                  </a:cubicBezTo>
                  <a:cubicBezTo>
                    <a:pt x="9" y="4"/>
                    <a:pt x="10" y="5"/>
                    <a:pt x="10" y="4"/>
                  </a:cubicBezTo>
                  <a:cubicBezTo>
                    <a:pt x="10" y="4"/>
                    <a:pt x="10" y="3"/>
                    <a:pt x="10" y="3"/>
                  </a:cubicBezTo>
                  <a:cubicBezTo>
                    <a:pt x="10" y="2"/>
                    <a:pt x="8" y="1"/>
                    <a:pt x="7" y="1"/>
                  </a:cubicBezTo>
                  <a:cubicBezTo>
                    <a:pt x="6" y="1"/>
                    <a:pt x="4" y="2"/>
                    <a:pt x="4" y="3"/>
                  </a:cubicBezTo>
                  <a:cubicBezTo>
                    <a:pt x="4" y="4"/>
                    <a:pt x="6" y="5"/>
                    <a:pt x="5" y="4"/>
                  </a:cubicBezTo>
                  <a:cubicBezTo>
                    <a:pt x="6" y="3"/>
                    <a:pt x="5" y="2"/>
                    <a:pt x="4" y="2"/>
                  </a:cubicBezTo>
                  <a:cubicBezTo>
                    <a:pt x="3" y="3"/>
                    <a:pt x="2" y="3"/>
                    <a:pt x="2" y="4"/>
                  </a:cubicBezTo>
                  <a:cubicBezTo>
                    <a:pt x="2" y="7"/>
                    <a:pt x="2" y="9"/>
                    <a:pt x="2" y="11"/>
                  </a:cubicBezTo>
                  <a:cubicBezTo>
                    <a:pt x="2" y="13"/>
                    <a:pt x="3" y="15"/>
                    <a:pt x="3" y="16"/>
                  </a:cubicBezTo>
                  <a:cubicBezTo>
                    <a:pt x="3" y="18"/>
                    <a:pt x="4" y="19"/>
                    <a:pt x="4" y="21"/>
                  </a:cubicBezTo>
                  <a:cubicBezTo>
                    <a:pt x="5" y="23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ubicBezTo>
                    <a:pt x="5" y="24"/>
                    <a:pt x="5" y="24"/>
                    <a:pt x="5" y="2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0" name="Freeform 167"/>
            <p:cNvSpPr>
              <a:spLocks/>
            </p:cNvSpPr>
            <p:nvPr/>
          </p:nvSpPr>
          <p:spPr bwMode="auto">
            <a:xfrm>
              <a:off x="1866901" y="4991100"/>
              <a:ext cx="766763" cy="161925"/>
            </a:xfrm>
            <a:custGeom>
              <a:avLst/>
              <a:gdLst>
                <a:gd name="T0" fmla="*/ 1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2 w 19"/>
                <a:gd name="T7" fmla="*/ 3 h 4"/>
                <a:gd name="T8" fmla="*/ 3 w 19"/>
                <a:gd name="T9" fmla="*/ 3 h 4"/>
                <a:gd name="T10" fmla="*/ 5 w 19"/>
                <a:gd name="T11" fmla="*/ 3 h 4"/>
                <a:gd name="T12" fmla="*/ 9 w 19"/>
                <a:gd name="T13" fmla="*/ 3 h 4"/>
                <a:gd name="T14" fmla="*/ 17 w 19"/>
                <a:gd name="T15" fmla="*/ 2 h 4"/>
                <a:gd name="T16" fmla="*/ 18 w 19"/>
                <a:gd name="T17" fmla="*/ 2 h 4"/>
                <a:gd name="T18" fmla="*/ 18 w 19"/>
                <a:gd name="T19" fmla="*/ 1 h 4"/>
                <a:gd name="T20" fmla="*/ 17 w 19"/>
                <a:gd name="T21" fmla="*/ 0 h 4"/>
                <a:gd name="T22" fmla="*/ 17 w 19"/>
                <a:gd name="T23" fmla="*/ 0 h 4"/>
                <a:gd name="T24" fmla="*/ 17 w 19"/>
                <a:gd name="T25" fmla="*/ 0 h 4"/>
                <a:gd name="T26" fmla="*/ 18 w 19"/>
                <a:gd name="T27" fmla="*/ 1 h 4"/>
                <a:gd name="T28" fmla="*/ 19 w 19"/>
                <a:gd name="T29" fmla="*/ 1 h 4"/>
                <a:gd name="T30" fmla="*/ 19 w 19"/>
                <a:gd name="T31" fmla="*/ 2 h 4"/>
                <a:gd name="T32" fmla="*/ 17 w 19"/>
                <a:gd name="T33" fmla="*/ 3 h 4"/>
                <a:gd name="T34" fmla="*/ 9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4 h 4"/>
                <a:gd name="T42" fmla="*/ 0 w 19"/>
                <a:gd name="T43" fmla="*/ 2 h 4"/>
                <a:gd name="T44" fmla="*/ 1 w 19"/>
                <a:gd name="T45" fmla="*/ 1 h 4"/>
                <a:gd name="T46" fmla="*/ 1 w 19"/>
                <a:gd name="T47" fmla="*/ 0 h 4"/>
                <a:gd name="T48" fmla="*/ 1 w 19"/>
                <a:gd name="T49" fmla="*/ 0 h 4"/>
                <a:gd name="T50" fmla="*/ 1 w 19"/>
                <a:gd name="T5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9" h="4">
                  <a:moveTo>
                    <a:pt x="1" y="0"/>
                  </a:moveTo>
                  <a:cubicBezTo>
                    <a:pt x="1" y="0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1" y="2"/>
                    <a:pt x="2" y="3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3"/>
                  </a:cubicBezTo>
                  <a:cubicBezTo>
                    <a:pt x="7" y="4"/>
                    <a:pt x="8" y="4"/>
                    <a:pt x="9" y="3"/>
                  </a:cubicBezTo>
                  <a:cubicBezTo>
                    <a:pt x="12" y="3"/>
                    <a:pt x="15" y="3"/>
                    <a:pt x="17" y="2"/>
                  </a:cubicBezTo>
                  <a:cubicBezTo>
                    <a:pt x="17" y="2"/>
                    <a:pt x="18" y="2"/>
                    <a:pt x="18" y="2"/>
                  </a:cubicBezTo>
                  <a:cubicBezTo>
                    <a:pt x="18" y="2"/>
                    <a:pt x="18" y="1"/>
                    <a:pt x="18" y="1"/>
                  </a:cubicBezTo>
                  <a:cubicBezTo>
                    <a:pt x="18" y="1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8" y="0"/>
                    <a:pt x="18" y="1"/>
                  </a:cubicBezTo>
                  <a:cubicBezTo>
                    <a:pt x="19" y="1"/>
                    <a:pt x="19" y="1"/>
                    <a:pt x="19" y="1"/>
                  </a:cubicBezTo>
                  <a:cubicBezTo>
                    <a:pt x="19" y="2"/>
                    <a:pt x="19" y="2"/>
                    <a:pt x="19" y="2"/>
                  </a:cubicBezTo>
                  <a:cubicBezTo>
                    <a:pt x="19" y="3"/>
                    <a:pt x="18" y="3"/>
                    <a:pt x="17" y="3"/>
                  </a:cubicBezTo>
                  <a:cubicBezTo>
                    <a:pt x="15" y="4"/>
                    <a:pt x="12" y="4"/>
                    <a:pt x="9" y="4"/>
                  </a:cubicBezTo>
                  <a:cubicBezTo>
                    <a:pt x="8" y="4"/>
                    <a:pt x="7" y="4"/>
                    <a:pt x="5" y="4"/>
                  </a:cubicBezTo>
                  <a:cubicBezTo>
                    <a:pt x="4" y="4"/>
                    <a:pt x="4" y="4"/>
                    <a:pt x="3" y="4"/>
                  </a:cubicBezTo>
                  <a:cubicBezTo>
                    <a:pt x="3" y="4"/>
                    <a:pt x="2" y="4"/>
                    <a:pt x="1" y="4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1" name="Freeform 168"/>
            <p:cNvSpPr>
              <a:spLocks/>
            </p:cNvSpPr>
            <p:nvPr/>
          </p:nvSpPr>
          <p:spPr bwMode="auto">
            <a:xfrm>
              <a:off x="1866901" y="5113338"/>
              <a:ext cx="766763" cy="161925"/>
            </a:xfrm>
            <a:custGeom>
              <a:avLst/>
              <a:gdLst>
                <a:gd name="T0" fmla="*/ 2 w 19"/>
                <a:gd name="T1" fmla="*/ 0 h 4"/>
                <a:gd name="T2" fmla="*/ 1 w 19"/>
                <a:gd name="T3" fmla="*/ 1 h 4"/>
                <a:gd name="T4" fmla="*/ 1 w 19"/>
                <a:gd name="T5" fmla="*/ 2 h 4"/>
                <a:gd name="T6" fmla="*/ 1 w 19"/>
                <a:gd name="T7" fmla="*/ 2 h 4"/>
                <a:gd name="T8" fmla="*/ 2 w 19"/>
                <a:gd name="T9" fmla="*/ 2 h 4"/>
                <a:gd name="T10" fmla="*/ 3 w 19"/>
                <a:gd name="T11" fmla="*/ 3 h 4"/>
                <a:gd name="T12" fmla="*/ 5 w 19"/>
                <a:gd name="T13" fmla="*/ 4 h 4"/>
                <a:gd name="T14" fmla="*/ 11 w 19"/>
                <a:gd name="T15" fmla="*/ 3 h 4"/>
                <a:gd name="T16" fmla="*/ 16 w 19"/>
                <a:gd name="T17" fmla="*/ 2 h 4"/>
                <a:gd name="T18" fmla="*/ 18 w 19"/>
                <a:gd name="T19" fmla="*/ 1 h 4"/>
                <a:gd name="T20" fmla="*/ 18 w 19"/>
                <a:gd name="T21" fmla="*/ 1 h 4"/>
                <a:gd name="T22" fmla="*/ 18 w 19"/>
                <a:gd name="T23" fmla="*/ 0 h 4"/>
                <a:gd name="T24" fmla="*/ 18 w 19"/>
                <a:gd name="T25" fmla="*/ 0 h 4"/>
                <a:gd name="T26" fmla="*/ 18 w 19"/>
                <a:gd name="T27" fmla="*/ 0 h 4"/>
                <a:gd name="T28" fmla="*/ 19 w 19"/>
                <a:gd name="T29" fmla="*/ 0 h 4"/>
                <a:gd name="T30" fmla="*/ 19 w 19"/>
                <a:gd name="T31" fmla="*/ 2 h 4"/>
                <a:gd name="T32" fmla="*/ 16 w 19"/>
                <a:gd name="T33" fmla="*/ 3 h 4"/>
                <a:gd name="T34" fmla="*/ 11 w 19"/>
                <a:gd name="T35" fmla="*/ 4 h 4"/>
                <a:gd name="T36" fmla="*/ 5 w 19"/>
                <a:gd name="T37" fmla="*/ 4 h 4"/>
                <a:gd name="T38" fmla="*/ 3 w 19"/>
                <a:gd name="T39" fmla="*/ 4 h 4"/>
                <a:gd name="T40" fmla="*/ 1 w 19"/>
                <a:gd name="T41" fmla="*/ 3 h 4"/>
                <a:gd name="T42" fmla="*/ 0 w 19"/>
                <a:gd name="T43" fmla="*/ 2 h 4"/>
                <a:gd name="T44" fmla="*/ 0 w 19"/>
                <a:gd name="T45" fmla="*/ 2 h 4"/>
                <a:gd name="T46" fmla="*/ 0 w 19"/>
                <a:gd name="T47" fmla="*/ 2 h 4"/>
                <a:gd name="T48" fmla="*/ 1 w 19"/>
                <a:gd name="T49" fmla="*/ 0 h 4"/>
                <a:gd name="T50" fmla="*/ 2 w 19"/>
                <a:gd name="T51" fmla="*/ 0 h 4"/>
                <a:gd name="T52" fmla="*/ 2 w 19"/>
                <a:gd name="T5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9" h="4">
                  <a:moveTo>
                    <a:pt x="2" y="0"/>
                  </a:moveTo>
                  <a:cubicBezTo>
                    <a:pt x="2" y="0"/>
                    <a:pt x="1" y="1"/>
                    <a:pt x="1" y="1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2" y="3"/>
                    <a:pt x="3" y="3"/>
                    <a:pt x="3" y="3"/>
                  </a:cubicBezTo>
                  <a:cubicBezTo>
                    <a:pt x="4" y="3"/>
                    <a:pt x="5" y="3"/>
                    <a:pt x="5" y="4"/>
                  </a:cubicBezTo>
                  <a:cubicBezTo>
                    <a:pt x="7" y="4"/>
                    <a:pt x="9" y="3"/>
                    <a:pt x="11" y="3"/>
                  </a:cubicBezTo>
                  <a:cubicBezTo>
                    <a:pt x="12" y="3"/>
                    <a:pt x="14" y="2"/>
                    <a:pt x="16" y="2"/>
                  </a:cubicBezTo>
                  <a:cubicBezTo>
                    <a:pt x="17" y="2"/>
                    <a:pt x="17" y="2"/>
                    <a:pt x="18" y="1"/>
                  </a:cubicBezTo>
                  <a:cubicBezTo>
                    <a:pt x="18" y="1"/>
                    <a:pt x="19" y="1"/>
                    <a:pt x="18" y="1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19" y="0"/>
                    <a:pt x="19" y="0"/>
                  </a:cubicBezTo>
                  <a:cubicBezTo>
                    <a:pt x="19" y="1"/>
                    <a:pt x="19" y="2"/>
                    <a:pt x="19" y="2"/>
                  </a:cubicBezTo>
                  <a:cubicBezTo>
                    <a:pt x="18" y="3"/>
                    <a:pt x="17" y="3"/>
                    <a:pt x="16" y="3"/>
                  </a:cubicBezTo>
                  <a:cubicBezTo>
                    <a:pt x="14" y="4"/>
                    <a:pt x="13" y="4"/>
                    <a:pt x="11" y="4"/>
                  </a:cubicBezTo>
                  <a:cubicBezTo>
                    <a:pt x="9" y="4"/>
                    <a:pt x="7" y="4"/>
                    <a:pt x="5" y="4"/>
                  </a:cubicBezTo>
                  <a:cubicBezTo>
                    <a:pt x="4" y="4"/>
                    <a:pt x="3" y="4"/>
                    <a:pt x="3" y="4"/>
                  </a:cubicBezTo>
                  <a:cubicBezTo>
                    <a:pt x="2" y="4"/>
                    <a:pt x="2" y="4"/>
                    <a:pt x="1" y="3"/>
                  </a:cubicBezTo>
                  <a:cubicBezTo>
                    <a:pt x="1" y="3"/>
                    <a:pt x="0" y="3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0" y="2"/>
                    <a:pt x="0" y="2"/>
                    <a:pt x="0" y="2"/>
                  </a:cubicBezTo>
                  <a:cubicBezTo>
                    <a:pt x="1" y="1"/>
                    <a:pt x="1" y="1"/>
                    <a:pt x="1" y="0"/>
                  </a:cubicBezTo>
                  <a:cubicBezTo>
                    <a:pt x="1" y="0"/>
                    <a:pt x="1" y="0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2" name="Freeform 169"/>
            <p:cNvSpPr>
              <a:spLocks/>
            </p:cNvSpPr>
            <p:nvPr/>
          </p:nvSpPr>
          <p:spPr bwMode="auto">
            <a:xfrm>
              <a:off x="1906588" y="5194300"/>
              <a:ext cx="727075" cy="201612"/>
            </a:xfrm>
            <a:custGeom>
              <a:avLst/>
              <a:gdLst>
                <a:gd name="T0" fmla="*/ 1 w 18"/>
                <a:gd name="T1" fmla="*/ 2 h 5"/>
                <a:gd name="T2" fmla="*/ 1 w 18"/>
                <a:gd name="T3" fmla="*/ 3 h 5"/>
                <a:gd name="T4" fmla="*/ 2 w 18"/>
                <a:gd name="T5" fmla="*/ 4 h 5"/>
                <a:gd name="T6" fmla="*/ 5 w 18"/>
                <a:gd name="T7" fmla="*/ 4 h 5"/>
                <a:gd name="T8" fmla="*/ 9 w 18"/>
                <a:gd name="T9" fmla="*/ 4 h 5"/>
                <a:gd name="T10" fmla="*/ 16 w 18"/>
                <a:gd name="T11" fmla="*/ 2 h 5"/>
                <a:gd name="T12" fmla="*/ 17 w 18"/>
                <a:gd name="T13" fmla="*/ 1 h 5"/>
                <a:gd name="T14" fmla="*/ 17 w 18"/>
                <a:gd name="T15" fmla="*/ 0 h 5"/>
                <a:gd name="T16" fmla="*/ 17 w 18"/>
                <a:gd name="T17" fmla="*/ 0 h 5"/>
                <a:gd name="T18" fmla="*/ 17 w 18"/>
                <a:gd name="T19" fmla="*/ 0 h 5"/>
                <a:gd name="T20" fmla="*/ 18 w 18"/>
                <a:gd name="T21" fmla="*/ 1 h 5"/>
                <a:gd name="T22" fmla="*/ 18 w 18"/>
                <a:gd name="T23" fmla="*/ 2 h 5"/>
                <a:gd name="T24" fmla="*/ 17 w 18"/>
                <a:gd name="T25" fmla="*/ 3 h 5"/>
                <a:gd name="T26" fmla="*/ 9 w 18"/>
                <a:gd name="T27" fmla="*/ 5 h 5"/>
                <a:gd name="T28" fmla="*/ 5 w 18"/>
                <a:gd name="T29" fmla="*/ 5 h 5"/>
                <a:gd name="T30" fmla="*/ 2 w 18"/>
                <a:gd name="T31" fmla="*/ 5 h 5"/>
                <a:gd name="T32" fmla="*/ 0 w 18"/>
                <a:gd name="T33" fmla="*/ 4 h 5"/>
                <a:gd name="T34" fmla="*/ 1 w 18"/>
                <a:gd name="T35" fmla="*/ 2 h 5"/>
                <a:gd name="T36" fmla="*/ 1 w 18"/>
                <a:gd name="T37" fmla="*/ 2 h 5"/>
                <a:gd name="T38" fmla="*/ 1 w 18"/>
                <a:gd name="T39" fmla="*/ 2 h 5"/>
                <a:gd name="T40" fmla="*/ 1 w 18"/>
                <a:gd name="T41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8" h="5">
                  <a:moveTo>
                    <a:pt x="1" y="2"/>
                  </a:moveTo>
                  <a:cubicBezTo>
                    <a:pt x="2" y="2"/>
                    <a:pt x="1" y="2"/>
                    <a:pt x="1" y="3"/>
                  </a:cubicBezTo>
                  <a:cubicBezTo>
                    <a:pt x="1" y="3"/>
                    <a:pt x="1" y="3"/>
                    <a:pt x="2" y="4"/>
                  </a:cubicBezTo>
                  <a:cubicBezTo>
                    <a:pt x="3" y="4"/>
                    <a:pt x="4" y="4"/>
                    <a:pt x="5" y="4"/>
                  </a:cubicBezTo>
                  <a:cubicBezTo>
                    <a:pt x="7" y="5"/>
                    <a:pt x="8" y="5"/>
                    <a:pt x="9" y="4"/>
                  </a:cubicBezTo>
                  <a:cubicBezTo>
                    <a:pt x="12" y="4"/>
                    <a:pt x="15" y="3"/>
                    <a:pt x="16" y="2"/>
                  </a:cubicBezTo>
                  <a:cubicBezTo>
                    <a:pt x="17" y="2"/>
                    <a:pt x="17" y="1"/>
                    <a:pt x="17" y="1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17" y="0"/>
                    <a:pt x="17" y="0"/>
                    <a:pt x="18" y="1"/>
                  </a:cubicBezTo>
                  <a:cubicBezTo>
                    <a:pt x="18" y="1"/>
                    <a:pt x="18" y="1"/>
                    <a:pt x="18" y="2"/>
                  </a:cubicBezTo>
                  <a:cubicBezTo>
                    <a:pt x="18" y="3"/>
                    <a:pt x="18" y="3"/>
                    <a:pt x="17" y="3"/>
                  </a:cubicBezTo>
                  <a:cubicBezTo>
                    <a:pt x="15" y="5"/>
                    <a:pt x="12" y="5"/>
                    <a:pt x="9" y="5"/>
                  </a:cubicBezTo>
                  <a:cubicBezTo>
                    <a:pt x="8" y="5"/>
                    <a:pt x="7" y="5"/>
                    <a:pt x="5" y="5"/>
                  </a:cubicBezTo>
                  <a:cubicBezTo>
                    <a:pt x="4" y="5"/>
                    <a:pt x="3" y="5"/>
                    <a:pt x="2" y="5"/>
                  </a:cubicBezTo>
                  <a:cubicBezTo>
                    <a:pt x="1" y="4"/>
                    <a:pt x="1" y="4"/>
                    <a:pt x="0" y="4"/>
                  </a:cubicBezTo>
                  <a:cubicBezTo>
                    <a:pt x="0" y="3"/>
                    <a:pt x="0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1" y="2"/>
                    <a:pt x="1" y="2"/>
                    <a:pt x="1" y="2"/>
                  </a:cubicBezTo>
                  <a:cubicBezTo>
                    <a:pt x="2" y="2"/>
                    <a:pt x="2" y="2"/>
                    <a:pt x="1" y="2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3" name="Freeform 170"/>
            <p:cNvSpPr>
              <a:spLocks/>
            </p:cNvSpPr>
            <p:nvPr/>
          </p:nvSpPr>
          <p:spPr bwMode="auto">
            <a:xfrm>
              <a:off x="1946276" y="5356225"/>
              <a:ext cx="647700" cy="161925"/>
            </a:xfrm>
            <a:custGeom>
              <a:avLst/>
              <a:gdLst>
                <a:gd name="T0" fmla="*/ 1 w 16"/>
                <a:gd name="T1" fmla="*/ 0 h 4"/>
                <a:gd name="T2" fmla="*/ 1 w 16"/>
                <a:gd name="T3" fmla="*/ 1 h 4"/>
                <a:gd name="T4" fmla="*/ 2 w 16"/>
                <a:gd name="T5" fmla="*/ 2 h 4"/>
                <a:gd name="T6" fmla="*/ 5 w 16"/>
                <a:gd name="T7" fmla="*/ 3 h 4"/>
                <a:gd name="T8" fmla="*/ 8 w 16"/>
                <a:gd name="T9" fmla="*/ 3 h 4"/>
                <a:gd name="T10" fmla="*/ 14 w 16"/>
                <a:gd name="T11" fmla="*/ 1 h 4"/>
                <a:gd name="T12" fmla="*/ 15 w 16"/>
                <a:gd name="T13" fmla="*/ 0 h 4"/>
                <a:gd name="T14" fmla="*/ 15 w 16"/>
                <a:gd name="T15" fmla="*/ 0 h 4"/>
                <a:gd name="T16" fmla="*/ 15 w 16"/>
                <a:gd name="T17" fmla="*/ 0 h 4"/>
                <a:gd name="T18" fmla="*/ 15 w 16"/>
                <a:gd name="T19" fmla="*/ 0 h 4"/>
                <a:gd name="T20" fmla="*/ 15 w 16"/>
                <a:gd name="T21" fmla="*/ 0 h 4"/>
                <a:gd name="T22" fmla="*/ 15 w 16"/>
                <a:gd name="T23" fmla="*/ 1 h 4"/>
                <a:gd name="T24" fmla="*/ 14 w 16"/>
                <a:gd name="T25" fmla="*/ 2 h 4"/>
                <a:gd name="T26" fmla="*/ 8 w 16"/>
                <a:gd name="T27" fmla="*/ 3 h 4"/>
                <a:gd name="T28" fmla="*/ 5 w 16"/>
                <a:gd name="T29" fmla="*/ 3 h 4"/>
                <a:gd name="T30" fmla="*/ 2 w 16"/>
                <a:gd name="T31" fmla="*/ 3 h 4"/>
                <a:gd name="T32" fmla="*/ 1 w 16"/>
                <a:gd name="T33" fmla="*/ 2 h 4"/>
                <a:gd name="T34" fmla="*/ 1 w 16"/>
                <a:gd name="T35" fmla="*/ 1 h 4"/>
                <a:gd name="T36" fmla="*/ 1 w 16"/>
                <a:gd name="T37" fmla="*/ 0 h 4"/>
                <a:gd name="T38" fmla="*/ 1 w 16"/>
                <a:gd name="T39" fmla="*/ 0 h 4"/>
                <a:gd name="T40" fmla="*/ 1 w 16"/>
                <a:gd name="T41" fmla="*/ 0 h 4"/>
                <a:gd name="T42" fmla="*/ 1 w 16"/>
                <a:gd name="T4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6" h="4">
                  <a:moveTo>
                    <a:pt x="1" y="0"/>
                  </a:moveTo>
                  <a:cubicBezTo>
                    <a:pt x="1" y="0"/>
                    <a:pt x="1" y="1"/>
                    <a:pt x="1" y="1"/>
                  </a:cubicBezTo>
                  <a:cubicBezTo>
                    <a:pt x="1" y="2"/>
                    <a:pt x="1" y="2"/>
                    <a:pt x="2" y="2"/>
                  </a:cubicBezTo>
                  <a:cubicBezTo>
                    <a:pt x="3" y="2"/>
                    <a:pt x="4" y="2"/>
                    <a:pt x="5" y="3"/>
                  </a:cubicBezTo>
                  <a:cubicBezTo>
                    <a:pt x="6" y="3"/>
                    <a:pt x="7" y="3"/>
                    <a:pt x="8" y="3"/>
                  </a:cubicBezTo>
                  <a:cubicBezTo>
                    <a:pt x="10" y="2"/>
                    <a:pt x="12" y="1"/>
                    <a:pt x="14" y="1"/>
                  </a:cubicBezTo>
                  <a:cubicBezTo>
                    <a:pt x="14" y="1"/>
                    <a:pt x="15" y="1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6" y="1"/>
                    <a:pt x="15" y="1"/>
                    <a:pt x="15" y="1"/>
                  </a:cubicBezTo>
                  <a:cubicBezTo>
                    <a:pt x="15" y="2"/>
                    <a:pt x="15" y="2"/>
                    <a:pt x="14" y="2"/>
                  </a:cubicBezTo>
                  <a:cubicBezTo>
                    <a:pt x="13" y="3"/>
                    <a:pt x="10" y="4"/>
                    <a:pt x="8" y="3"/>
                  </a:cubicBezTo>
                  <a:cubicBezTo>
                    <a:pt x="7" y="3"/>
                    <a:pt x="6" y="3"/>
                    <a:pt x="5" y="3"/>
                  </a:cubicBezTo>
                  <a:cubicBezTo>
                    <a:pt x="4" y="4"/>
                    <a:pt x="2" y="4"/>
                    <a:pt x="2" y="3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0" y="2"/>
                    <a:pt x="1" y="1"/>
                    <a:pt x="1" y="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1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4" name="Freeform 171"/>
            <p:cNvSpPr>
              <a:spLocks/>
            </p:cNvSpPr>
            <p:nvPr/>
          </p:nvSpPr>
          <p:spPr bwMode="auto">
            <a:xfrm>
              <a:off x="2149476" y="5476875"/>
              <a:ext cx="282575" cy="122237"/>
            </a:xfrm>
            <a:custGeom>
              <a:avLst/>
              <a:gdLst>
                <a:gd name="T0" fmla="*/ 0 w 7"/>
                <a:gd name="T1" fmla="*/ 0 h 3"/>
                <a:gd name="T2" fmla="*/ 1 w 7"/>
                <a:gd name="T3" fmla="*/ 1 h 3"/>
                <a:gd name="T4" fmla="*/ 1 w 7"/>
                <a:gd name="T5" fmla="*/ 1 h 3"/>
                <a:gd name="T6" fmla="*/ 1 w 7"/>
                <a:gd name="T7" fmla="*/ 1 h 3"/>
                <a:gd name="T8" fmla="*/ 2 w 7"/>
                <a:gd name="T9" fmla="*/ 2 h 3"/>
                <a:gd name="T10" fmla="*/ 3 w 7"/>
                <a:gd name="T11" fmla="*/ 2 h 3"/>
                <a:gd name="T12" fmla="*/ 5 w 7"/>
                <a:gd name="T13" fmla="*/ 1 h 3"/>
                <a:gd name="T14" fmla="*/ 6 w 7"/>
                <a:gd name="T15" fmla="*/ 0 h 3"/>
                <a:gd name="T16" fmla="*/ 6 w 7"/>
                <a:gd name="T17" fmla="*/ 0 h 3"/>
                <a:gd name="T18" fmla="*/ 6 w 7"/>
                <a:gd name="T19" fmla="*/ 0 h 3"/>
                <a:gd name="T20" fmla="*/ 6 w 7"/>
                <a:gd name="T21" fmla="*/ 0 h 3"/>
                <a:gd name="T22" fmla="*/ 6 w 7"/>
                <a:gd name="T23" fmla="*/ 1 h 3"/>
                <a:gd name="T24" fmla="*/ 3 w 7"/>
                <a:gd name="T25" fmla="*/ 3 h 3"/>
                <a:gd name="T26" fmla="*/ 2 w 7"/>
                <a:gd name="T27" fmla="*/ 3 h 3"/>
                <a:gd name="T28" fmla="*/ 0 w 7"/>
                <a:gd name="T29" fmla="*/ 2 h 3"/>
                <a:gd name="T30" fmla="*/ 0 w 7"/>
                <a:gd name="T31" fmla="*/ 1 h 3"/>
                <a:gd name="T32" fmla="*/ 0 w 7"/>
                <a:gd name="T33" fmla="*/ 0 h 3"/>
                <a:gd name="T34" fmla="*/ 0 w 7"/>
                <a:gd name="T35" fmla="*/ 0 h 3"/>
                <a:gd name="T36" fmla="*/ 0 w 7"/>
                <a:gd name="T3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" h="3">
                  <a:moveTo>
                    <a:pt x="0" y="0"/>
                  </a:moveTo>
                  <a:cubicBezTo>
                    <a:pt x="0" y="0"/>
                    <a:pt x="1" y="0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1" y="1"/>
                    <a:pt x="1" y="1"/>
                    <a:pt x="1" y="1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3" y="2"/>
                    <a:pt x="3" y="2"/>
                  </a:cubicBezTo>
                  <a:cubicBezTo>
                    <a:pt x="4" y="2"/>
                    <a:pt x="5" y="1"/>
                    <a:pt x="5" y="1"/>
                  </a:cubicBezTo>
                  <a:cubicBezTo>
                    <a:pt x="6" y="1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7" y="0"/>
                    <a:pt x="7" y="1"/>
                    <a:pt x="6" y="1"/>
                  </a:cubicBezTo>
                  <a:cubicBezTo>
                    <a:pt x="6" y="3"/>
                    <a:pt x="5" y="3"/>
                    <a:pt x="3" y="3"/>
                  </a:cubicBezTo>
                  <a:cubicBezTo>
                    <a:pt x="3" y="3"/>
                    <a:pt x="2" y="3"/>
                    <a:pt x="2" y="3"/>
                  </a:cubicBezTo>
                  <a:cubicBezTo>
                    <a:pt x="1" y="3"/>
                    <a:pt x="0" y="2"/>
                    <a:pt x="0" y="2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5" name="Freeform 172"/>
            <p:cNvSpPr>
              <a:spLocks noEditPoints="1"/>
            </p:cNvSpPr>
            <p:nvPr/>
          </p:nvSpPr>
          <p:spPr bwMode="auto">
            <a:xfrm>
              <a:off x="774701" y="3128963"/>
              <a:ext cx="606425" cy="809625"/>
            </a:xfrm>
            <a:custGeom>
              <a:avLst/>
              <a:gdLst>
                <a:gd name="T0" fmla="*/ 9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9 w 15"/>
                <a:gd name="T7" fmla="*/ 13 h 20"/>
                <a:gd name="T8" fmla="*/ 12 w 15"/>
                <a:gd name="T9" fmla="*/ 10 h 20"/>
                <a:gd name="T10" fmla="*/ 14 w 15"/>
                <a:gd name="T11" fmla="*/ 8 h 20"/>
                <a:gd name="T12" fmla="*/ 15 w 15"/>
                <a:gd name="T13" fmla="*/ 9 h 20"/>
                <a:gd name="T14" fmla="*/ 13 w 15"/>
                <a:gd name="T15" fmla="*/ 9 h 20"/>
                <a:gd name="T16" fmla="*/ 12 w 15"/>
                <a:gd name="T17" fmla="*/ 8 h 20"/>
                <a:gd name="T18" fmla="*/ 11 w 15"/>
                <a:gd name="T19" fmla="*/ 7 h 20"/>
                <a:gd name="T20" fmla="*/ 10 w 15"/>
                <a:gd name="T21" fmla="*/ 6 h 20"/>
                <a:gd name="T22" fmla="*/ 9 w 15"/>
                <a:gd name="T23" fmla="*/ 3 h 20"/>
                <a:gd name="T24" fmla="*/ 8 w 15"/>
                <a:gd name="T25" fmla="*/ 1 h 20"/>
                <a:gd name="T26" fmla="*/ 9 w 15"/>
                <a:gd name="T27" fmla="*/ 1 h 20"/>
                <a:gd name="T28" fmla="*/ 9 w 15"/>
                <a:gd name="T29" fmla="*/ 2 h 20"/>
                <a:gd name="T30" fmla="*/ 8 w 15"/>
                <a:gd name="T31" fmla="*/ 4 h 20"/>
                <a:gd name="T32" fmla="*/ 7 w 15"/>
                <a:gd name="T33" fmla="*/ 6 h 20"/>
                <a:gd name="T34" fmla="*/ 4 w 15"/>
                <a:gd name="T35" fmla="*/ 8 h 20"/>
                <a:gd name="T36" fmla="*/ 3 w 15"/>
                <a:gd name="T37" fmla="*/ 9 h 20"/>
                <a:gd name="T38" fmla="*/ 1 w 15"/>
                <a:gd name="T39" fmla="*/ 9 h 20"/>
                <a:gd name="T40" fmla="*/ 1 w 15"/>
                <a:gd name="T41" fmla="*/ 8 h 20"/>
                <a:gd name="T42" fmla="*/ 4 w 15"/>
                <a:gd name="T43" fmla="*/ 10 h 20"/>
                <a:gd name="T44" fmla="*/ 6 w 15"/>
                <a:gd name="T45" fmla="*/ 13 h 20"/>
                <a:gd name="T46" fmla="*/ 9 w 15"/>
                <a:gd name="T47" fmla="*/ 20 h 20"/>
                <a:gd name="T48" fmla="*/ 9 w 15"/>
                <a:gd name="T49" fmla="*/ 20 h 20"/>
                <a:gd name="T50" fmla="*/ 9 w 15"/>
                <a:gd name="T51" fmla="*/ 20 h 20"/>
                <a:gd name="T52" fmla="*/ 9 w 15"/>
                <a:gd name="T53" fmla="*/ 20 h 20"/>
                <a:gd name="T54" fmla="*/ 5 w 15"/>
                <a:gd name="T55" fmla="*/ 14 h 20"/>
                <a:gd name="T56" fmla="*/ 3 w 15"/>
                <a:gd name="T57" fmla="*/ 11 h 20"/>
                <a:gd name="T58" fmla="*/ 1 w 15"/>
                <a:gd name="T59" fmla="*/ 9 h 20"/>
                <a:gd name="T60" fmla="*/ 1 w 15"/>
                <a:gd name="T61" fmla="*/ 8 h 20"/>
                <a:gd name="T62" fmla="*/ 1 w 15"/>
                <a:gd name="T63" fmla="*/ 8 h 20"/>
                <a:gd name="T64" fmla="*/ 2 w 15"/>
                <a:gd name="T65" fmla="*/ 8 h 20"/>
                <a:gd name="T66" fmla="*/ 4 w 15"/>
                <a:gd name="T67" fmla="*/ 7 h 20"/>
                <a:gd name="T68" fmla="*/ 6 w 15"/>
                <a:gd name="T69" fmla="*/ 6 h 20"/>
                <a:gd name="T70" fmla="*/ 7 w 15"/>
                <a:gd name="T71" fmla="*/ 4 h 20"/>
                <a:gd name="T72" fmla="*/ 7 w 15"/>
                <a:gd name="T73" fmla="*/ 3 h 20"/>
                <a:gd name="T74" fmla="*/ 8 w 15"/>
                <a:gd name="T75" fmla="*/ 2 h 20"/>
                <a:gd name="T76" fmla="*/ 8 w 15"/>
                <a:gd name="T77" fmla="*/ 1 h 20"/>
                <a:gd name="T78" fmla="*/ 8 w 15"/>
                <a:gd name="T79" fmla="*/ 1 h 20"/>
                <a:gd name="T80" fmla="*/ 8 w 15"/>
                <a:gd name="T81" fmla="*/ 0 h 20"/>
                <a:gd name="T82" fmla="*/ 9 w 15"/>
                <a:gd name="T83" fmla="*/ 1 h 20"/>
                <a:gd name="T84" fmla="*/ 9 w 15"/>
                <a:gd name="T85" fmla="*/ 3 h 20"/>
                <a:gd name="T86" fmla="*/ 10 w 15"/>
                <a:gd name="T87" fmla="*/ 6 h 20"/>
                <a:gd name="T88" fmla="*/ 11 w 15"/>
                <a:gd name="T89" fmla="*/ 7 h 20"/>
                <a:gd name="T90" fmla="*/ 12 w 15"/>
                <a:gd name="T91" fmla="*/ 8 h 20"/>
                <a:gd name="T92" fmla="*/ 13 w 15"/>
                <a:gd name="T93" fmla="*/ 8 h 20"/>
                <a:gd name="T94" fmla="*/ 15 w 15"/>
                <a:gd name="T95" fmla="*/ 8 h 20"/>
                <a:gd name="T96" fmla="*/ 15 w 15"/>
                <a:gd name="T97" fmla="*/ 8 h 20"/>
                <a:gd name="T98" fmla="*/ 15 w 15"/>
                <a:gd name="T99" fmla="*/ 9 h 20"/>
                <a:gd name="T100" fmla="*/ 12 w 15"/>
                <a:gd name="T101" fmla="*/ 11 h 20"/>
                <a:gd name="T102" fmla="*/ 10 w 15"/>
                <a:gd name="T103" fmla="*/ 14 h 20"/>
                <a:gd name="T104" fmla="*/ 9 w 15"/>
                <a:gd name="T105" fmla="*/ 15 h 20"/>
                <a:gd name="T106" fmla="*/ 9 w 15"/>
                <a:gd name="T107" fmla="*/ 16 h 20"/>
                <a:gd name="T108" fmla="*/ 9 w 15"/>
                <a:gd name="T109" fmla="*/ 18 h 20"/>
                <a:gd name="T110" fmla="*/ 9 w 15"/>
                <a:gd name="T111" fmla="*/ 20 h 20"/>
                <a:gd name="T112" fmla="*/ 9 w 15"/>
                <a:gd name="T113" fmla="*/ 20 h 20"/>
                <a:gd name="T114" fmla="*/ 9 w 15"/>
                <a:gd name="T115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5" h="20">
                  <a:moveTo>
                    <a:pt x="9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5"/>
                    <a:pt x="9" y="14"/>
                    <a:pt x="9" y="13"/>
                  </a:cubicBezTo>
                  <a:cubicBezTo>
                    <a:pt x="10" y="12"/>
                    <a:pt x="11" y="11"/>
                    <a:pt x="12" y="10"/>
                  </a:cubicBezTo>
                  <a:cubicBezTo>
                    <a:pt x="12" y="9"/>
                    <a:pt x="13" y="9"/>
                    <a:pt x="14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3" y="9"/>
                    <a:pt x="12" y="8"/>
                    <a:pt x="12" y="8"/>
                  </a:cubicBezTo>
                  <a:cubicBezTo>
                    <a:pt x="11" y="8"/>
                    <a:pt x="11" y="8"/>
                    <a:pt x="11" y="7"/>
                  </a:cubicBezTo>
                  <a:cubicBezTo>
                    <a:pt x="10" y="6"/>
                    <a:pt x="10" y="6"/>
                    <a:pt x="10" y="6"/>
                  </a:cubicBezTo>
                  <a:cubicBezTo>
                    <a:pt x="9" y="5"/>
                    <a:pt x="9" y="4"/>
                    <a:pt x="9" y="3"/>
                  </a:cubicBezTo>
                  <a:cubicBezTo>
                    <a:pt x="8" y="2"/>
                    <a:pt x="8" y="2"/>
                    <a:pt x="8" y="1"/>
                  </a:cubicBezTo>
                  <a:cubicBezTo>
                    <a:pt x="9" y="1"/>
                    <a:pt x="9" y="1"/>
                    <a:pt x="9" y="1"/>
                  </a:cubicBezTo>
                  <a:cubicBezTo>
                    <a:pt x="9" y="2"/>
                    <a:pt x="9" y="2"/>
                    <a:pt x="9" y="2"/>
                  </a:cubicBezTo>
                  <a:cubicBezTo>
                    <a:pt x="8" y="3"/>
                    <a:pt x="8" y="3"/>
                    <a:pt x="8" y="4"/>
                  </a:cubicBezTo>
                  <a:cubicBezTo>
                    <a:pt x="8" y="5"/>
                    <a:pt x="7" y="6"/>
                    <a:pt x="7" y="6"/>
                  </a:cubicBezTo>
                  <a:cubicBezTo>
                    <a:pt x="6" y="7"/>
                    <a:pt x="5" y="8"/>
                    <a:pt x="4" y="8"/>
                  </a:cubicBezTo>
                  <a:cubicBezTo>
                    <a:pt x="4" y="9"/>
                    <a:pt x="3" y="9"/>
                    <a:pt x="3" y="9"/>
                  </a:cubicBezTo>
                  <a:cubicBezTo>
                    <a:pt x="2" y="9"/>
                    <a:pt x="2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5" y="11"/>
                    <a:pt x="6" y="12"/>
                    <a:pt x="6" y="13"/>
                  </a:cubicBezTo>
                  <a:cubicBezTo>
                    <a:pt x="8" y="15"/>
                    <a:pt x="8" y="18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  <a:moveTo>
                    <a:pt x="9" y="20"/>
                  </a:moveTo>
                  <a:cubicBezTo>
                    <a:pt x="8" y="18"/>
                    <a:pt x="7" y="16"/>
                    <a:pt x="5" y="14"/>
                  </a:cubicBezTo>
                  <a:cubicBezTo>
                    <a:pt x="5" y="13"/>
                    <a:pt x="4" y="12"/>
                    <a:pt x="3" y="11"/>
                  </a:cubicBezTo>
                  <a:cubicBezTo>
                    <a:pt x="3" y="10"/>
                    <a:pt x="2" y="10"/>
                    <a:pt x="1" y="9"/>
                  </a:cubicBezTo>
                  <a:cubicBezTo>
                    <a:pt x="0" y="9"/>
                    <a:pt x="0" y="8"/>
                    <a:pt x="1" y="8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7"/>
                    <a:pt x="3" y="7"/>
                    <a:pt x="4" y="7"/>
                  </a:cubicBezTo>
                  <a:cubicBezTo>
                    <a:pt x="4" y="7"/>
                    <a:pt x="5" y="6"/>
                    <a:pt x="6" y="6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9" y="0"/>
                    <a:pt x="9" y="1"/>
                  </a:cubicBezTo>
                  <a:cubicBezTo>
                    <a:pt x="9" y="1"/>
                    <a:pt x="9" y="2"/>
                    <a:pt x="9" y="3"/>
                  </a:cubicBezTo>
                  <a:cubicBezTo>
                    <a:pt x="9" y="4"/>
                    <a:pt x="10" y="5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1" y="7"/>
                    <a:pt x="12" y="7"/>
                    <a:pt x="12" y="8"/>
                  </a:cubicBezTo>
                  <a:cubicBezTo>
                    <a:pt x="12" y="8"/>
                    <a:pt x="13" y="8"/>
                    <a:pt x="13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8"/>
                    <a:pt x="15" y="8"/>
                    <a:pt x="15" y="8"/>
                  </a:cubicBezTo>
                  <a:cubicBezTo>
                    <a:pt x="15" y="9"/>
                    <a:pt x="15" y="9"/>
                    <a:pt x="15" y="9"/>
                  </a:cubicBezTo>
                  <a:cubicBezTo>
                    <a:pt x="14" y="10"/>
                    <a:pt x="13" y="10"/>
                    <a:pt x="12" y="11"/>
                  </a:cubicBezTo>
                  <a:cubicBezTo>
                    <a:pt x="12" y="12"/>
                    <a:pt x="11" y="13"/>
                    <a:pt x="10" y="14"/>
                  </a:cubicBezTo>
                  <a:cubicBezTo>
                    <a:pt x="10" y="14"/>
                    <a:pt x="10" y="14"/>
                    <a:pt x="9" y="15"/>
                  </a:cubicBezTo>
                  <a:cubicBezTo>
                    <a:pt x="9" y="15"/>
                    <a:pt x="9" y="16"/>
                    <a:pt x="9" y="16"/>
                  </a:cubicBezTo>
                  <a:cubicBezTo>
                    <a:pt x="9" y="18"/>
                    <a:pt x="9" y="18"/>
                    <a:pt x="9" y="18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ubicBezTo>
                    <a:pt x="9" y="20"/>
                    <a:pt x="9" y="20"/>
                    <a:pt x="9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6" name="Freeform 173"/>
            <p:cNvSpPr>
              <a:spLocks noEditPoints="1"/>
            </p:cNvSpPr>
            <p:nvPr/>
          </p:nvSpPr>
          <p:spPr bwMode="auto">
            <a:xfrm>
              <a:off x="3482976" y="2643188"/>
              <a:ext cx="604838" cy="809625"/>
            </a:xfrm>
            <a:custGeom>
              <a:avLst/>
              <a:gdLst>
                <a:gd name="T0" fmla="*/ 8 w 15"/>
                <a:gd name="T1" fmla="*/ 20 h 20"/>
                <a:gd name="T2" fmla="*/ 8 w 15"/>
                <a:gd name="T3" fmla="*/ 18 h 20"/>
                <a:gd name="T4" fmla="*/ 8 w 15"/>
                <a:gd name="T5" fmla="*/ 16 h 20"/>
                <a:gd name="T6" fmla="*/ 8 w 15"/>
                <a:gd name="T7" fmla="*/ 14 h 20"/>
                <a:gd name="T8" fmla="*/ 9 w 15"/>
                <a:gd name="T9" fmla="*/ 13 h 20"/>
                <a:gd name="T10" fmla="*/ 11 w 15"/>
                <a:gd name="T11" fmla="*/ 10 h 20"/>
                <a:gd name="T12" fmla="*/ 14 w 15"/>
                <a:gd name="T13" fmla="*/ 8 h 20"/>
                <a:gd name="T14" fmla="*/ 14 w 15"/>
                <a:gd name="T15" fmla="*/ 9 h 20"/>
                <a:gd name="T16" fmla="*/ 13 w 15"/>
                <a:gd name="T17" fmla="*/ 9 h 20"/>
                <a:gd name="T18" fmla="*/ 11 w 15"/>
                <a:gd name="T19" fmla="*/ 8 h 20"/>
                <a:gd name="T20" fmla="*/ 10 w 15"/>
                <a:gd name="T21" fmla="*/ 7 h 20"/>
                <a:gd name="T22" fmla="*/ 9 w 15"/>
                <a:gd name="T23" fmla="*/ 6 h 20"/>
                <a:gd name="T24" fmla="*/ 8 w 15"/>
                <a:gd name="T25" fmla="*/ 3 h 20"/>
                <a:gd name="T26" fmla="*/ 7 w 15"/>
                <a:gd name="T27" fmla="*/ 0 h 20"/>
                <a:gd name="T28" fmla="*/ 8 w 15"/>
                <a:gd name="T29" fmla="*/ 0 h 20"/>
                <a:gd name="T30" fmla="*/ 8 w 15"/>
                <a:gd name="T31" fmla="*/ 2 h 20"/>
                <a:gd name="T32" fmla="*/ 8 w 15"/>
                <a:gd name="T33" fmla="*/ 3 h 20"/>
                <a:gd name="T34" fmla="*/ 6 w 15"/>
                <a:gd name="T35" fmla="*/ 6 h 20"/>
                <a:gd name="T36" fmla="*/ 4 w 15"/>
                <a:gd name="T37" fmla="*/ 8 h 20"/>
                <a:gd name="T38" fmla="*/ 2 w 15"/>
                <a:gd name="T39" fmla="*/ 9 h 20"/>
                <a:gd name="T40" fmla="*/ 1 w 15"/>
                <a:gd name="T41" fmla="*/ 9 h 20"/>
                <a:gd name="T42" fmla="*/ 1 w 15"/>
                <a:gd name="T43" fmla="*/ 8 h 20"/>
                <a:gd name="T44" fmla="*/ 4 w 15"/>
                <a:gd name="T45" fmla="*/ 10 h 20"/>
                <a:gd name="T46" fmla="*/ 6 w 15"/>
                <a:gd name="T47" fmla="*/ 13 h 20"/>
                <a:gd name="T48" fmla="*/ 8 w 15"/>
                <a:gd name="T49" fmla="*/ 20 h 20"/>
                <a:gd name="T50" fmla="*/ 8 w 15"/>
                <a:gd name="T51" fmla="*/ 20 h 20"/>
                <a:gd name="T52" fmla="*/ 8 w 15"/>
                <a:gd name="T53" fmla="*/ 20 h 20"/>
                <a:gd name="T54" fmla="*/ 8 w 15"/>
                <a:gd name="T55" fmla="*/ 20 h 20"/>
                <a:gd name="T56" fmla="*/ 5 w 15"/>
                <a:gd name="T57" fmla="*/ 13 h 20"/>
                <a:gd name="T58" fmla="*/ 3 w 15"/>
                <a:gd name="T59" fmla="*/ 11 h 20"/>
                <a:gd name="T60" fmla="*/ 0 w 15"/>
                <a:gd name="T61" fmla="*/ 9 h 20"/>
                <a:gd name="T62" fmla="*/ 0 w 15"/>
                <a:gd name="T63" fmla="*/ 8 h 20"/>
                <a:gd name="T64" fmla="*/ 1 w 15"/>
                <a:gd name="T65" fmla="*/ 8 h 20"/>
                <a:gd name="T66" fmla="*/ 2 w 15"/>
                <a:gd name="T67" fmla="*/ 7 h 20"/>
                <a:gd name="T68" fmla="*/ 3 w 15"/>
                <a:gd name="T69" fmla="*/ 7 h 20"/>
                <a:gd name="T70" fmla="*/ 5 w 15"/>
                <a:gd name="T71" fmla="*/ 5 h 20"/>
                <a:gd name="T72" fmla="*/ 6 w 15"/>
                <a:gd name="T73" fmla="*/ 4 h 20"/>
                <a:gd name="T74" fmla="*/ 7 w 15"/>
                <a:gd name="T75" fmla="*/ 3 h 20"/>
                <a:gd name="T76" fmla="*/ 7 w 15"/>
                <a:gd name="T77" fmla="*/ 2 h 20"/>
                <a:gd name="T78" fmla="*/ 7 w 15"/>
                <a:gd name="T79" fmla="*/ 0 h 20"/>
                <a:gd name="T80" fmla="*/ 7 w 15"/>
                <a:gd name="T81" fmla="*/ 0 h 20"/>
                <a:gd name="T82" fmla="*/ 8 w 15"/>
                <a:gd name="T83" fmla="*/ 0 h 20"/>
                <a:gd name="T84" fmla="*/ 8 w 15"/>
                <a:gd name="T85" fmla="*/ 0 h 20"/>
                <a:gd name="T86" fmla="*/ 8 w 15"/>
                <a:gd name="T87" fmla="*/ 3 h 20"/>
                <a:gd name="T88" fmla="*/ 10 w 15"/>
                <a:gd name="T89" fmla="*/ 6 h 20"/>
                <a:gd name="T90" fmla="*/ 10 w 15"/>
                <a:gd name="T91" fmla="*/ 7 h 20"/>
                <a:gd name="T92" fmla="*/ 12 w 15"/>
                <a:gd name="T93" fmla="*/ 7 h 20"/>
                <a:gd name="T94" fmla="*/ 13 w 15"/>
                <a:gd name="T95" fmla="*/ 8 h 20"/>
                <a:gd name="T96" fmla="*/ 14 w 15"/>
                <a:gd name="T97" fmla="*/ 8 h 20"/>
                <a:gd name="T98" fmla="*/ 15 w 15"/>
                <a:gd name="T99" fmla="*/ 8 h 20"/>
                <a:gd name="T100" fmla="*/ 14 w 15"/>
                <a:gd name="T101" fmla="*/ 9 h 20"/>
                <a:gd name="T102" fmla="*/ 12 w 15"/>
                <a:gd name="T103" fmla="*/ 11 h 20"/>
                <a:gd name="T104" fmla="*/ 10 w 15"/>
                <a:gd name="T105" fmla="*/ 13 h 20"/>
                <a:gd name="T106" fmla="*/ 9 w 15"/>
                <a:gd name="T107" fmla="*/ 15 h 20"/>
                <a:gd name="T108" fmla="*/ 8 w 15"/>
                <a:gd name="T109" fmla="*/ 16 h 20"/>
                <a:gd name="T110" fmla="*/ 8 w 15"/>
                <a:gd name="T111" fmla="*/ 18 h 20"/>
                <a:gd name="T112" fmla="*/ 8 w 15"/>
                <a:gd name="T113" fmla="*/ 20 h 20"/>
                <a:gd name="T114" fmla="*/ 8 w 15"/>
                <a:gd name="T115" fmla="*/ 20 h 20"/>
                <a:gd name="T116" fmla="*/ 8 w 15"/>
                <a:gd name="T117" fmla="*/ 2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5" h="20">
                  <a:moveTo>
                    <a:pt x="8" y="20"/>
                  </a:moveTo>
                  <a:cubicBezTo>
                    <a:pt x="8" y="18"/>
                    <a:pt x="8" y="18"/>
                    <a:pt x="8" y="18"/>
                  </a:cubicBezTo>
                  <a:cubicBezTo>
                    <a:pt x="8" y="17"/>
                    <a:pt x="8" y="17"/>
                    <a:pt x="8" y="16"/>
                  </a:cubicBezTo>
                  <a:cubicBezTo>
                    <a:pt x="8" y="15"/>
                    <a:pt x="8" y="15"/>
                    <a:pt x="8" y="14"/>
                  </a:cubicBezTo>
                  <a:cubicBezTo>
                    <a:pt x="8" y="14"/>
                    <a:pt x="8" y="13"/>
                    <a:pt x="9" y="13"/>
                  </a:cubicBezTo>
                  <a:cubicBezTo>
                    <a:pt x="9" y="12"/>
                    <a:pt x="10" y="11"/>
                    <a:pt x="11" y="10"/>
                  </a:cubicBezTo>
                  <a:cubicBezTo>
                    <a:pt x="12" y="9"/>
                    <a:pt x="13" y="8"/>
                    <a:pt x="14" y="8"/>
                  </a:cubicBezTo>
                  <a:cubicBezTo>
                    <a:pt x="14" y="9"/>
                    <a:pt x="14" y="9"/>
                    <a:pt x="14" y="9"/>
                  </a:cubicBezTo>
                  <a:cubicBezTo>
                    <a:pt x="13" y="9"/>
                    <a:pt x="13" y="9"/>
                    <a:pt x="13" y="9"/>
                  </a:cubicBezTo>
                  <a:cubicBezTo>
                    <a:pt x="12" y="8"/>
                    <a:pt x="12" y="8"/>
                    <a:pt x="11" y="8"/>
                  </a:cubicBezTo>
                  <a:cubicBezTo>
                    <a:pt x="11" y="8"/>
                    <a:pt x="10" y="7"/>
                    <a:pt x="10" y="7"/>
                  </a:cubicBezTo>
                  <a:cubicBezTo>
                    <a:pt x="9" y="6"/>
                    <a:pt x="9" y="6"/>
                    <a:pt x="9" y="6"/>
                  </a:cubicBezTo>
                  <a:cubicBezTo>
                    <a:pt x="9" y="5"/>
                    <a:pt x="8" y="4"/>
                    <a:pt x="8" y="3"/>
                  </a:cubicBezTo>
                  <a:cubicBezTo>
                    <a:pt x="8" y="2"/>
                    <a:pt x="7" y="1"/>
                    <a:pt x="7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"/>
                    <a:pt x="8" y="2"/>
                    <a:pt x="8" y="2"/>
                  </a:cubicBezTo>
                  <a:cubicBezTo>
                    <a:pt x="8" y="2"/>
                    <a:pt x="8" y="3"/>
                    <a:pt x="8" y="3"/>
                  </a:cubicBezTo>
                  <a:cubicBezTo>
                    <a:pt x="7" y="4"/>
                    <a:pt x="7" y="5"/>
                    <a:pt x="6" y="6"/>
                  </a:cubicBezTo>
                  <a:cubicBezTo>
                    <a:pt x="5" y="7"/>
                    <a:pt x="5" y="8"/>
                    <a:pt x="4" y="8"/>
                  </a:cubicBezTo>
                  <a:cubicBezTo>
                    <a:pt x="3" y="8"/>
                    <a:pt x="3" y="9"/>
                    <a:pt x="2" y="9"/>
                  </a:cubicBezTo>
                  <a:cubicBezTo>
                    <a:pt x="2" y="9"/>
                    <a:pt x="1" y="9"/>
                    <a:pt x="1" y="9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2" y="8"/>
                    <a:pt x="3" y="9"/>
                    <a:pt x="4" y="10"/>
                  </a:cubicBezTo>
                  <a:cubicBezTo>
                    <a:pt x="5" y="11"/>
                    <a:pt x="5" y="12"/>
                    <a:pt x="6" y="13"/>
                  </a:cubicBezTo>
                  <a:cubicBezTo>
                    <a:pt x="7" y="15"/>
                    <a:pt x="8" y="17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  <a:moveTo>
                    <a:pt x="8" y="20"/>
                  </a:moveTo>
                  <a:cubicBezTo>
                    <a:pt x="7" y="17"/>
                    <a:pt x="6" y="15"/>
                    <a:pt x="5" y="13"/>
                  </a:cubicBezTo>
                  <a:cubicBezTo>
                    <a:pt x="4" y="13"/>
                    <a:pt x="4" y="12"/>
                    <a:pt x="3" y="11"/>
                  </a:cubicBezTo>
                  <a:cubicBezTo>
                    <a:pt x="2" y="10"/>
                    <a:pt x="1" y="10"/>
                    <a:pt x="0" y="9"/>
                  </a:cubicBezTo>
                  <a:cubicBezTo>
                    <a:pt x="0" y="9"/>
                    <a:pt x="0" y="8"/>
                    <a:pt x="0" y="8"/>
                  </a:cubicBezTo>
                  <a:cubicBezTo>
                    <a:pt x="0" y="8"/>
                    <a:pt x="0" y="8"/>
                    <a:pt x="1" y="8"/>
                  </a:cubicBezTo>
                  <a:cubicBezTo>
                    <a:pt x="2" y="7"/>
                    <a:pt x="2" y="7"/>
                    <a:pt x="2" y="7"/>
                  </a:cubicBezTo>
                  <a:cubicBezTo>
                    <a:pt x="2" y="7"/>
                    <a:pt x="3" y="7"/>
                    <a:pt x="3" y="7"/>
                  </a:cubicBezTo>
                  <a:cubicBezTo>
                    <a:pt x="4" y="6"/>
                    <a:pt x="5" y="6"/>
                    <a:pt x="5" y="5"/>
                  </a:cubicBezTo>
                  <a:cubicBezTo>
                    <a:pt x="6" y="4"/>
                    <a:pt x="6" y="4"/>
                    <a:pt x="6" y="4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7" y="2"/>
                    <a:pt x="7" y="2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"/>
                    <a:pt x="8" y="2"/>
                    <a:pt x="8" y="3"/>
                  </a:cubicBezTo>
                  <a:cubicBezTo>
                    <a:pt x="9" y="4"/>
                    <a:pt x="9" y="5"/>
                    <a:pt x="10" y="6"/>
                  </a:cubicBezTo>
                  <a:cubicBezTo>
                    <a:pt x="10" y="7"/>
                    <a:pt x="10" y="7"/>
                    <a:pt x="10" y="7"/>
                  </a:cubicBezTo>
                  <a:cubicBezTo>
                    <a:pt x="11" y="7"/>
                    <a:pt x="11" y="7"/>
                    <a:pt x="12" y="7"/>
                  </a:cubicBezTo>
                  <a:cubicBezTo>
                    <a:pt x="12" y="7"/>
                    <a:pt x="12" y="8"/>
                    <a:pt x="13" y="8"/>
                  </a:cubicBezTo>
                  <a:cubicBezTo>
                    <a:pt x="14" y="8"/>
                    <a:pt x="14" y="8"/>
                    <a:pt x="14" y="8"/>
                  </a:cubicBezTo>
                  <a:cubicBezTo>
                    <a:pt x="14" y="8"/>
                    <a:pt x="15" y="8"/>
                    <a:pt x="15" y="8"/>
                  </a:cubicBezTo>
                  <a:cubicBezTo>
                    <a:pt x="15" y="8"/>
                    <a:pt x="15" y="8"/>
                    <a:pt x="14" y="9"/>
                  </a:cubicBezTo>
                  <a:cubicBezTo>
                    <a:pt x="14" y="9"/>
                    <a:pt x="13" y="10"/>
                    <a:pt x="12" y="11"/>
                  </a:cubicBezTo>
                  <a:cubicBezTo>
                    <a:pt x="11" y="12"/>
                    <a:pt x="10" y="12"/>
                    <a:pt x="10" y="13"/>
                  </a:cubicBezTo>
                  <a:cubicBezTo>
                    <a:pt x="9" y="14"/>
                    <a:pt x="9" y="14"/>
                    <a:pt x="9" y="15"/>
                  </a:cubicBezTo>
                  <a:cubicBezTo>
                    <a:pt x="9" y="15"/>
                    <a:pt x="8" y="16"/>
                    <a:pt x="8" y="16"/>
                  </a:cubicBezTo>
                  <a:cubicBezTo>
                    <a:pt x="8" y="18"/>
                    <a:pt x="8" y="18"/>
                    <a:pt x="8" y="18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ubicBezTo>
                    <a:pt x="8" y="20"/>
                    <a:pt x="8" y="20"/>
                    <a:pt x="8" y="20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7" name="Freeform 174"/>
            <p:cNvSpPr>
              <a:spLocks noEditPoints="1"/>
            </p:cNvSpPr>
            <p:nvPr/>
          </p:nvSpPr>
          <p:spPr bwMode="auto">
            <a:xfrm>
              <a:off x="3198813" y="3533775"/>
              <a:ext cx="444500" cy="566737"/>
            </a:xfrm>
            <a:custGeom>
              <a:avLst/>
              <a:gdLst>
                <a:gd name="T0" fmla="*/ 6 w 11"/>
                <a:gd name="T1" fmla="*/ 14 h 14"/>
                <a:gd name="T2" fmla="*/ 6 w 11"/>
                <a:gd name="T3" fmla="*/ 13 h 14"/>
                <a:gd name="T4" fmla="*/ 6 w 11"/>
                <a:gd name="T5" fmla="*/ 12 h 14"/>
                <a:gd name="T6" fmla="*/ 7 w 11"/>
                <a:gd name="T7" fmla="*/ 9 h 14"/>
                <a:gd name="T8" fmla="*/ 10 w 11"/>
                <a:gd name="T9" fmla="*/ 6 h 14"/>
                <a:gd name="T10" fmla="*/ 11 w 11"/>
                <a:gd name="T11" fmla="*/ 7 h 14"/>
                <a:gd name="T12" fmla="*/ 9 w 11"/>
                <a:gd name="T13" fmla="*/ 7 h 14"/>
                <a:gd name="T14" fmla="*/ 8 w 11"/>
                <a:gd name="T15" fmla="*/ 6 h 14"/>
                <a:gd name="T16" fmla="*/ 7 w 11"/>
                <a:gd name="T17" fmla="*/ 4 h 14"/>
                <a:gd name="T18" fmla="*/ 6 w 11"/>
                <a:gd name="T19" fmla="*/ 2 h 14"/>
                <a:gd name="T20" fmla="*/ 6 w 11"/>
                <a:gd name="T21" fmla="*/ 0 h 14"/>
                <a:gd name="T22" fmla="*/ 6 w 11"/>
                <a:gd name="T23" fmla="*/ 0 h 14"/>
                <a:gd name="T24" fmla="*/ 6 w 11"/>
                <a:gd name="T25" fmla="*/ 3 h 14"/>
                <a:gd name="T26" fmla="*/ 5 w 11"/>
                <a:gd name="T27" fmla="*/ 5 h 14"/>
                <a:gd name="T28" fmla="*/ 3 w 11"/>
                <a:gd name="T29" fmla="*/ 6 h 14"/>
                <a:gd name="T30" fmla="*/ 1 w 11"/>
                <a:gd name="T31" fmla="*/ 7 h 14"/>
                <a:gd name="T32" fmla="*/ 1 w 11"/>
                <a:gd name="T33" fmla="*/ 5 h 14"/>
                <a:gd name="T34" fmla="*/ 3 w 11"/>
                <a:gd name="T35" fmla="*/ 7 h 14"/>
                <a:gd name="T36" fmla="*/ 5 w 11"/>
                <a:gd name="T37" fmla="*/ 9 h 14"/>
                <a:gd name="T38" fmla="*/ 6 w 11"/>
                <a:gd name="T39" fmla="*/ 14 h 14"/>
                <a:gd name="T40" fmla="*/ 6 w 11"/>
                <a:gd name="T41" fmla="*/ 14 h 14"/>
                <a:gd name="T42" fmla="*/ 6 w 11"/>
                <a:gd name="T43" fmla="*/ 14 h 14"/>
                <a:gd name="T44" fmla="*/ 6 w 11"/>
                <a:gd name="T45" fmla="*/ 14 h 14"/>
                <a:gd name="T46" fmla="*/ 4 w 11"/>
                <a:gd name="T47" fmla="*/ 10 h 14"/>
                <a:gd name="T48" fmla="*/ 2 w 11"/>
                <a:gd name="T49" fmla="*/ 8 h 14"/>
                <a:gd name="T50" fmla="*/ 0 w 11"/>
                <a:gd name="T51" fmla="*/ 7 h 14"/>
                <a:gd name="T52" fmla="*/ 0 w 11"/>
                <a:gd name="T53" fmla="*/ 7 h 14"/>
                <a:gd name="T54" fmla="*/ 0 w 11"/>
                <a:gd name="T55" fmla="*/ 6 h 14"/>
                <a:gd name="T56" fmla="*/ 1 w 11"/>
                <a:gd name="T57" fmla="*/ 5 h 14"/>
                <a:gd name="T58" fmla="*/ 3 w 11"/>
                <a:gd name="T59" fmla="*/ 5 h 14"/>
                <a:gd name="T60" fmla="*/ 4 w 11"/>
                <a:gd name="T61" fmla="*/ 4 h 14"/>
                <a:gd name="T62" fmla="*/ 5 w 11"/>
                <a:gd name="T63" fmla="*/ 2 h 14"/>
                <a:gd name="T64" fmla="*/ 6 w 11"/>
                <a:gd name="T65" fmla="*/ 0 h 14"/>
                <a:gd name="T66" fmla="*/ 6 w 11"/>
                <a:gd name="T67" fmla="*/ 0 h 14"/>
                <a:gd name="T68" fmla="*/ 6 w 11"/>
                <a:gd name="T69" fmla="*/ 0 h 14"/>
                <a:gd name="T70" fmla="*/ 6 w 11"/>
                <a:gd name="T71" fmla="*/ 0 h 14"/>
                <a:gd name="T72" fmla="*/ 7 w 11"/>
                <a:gd name="T73" fmla="*/ 4 h 14"/>
                <a:gd name="T74" fmla="*/ 9 w 11"/>
                <a:gd name="T75" fmla="*/ 5 h 14"/>
                <a:gd name="T76" fmla="*/ 10 w 11"/>
                <a:gd name="T77" fmla="*/ 6 h 14"/>
                <a:gd name="T78" fmla="*/ 11 w 11"/>
                <a:gd name="T79" fmla="*/ 6 h 14"/>
                <a:gd name="T80" fmla="*/ 11 w 11"/>
                <a:gd name="T81" fmla="*/ 6 h 14"/>
                <a:gd name="T82" fmla="*/ 11 w 11"/>
                <a:gd name="T83" fmla="*/ 7 h 14"/>
                <a:gd name="T84" fmla="*/ 11 w 11"/>
                <a:gd name="T85" fmla="*/ 7 h 14"/>
                <a:gd name="T86" fmla="*/ 7 w 11"/>
                <a:gd name="T87" fmla="*/ 10 h 14"/>
                <a:gd name="T88" fmla="*/ 6 w 11"/>
                <a:gd name="T89" fmla="*/ 12 h 14"/>
                <a:gd name="T90" fmla="*/ 6 w 11"/>
                <a:gd name="T91" fmla="*/ 13 h 14"/>
                <a:gd name="T92" fmla="*/ 6 w 11"/>
                <a:gd name="T93" fmla="*/ 14 h 14"/>
                <a:gd name="T94" fmla="*/ 6 w 11"/>
                <a:gd name="T95" fmla="*/ 14 h 14"/>
                <a:gd name="T96" fmla="*/ 6 w 11"/>
                <a:gd name="T97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1" h="14">
                  <a:moveTo>
                    <a:pt x="6" y="14"/>
                  </a:moveTo>
                  <a:cubicBezTo>
                    <a:pt x="6" y="14"/>
                    <a:pt x="6" y="14"/>
                    <a:pt x="6" y="13"/>
                  </a:cubicBezTo>
                  <a:cubicBezTo>
                    <a:pt x="6" y="13"/>
                    <a:pt x="6" y="12"/>
                    <a:pt x="6" y="12"/>
                  </a:cubicBezTo>
                  <a:cubicBezTo>
                    <a:pt x="6" y="11"/>
                    <a:pt x="6" y="10"/>
                    <a:pt x="7" y="9"/>
                  </a:cubicBezTo>
                  <a:cubicBezTo>
                    <a:pt x="7" y="8"/>
                    <a:pt x="9" y="7"/>
                    <a:pt x="10" y="6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9" y="7"/>
                    <a:pt x="9" y="7"/>
                    <a:pt x="9" y="7"/>
                  </a:cubicBezTo>
                  <a:cubicBezTo>
                    <a:pt x="9" y="6"/>
                    <a:pt x="9" y="6"/>
                    <a:pt x="8" y="6"/>
                  </a:cubicBezTo>
                  <a:cubicBezTo>
                    <a:pt x="8" y="6"/>
                    <a:pt x="7" y="5"/>
                    <a:pt x="7" y="4"/>
                  </a:cubicBezTo>
                  <a:cubicBezTo>
                    <a:pt x="7" y="4"/>
                    <a:pt x="6" y="3"/>
                    <a:pt x="6" y="2"/>
                  </a:cubicBezTo>
                  <a:cubicBezTo>
                    <a:pt x="6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1"/>
                    <a:pt x="6" y="2"/>
                    <a:pt x="6" y="3"/>
                  </a:cubicBezTo>
                  <a:cubicBezTo>
                    <a:pt x="6" y="3"/>
                    <a:pt x="6" y="4"/>
                    <a:pt x="5" y="5"/>
                  </a:cubicBezTo>
                  <a:cubicBezTo>
                    <a:pt x="4" y="5"/>
                    <a:pt x="4" y="6"/>
                    <a:pt x="3" y="6"/>
                  </a:cubicBezTo>
                  <a:cubicBezTo>
                    <a:pt x="2" y="7"/>
                    <a:pt x="2" y="7"/>
                    <a:pt x="1" y="7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2" y="6"/>
                    <a:pt x="3" y="7"/>
                    <a:pt x="3" y="7"/>
                  </a:cubicBezTo>
                  <a:cubicBezTo>
                    <a:pt x="4" y="8"/>
                    <a:pt x="4" y="9"/>
                    <a:pt x="5" y="9"/>
                  </a:cubicBezTo>
                  <a:cubicBezTo>
                    <a:pt x="5" y="11"/>
                    <a:pt x="6" y="13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  <a:moveTo>
                    <a:pt x="6" y="14"/>
                  </a:moveTo>
                  <a:cubicBezTo>
                    <a:pt x="5" y="13"/>
                    <a:pt x="5" y="11"/>
                    <a:pt x="4" y="10"/>
                  </a:cubicBezTo>
                  <a:cubicBezTo>
                    <a:pt x="3" y="9"/>
                    <a:pt x="3" y="9"/>
                    <a:pt x="2" y="8"/>
                  </a:cubicBezTo>
                  <a:cubicBezTo>
                    <a:pt x="2" y="8"/>
                    <a:pt x="1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5"/>
                    <a:pt x="1" y="5"/>
                    <a:pt x="1" y="5"/>
                  </a:cubicBezTo>
                  <a:cubicBezTo>
                    <a:pt x="1" y="5"/>
                    <a:pt x="2" y="5"/>
                    <a:pt x="3" y="5"/>
                  </a:cubicBezTo>
                  <a:cubicBezTo>
                    <a:pt x="3" y="5"/>
                    <a:pt x="4" y="4"/>
                    <a:pt x="4" y="4"/>
                  </a:cubicBezTo>
                  <a:cubicBezTo>
                    <a:pt x="5" y="3"/>
                    <a:pt x="5" y="3"/>
                    <a:pt x="5" y="2"/>
                  </a:cubicBezTo>
                  <a:cubicBezTo>
                    <a:pt x="5" y="2"/>
                    <a:pt x="6" y="1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6" y="2"/>
                    <a:pt x="7" y="3"/>
                    <a:pt x="7" y="4"/>
                  </a:cubicBezTo>
                  <a:cubicBezTo>
                    <a:pt x="8" y="5"/>
                    <a:pt x="8" y="5"/>
                    <a:pt x="9" y="5"/>
                  </a:cubicBezTo>
                  <a:cubicBezTo>
                    <a:pt x="9" y="6"/>
                    <a:pt x="9" y="6"/>
                    <a:pt x="10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6"/>
                    <a:pt x="11" y="6"/>
                  </a:cubicBezTo>
                  <a:cubicBezTo>
                    <a:pt x="11" y="6"/>
                    <a:pt x="11" y="7"/>
                    <a:pt x="11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0" y="8"/>
                    <a:pt x="8" y="9"/>
                    <a:pt x="7" y="10"/>
                  </a:cubicBezTo>
                  <a:cubicBezTo>
                    <a:pt x="7" y="11"/>
                    <a:pt x="7" y="11"/>
                    <a:pt x="6" y="12"/>
                  </a:cubicBezTo>
                  <a:cubicBezTo>
                    <a:pt x="6" y="12"/>
                    <a:pt x="6" y="13"/>
                    <a:pt x="6" y="13"/>
                  </a:cubicBezTo>
                  <a:cubicBezTo>
                    <a:pt x="6" y="13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ubicBezTo>
                    <a:pt x="6" y="14"/>
                    <a:pt x="6" y="14"/>
                    <a:pt x="6" y="1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8" name="Freeform 175"/>
            <p:cNvSpPr>
              <a:spLocks/>
            </p:cNvSpPr>
            <p:nvPr/>
          </p:nvSpPr>
          <p:spPr bwMode="auto">
            <a:xfrm>
              <a:off x="1906588" y="4991100"/>
              <a:ext cx="646113" cy="161925"/>
            </a:xfrm>
            <a:custGeom>
              <a:avLst/>
              <a:gdLst>
                <a:gd name="T0" fmla="*/ 0 w 16"/>
                <a:gd name="T1" fmla="*/ 1 h 4"/>
                <a:gd name="T2" fmla="*/ 3 w 16"/>
                <a:gd name="T3" fmla="*/ 4 h 4"/>
                <a:gd name="T4" fmla="*/ 1 w 16"/>
                <a:gd name="T5" fmla="*/ 0 h 4"/>
                <a:gd name="T6" fmla="*/ 4 w 16"/>
                <a:gd name="T7" fmla="*/ 3 h 4"/>
                <a:gd name="T8" fmla="*/ 3 w 16"/>
                <a:gd name="T9" fmla="*/ 0 h 4"/>
                <a:gd name="T10" fmla="*/ 5 w 16"/>
                <a:gd name="T11" fmla="*/ 3 h 4"/>
                <a:gd name="T12" fmla="*/ 4 w 16"/>
                <a:gd name="T13" fmla="*/ 1 h 4"/>
                <a:gd name="T14" fmla="*/ 6 w 16"/>
                <a:gd name="T15" fmla="*/ 3 h 4"/>
                <a:gd name="T16" fmla="*/ 6 w 16"/>
                <a:gd name="T17" fmla="*/ 1 h 4"/>
                <a:gd name="T18" fmla="*/ 7 w 16"/>
                <a:gd name="T19" fmla="*/ 3 h 4"/>
                <a:gd name="T20" fmla="*/ 7 w 16"/>
                <a:gd name="T21" fmla="*/ 0 h 4"/>
                <a:gd name="T22" fmla="*/ 8 w 16"/>
                <a:gd name="T23" fmla="*/ 3 h 4"/>
                <a:gd name="T24" fmla="*/ 8 w 16"/>
                <a:gd name="T25" fmla="*/ 1 h 4"/>
                <a:gd name="T26" fmla="*/ 10 w 16"/>
                <a:gd name="T27" fmla="*/ 3 h 4"/>
                <a:gd name="T28" fmla="*/ 10 w 16"/>
                <a:gd name="T29" fmla="*/ 1 h 4"/>
                <a:gd name="T30" fmla="*/ 11 w 16"/>
                <a:gd name="T31" fmla="*/ 3 h 4"/>
                <a:gd name="T32" fmla="*/ 11 w 16"/>
                <a:gd name="T33" fmla="*/ 1 h 4"/>
                <a:gd name="T34" fmla="*/ 13 w 16"/>
                <a:gd name="T35" fmla="*/ 3 h 4"/>
                <a:gd name="T36" fmla="*/ 12 w 16"/>
                <a:gd name="T37" fmla="*/ 1 h 4"/>
                <a:gd name="T38" fmla="*/ 16 w 16"/>
                <a:gd name="T3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" h="4">
                  <a:moveTo>
                    <a:pt x="0" y="1"/>
                  </a:moveTo>
                  <a:cubicBezTo>
                    <a:pt x="1" y="2"/>
                    <a:pt x="1" y="3"/>
                    <a:pt x="3" y="4"/>
                  </a:cubicBezTo>
                  <a:cubicBezTo>
                    <a:pt x="2" y="2"/>
                    <a:pt x="1" y="1"/>
                    <a:pt x="1" y="0"/>
                  </a:cubicBezTo>
                  <a:cubicBezTo>
                    <a:pt x="2" y="1"/>
                    <a:pt x="3" y="2"/>
                    <a:pt x="4" y="3"/>
                  </a:cubicBezTo>
                  <a:cubicBezTo>
                    <a:pt x="3" y="2"/>
                    <a:pt x="3" y="1"/>
                    <a:pt x="3" y="0"/>
                  </a:cubicBezTo>
                  <a:cubicBezTo>
                    <a:pt x="3" y="1"/>
                    <a:pt x="4" y="2"/>
                    <a:pt x="5" y="3"/>
                  </a:cubicBezTo>
                  <a:cubicBezTo>
                    <a:pt x="5" y="3"/>
                    <a:pt x="5" y="2"/>
                    <a:pt x="4" y="1"/>
                  </a:cubicBezTo>
                  <a:cubicBezTo>
                    <a:pt x="5" y="2"/>
                    <a:pt x="6" y="3"/>
                    <a:pt x="6" y="3"/>
                  </a:cubicBezTo>
                  <a:cubicBezTo>
                    <a:pt x="6" y="3"/>
                    <a:pt x="6" y="2"/>
                    <a:pt x="6" y="1"/>
                  </a:cubicBezTo>
                  <a:cubicBezTo>
                    <a:pt x="5" y="1"/>
                    <a:pt x="7" y="2"/>
                    <a:pt x="7" y="3"/>
                  </a:cubicBezTo>
                  <a:cubicBezTo>
                    <a:pt x="7" y="2"/>
                    <a:pt x="7" y="1"/>
                    <a:pt x="7" y="0"/>
                  </a:cubicBezTo>
                  <a:cubicBezTo>
                    <a:pt x="7" y="1"/>
                    <a:pt x="8" y="2"/>
                    <a:pt x="8" y="3"/>
                  </a:cubicBezTo>
                  <a:cubicBezTo>
                    <a:pt x="9" y="3"/>
                    <a:pt x="8" y="1"/>
                    <a:pt x="8" y="1"/>
                  </a:cubicBezTo>
                  <a:cubicBezTo>
                    <a:pt x="9" y="1"/>
                    <a:pt x="9" y="2"/>
                    <a:pt x="10" y="3"/>
                  </a:cubicBezTo>
                  <a:cubicBezTo>
                    <a:pt x="10" y="2"/>
                    <a:pt x="10" y="2"/>
                    <a:pt x="10" y="1"/>
                  </a:cubicBezTo>
                  <a:cubicBezTo>
                    <a:pt x="10" y="1"/>
                    <a:pt x="10" y="3"/>
                    <a:pt x="11" y="3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1" y="2"/>
                    <a:pt x="12" y="2"/>
                    <a:pt x="13" y="3"/>
                  </a:cubicBezTo>
                  <a:cubicBezTo>
                    <a:pt x="13" y="2"/>
                    <a:pt x="12" y="1"/>
                    <a:pt x="12" y="1"/>
                  </a:cubicBezTo>
                  <a:cubicBezTo>
                    <a:pt x="14" y="2"/>
                    <a:pt x="16" y="1"/>
                    <a:pt x="16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9" name="Freeform 176"/>
            <p:cNvSpPr>
              <a:spLocks/>
            </p:cNvSpPr>
            <p:nvPr/>
          </p:nvSpPr>
          <p:spPr bwMode="auto">
            <a:xfrm>
              <a:off x="1946276" y="5275263"/>
              <a:ext cx="525463" cy="120650"/>
            </a:xfrm>
            <a:custGeom>
              <a:avLst/>
              <a:gdLst>
                <a:gd name="T0" fmla="*/ 0 w 13"/>
                <a:gd name="T1" fmla="*/ 0 h 3"/>
                <a:gd name="T2" fmla="*/ 2 w 13"/>
                <a:gd name="T3" fmla="*/ 2 h 3"/>
                <a:gd name="T4" fmla="*/ 2 w 13"/>
                <a:gd name="T5" fmla="*/ 1 h 3"/>
                <a:gd name="T6" fmla="*/ 4 w 13"/>
                <a:gd name="T7" fmla="*/ 2 h 3"/>
                <a:gd name="T8" fmla="*/ 4 w 13"/>
                <a:gd name="T9" fmla="*/ 1 h 3"/>
                <a:gd name="T10" fmla="*/ 6 w 13"/>
                <a:gd name="T11" fmla="*/ 3 h 3"/>
                <a:gd name="T12" fmla="*/ 6 w 13"/>
                <a:gd name="T13" fmla="*/ 1 h 3"/>
                <a:gd name="T14" fmla="*/ 6 w 13"/>
                <a:gd name="T15" fmla="*/ 2 h 3"/>
                <a:gd name="T16" fmla="*/ 6 w 13"/>
                <a:gd name="T17" fmla="*/ 1 h 3"/>
                <a:gd name="T18" fmla="*/ 8 w 13"/>
                <a:gd name="T19" fmla="*/ 2 h 3"/>
                <a:gd name="T20" fmla="*/ 7 w 13"/>
                <a:gd name="T21" fmla="*/ 0 h 3"/>
                <a:gd name="T22" fmla="*/ 9 w 13"/>
                <a:gd name="T23" fmla="*/ 1 h 3"/>
                <a:gd name="T24" fmla="*/ 9 w 13"/>
                <a:gd name="T25" fmla="*/ 0 h 3"/>
                <a:gd name="T26" fmla="*/ 12 w 13"/>
                <a:gd name="T27" fmla="*/ 2 h 3"/>
                <a:gd name="T28" fmla="*/ 11 w 13"/>
                <a:gd name="T29" fmla="*/ 1 h 3"/>
                <a:gd name="T30" fmla="*/ 13 w 13"/>
                <a:gd name="T3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" h="3">
                  <a:moveTo>
                    <a:pt x="0" y="0"/>
                  </a:moveTo>
                  <a:cubicBezTo>
                    <a:pt x="1" y="1"/>
                    <a:pt x="1" y="2"/>
                    <a:pt x="2" y="2"/>
                  </a:cubicBezTo>
                  <a:cubicBezTo>
                    <a:pt x="3" y="2"/>
                    <a:pt x="2" y="1"/>
                    <a:pt x="2" y="1"/>
                  </a:cubicBezTo>
                  <a:cubicBezTo>
                    <a:pt x="3" y="1"/>
                    <a:pt x="3" y="2"/>
                    <a:pt x="4" y="2"/>
                  </a:cubicBezTo>
                  <a:cubicBezTo>
                    <a:pt x="5" y="2"/>
                    <a:pt x="4" y="1"/>
                    <a:pt x="4" y="1"/>
                  </a:cubicBezTo>
                  <a:cubicBezTo>
                    <a:pt x="5" y="1"/>
                    <a:pt x="5" y="2"/>
                    <a:pt x="6" y="3"/>
                  </a:cubicBezTo>
                  <a:cubicBezTo>
                    <a:pt x="6" y="2"/>
                    <a:pt x="6" y="2"/>
                    <a:pt x="6" y="1"/>
                  </a:cubicBezTo>
                  <a:cubicBezTo>
                    <a:pt x="6" y="1"/>
                    <a:pt x="6" y="2"/>
                    <a:pt x="6" y="2"/>
                  </a:cubicBezTo>
                  <a:cubicBezTo>
                    <a:pt x="7" y="2"/>
                    <a:pt x="6" y="1"/>
                    <a:pt x="6" y="1"/>
                  </a:cubicBezTo>
                  <a:cubicBezTo>
                    <a:pt x="7" y="1"/>
                    <a:pt x="7" y="2"/>
                    <a:pt x="8" y="2"/>
                  </a:cubicBezTo>
                  <a:cubicBezTo>
                    <a:pt x="8" y="1"/>
                    <a:pt x="7" y="0"/>
                    <a:pt x="7" y="0"/>
                  </a:cubicBezTo>
                  <a:cubicBezTo>
                    <a:pt x="7" y="0"/>
                    <a:pt x="8" y="1"/>
                    <a:pt x="9" y="1"/>
                  </a:cubicBezTo>
                  <a:cubicBezTo>
                    <a:pt x="9" y="1"/>
                    <a:pt x="9" y="0"/>
                    <a:pt x="9" y="0"/>
                  </a:cubicBezTo>
                  <a:cubicBezTo>
                    <a:pt x="10" y="1"/>
                    <a:pt x="10" y="1"/>
                    <a:pt x="12" y="2"/>
                  </a:cubicBezTo>
                  <a:cubicBezTo>
                    <a:pt x="12" y="2"/>
                    <a:pt x="11" y="1"/>
                    <a:pt x="11" y="1"/>
                  </a:cubicBezTo>
                  <a:cubicBezTo>
                    <a:pt x="12" y="1"/>
                    <a:pt x="13" y="1"/>
                    <a:pt x="1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0" name="Freeform 177"/>
            <p:cNvSpPr>
              <a:spLocks/>
            </p:cNvSpPr>
            <p:nvPr/>
          </p:nvSpPr>
          <p:spPr bwMode="auto">
            <a:xfrm>
              <a:off x="2189163" y="5476875"/>
              <a:ext cx="122238" cy="80962"/>
            </a:xfrm>
            <a:custGeom>
              <a:avLst/>
              <a:gdLst>
                <a:gd name="T0" fmla="*/ 0 w 3"/>
                <a:gd name="T1" fmla="*/ 1 h 2"/>
                <a:gd name="T2" fmla="*/ 2 w 3"/>
                <a:gd name="T3" fmla="*/ 0 h 2"/>
                <a:gd name="T4" fmla="*/ 2 w 3"/>
                <a:gd name="T5" fmla="*/ 1 h 2"/>
                <a:gd name="T6" fmla="*/ 3 w 3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2">
                  <a:moveTo>
                    <a:pt x="0" y="1"/>
                  </a:moveTo>
                  <a:cubicBezTo>
                    <a:pt x="1" y="1"/>
                    <a:pt x="2" y="2"/>
                    <a:pt x="2" y="0"/>
                  </a:cubicBezTo>
                  <a:cubicBezTo>
                    <a:pt x="2" y="0"/>
                    <a:pt x="2" y="1"/>
                    <a:pt x="2" y="1"/>
                  </a:cubicBezTo>
                  <a:cubicBezTo>
                    <a:pt x="2" y="0"/>
                    <a:pt x="3" y="1"/>
                    <a:pt x="3" y="1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1" name="Freeform 178"/>
            <p:cNvSpPr>
              <a:spLocks/>
            </p:cNvSpPr>
            <p:nvPr/>
          </p:nvSpPr>
          <p:spPr bwMode="auto">
            <a:xfrm>
              <a:off x="1381126" y="3168650"/>
              <a:ext cx="1736725" cy="1822450"/>
            </a:xfrm>
            <a:custGeom>
              <a:avLst/>
              <a:gdLst>
                <a:gd name="T0" fmla="*/ 12 w 43"/>
                <a:gd name="T1" fmla="*/ 45 h 45"/>
                <a:gd name="T2" fmla="*/ 5 w 43"/>
                <a:gd name="T3" fmla="*/ 38 h 45"/>
                <a:gd name="T4" fmla="*/ 3 w 43"/>
                <a:gd name="T5" fmla="*/ 28 h 45"/>
                <a:gd name="T6" fmla="*/ 13 w 43"/>
                <a:gd name="T7" fmla="*/ 8 h 45"/>
                <a:gd name="T8" fmla="*/ 36 w 43"/>
                <a:gd name="T9" fmla="*/ 13 h 45"/>
                <a:gd name="T10" fmla="*/ 36 w 43"/>
                <a:gd name="T11" fmla="*/ 41 h 45"/>
                <a:gd name="T12" fmla="*/ 29 w 43"/>
                <a:gd name="T13" fmla="*/ 45 h 45"/>
                <a:gd name="T14" fmla="*/ 26 w 43"/>
                <a:gd name="T15" fmla="*/ 7 h 45"/>
                <a:gd name="T16" fmla="*/ 10 w 43"/>
                <a:gd name="T17" fmla="*/ 40 h 45"/>
                <a:gd name="T18" fmla="*/ 14 w 43"/>
                <a:gd name="T19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" h="45">
                  <a:moveTo>
                    <a:pt x="12" y="45"/>
                  </a:moveTo>
                  <a:cubicBezTo>
                    <a:pt x="9" y="44"/>
                    <a:pt x="6" y="40"/>
                    <a:pt x="5" y="38"/>
                  </a:cubicBezTo>
                  <a:cubicBezTo>
                    <a:pt x="3" y="35"/>
                    <a:pt x="3" y="32"/>
                    <a:pt x="3" y="28"/>
                  </a:cubicBezTo>
                  <a:cubicBezTo>
                    <a:pt x="2" y="20"/>
                    <a:pt x="6" y="12"/>
                    <a:pt x="13" y="8"/>
                  </a:cubicBezTo>
                  <a:cubicBezTo>
                    <a:pt x="22" y="3"/>
                    <a:pt x="30" y="5"/>
                    <a:pt x="36" y="13"/>
                  </a:cubicBezTo>
                  <a:cubicBezTo>
                    <a:pt x="42" y="22"/>
                    <a:pt x="43" y="33"/>
                    <a:pt x="36" y="41"/>
                  </a:cubicBezTo>
                  <a:cubicBezTo>
                    <a:pt x="34" y="43"/>
                    <a:pt x="31" y="44"/>
                    <a:pt x="29" y="45"/>
                  </a:cubicBezTo>
                  <a:cubicBezTo>
                    <a:pt x="43" y="35"/>
                    <a:pt x="42" y="14"/>
                    <a:pt x="26" y="7"/>
                  </a:cubicBezTo>
                  <a:cubicBezTo>
                    <a:pt x="8" y="0"/>
                    <a:pt x="0" y="29"/>
                    <a:pt x="10" y="40"/>
                  </a:cubicBezTo>
                  <a:cubicBezTo>
                    <a:pt x="11" y="41"/>
                    <a:pt x="13" y="43"/>
                    <a:pt x="14" y="44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2" name="Freeform 179"/>
            <p:cNvSpPr>
              <a:spLocks/>
            </p:cNvSpPr>
            <p:nvPr/>
          </p:nvSpPr>
          <p:spPr bwMode="auto">
            <a:xfrm>
              <a:off x="774701" y="3168650"/>
              <a:ext cx="485775" cy="323850"/>
            </a:xfrm>
            <a:custGeom>
              <a:avLst/>
              <a:gdLst>
                <a:gd name="T0" fmla="*/ 7 w 12"/>
                <a:gd name="T1" fmla="*/ 0 h 8"/>
                <a:gd name="T2" fmla="*/ 0 w 12"/>
                <a:gd name="T3" fmla="*/ 8 h 8"/>
                <a:gd name="T4" fmla="*/ 8 w 12"/>
                <a:gd name="T5" fmla="*/ 0 h 8"/>
                <a:gd name="T6" fmla="*/ 12 w 12"/>
                <a:gd name="T7" fmla="*/ 6 h 8"/>
                <a:gd name="T8" fmla="*/ 9 w 12"/>
                <a:gd name="T9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8">
                  <a:moveTo>
                    <a:pt x="7" y="0"/>
                  </a:moveTo>
                  <a:cubicBezTo>
                    <a:pt x="9" y="4"/>
                    <a:pt x="4" y="8"/>
                    <a:pt x="0" y="8"/>
                  </a:cubicBezTo>
                  <a:cubicBezTo>
                    <a:pt x="4" y="8"/>
                    <a:pt x="9" y="4"/>
                    <a:pt x="8" y="0"/>
                  </a:cubicBezTo>
                  <a:cubicBezTo>
                    <a:pt x="8" y="2"/>
                    <a:pt x="10" y="6"/>
                    <a:pt x="12" y="6"/>
                  </a:cubicBezTo>
                  <a:cubicBezTo>
                    <a:pt x="10" y="6"/>
                    <a:pt x="9" y="2"/>
                    <a:pt x="9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3" name="Freeform 180"/>
            <p:cNvSpPr>
              <a:spLocks/>
            </p:cNvSpPr>
            <p:nvPr/>
          </p:nvSpPr>
          <p:spPr bwMode="auto">
            <a:xfrm>
              <a:off x="3805238" y="2601913"/>
              <a:ext cx="201613" cy="323850"/>
            </a:xfrm>
            <a:custGeom>
              <a:avLst/>
              <a:gdLst>
                <a:gd name="T0" fmla="*/ 0 w 5"/>
                <a:gd name="T1" fmla="*/ 1 h 8"/>
                <a:gd name="T2" fmla="*/ 5 w 5"/>
                <a:gd name="T3" fmla="*/ 8 h 8"/>
                <a:gd name="T4" fmla="*/ 0 w 5"/>
                <a:gd name="T5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8">
                  <a:moveTo>
                    <a:pt x="0" y="1"/>
                  </a:moveTo>
                  <a:cubicBezTo>
                    <a:pt x="0" y="3"/>
                    <a:pt x="2" y="7"/>
                    <a:pt x="5" y="8"/>
                  </a:cubicBezTo>
                  <a:cubicBezTo>
                    <a:pt x="2" y="8"/>
                    <a:pt x="0" y="3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24" name="Freeform 181"/>
            <p:cNvSpPr>
              <a:spLocks/>
            </p:cNvSpPr>
            <p:nvPr/>
          </p:nvSpPr>
          <p:spPr bwMode="auto">
            <a:xfrm>
              <a:off x="3441701" y="3533775"/>
              <a:ext cx="201613" cy="282575"/>
            </a:xfrm>
            <a:custGeom>
              <a:avLst/>
              <a:gdLst>
                <a:gd name="T0" fmla="*/ 0 w 5"/>
                <a:gd name="T1" fmla="*/ 0 h 7"/>
                <a:gd name="T2" fmla="*/ 5 w 5"/>
                <a:gd name="T3" fmla="*/ 5 h 7"/>
                <a:gd name="T4" fmla="*/ 0 w 5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7">
                  <a:moveTo>
                    <a:pt x="0" y="0"/>
                  </a:moveTo>
                  <a:cubicBezTo>
                    <a:pt x="0" y="2"/>
                    <a:pt x="2" y="7"/>
                    <a:pt x="5" y="5"/>
                  </a:cubicBezTo>
                  <a:cubicBezTo>
                    <a:pt x="2" y="6"/>
                    <a:pt x="0" y="2"/>
                    <a:pt x="0" y="0"/>
                  </a:cubicBezTo>
                </a:path>
              </a:pathLst>
            </a:custGeom>
            <a:grpFill/>
            <a:ln w="39688" cap="rnd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latin typeface="印品黑体" panose="00000500000000000000" pitchFamily="2" charset="-122"/>
              </a:endParaRPr>
            </a:p>
          </p:txBody>
        </p:sp>
      </p:grpSp>
      <p:sp>
        <p:nvSpPr>
          <p:cNvPr id="27" name="椭圆 31">
            <a:extLst>
              <a:ext uri="{FF2B5EF4-FFF2-40B4-BE49-F238E27FC236}">
                <a16:creationId xmlns:a16="http://schemas.microsoft.com/office/drawing/2014/main" id="{3FC232E5-31B6-15F4-1C71-B6C6DA98B118}"/>
              </a:ext>
            </a:extLst>
          </p:cNvPr>
          <p:cNvSpPr/>
          <p:nvPr/>
        </p:nvSpPr>
        <p:spPr>
          <a:xfrm>
            <a:off x="4045611" y="2221566"/>
            <a:ext cx="7848516" cy="3757203"/>
          </a:xfrm>
          <a:custGeom>
            <a:avLst/>
            <a:gdLst>
              <a:gd name="connsiteX0" fmla="*/ 0 w 656493"/>
              <a:gd name="connsiteY0" fmla="*/ 316523 h 633046"/>
              <a:gd name="connsiteX1" fmla="*/ 328247 w 656493"/>
              <a:gd name="connsiteY1" fmla="*/ 0 h 633046"/>
              <a:gd name="connsiteX2" fmla="*/ 656494 w 656493"/>
              <a:gd name="connsiteY2" fmla="*/ 316523 h 633046"/>
              <a:gd name="connsiteX3" fmla="*/ 328247 w 656493"/>
              <a:gd name="connsiteY3" fmla="*/ 633046 h 633046"/>
              <a:gd name="connsiteX4" fmla="*/ 0 w 656493"/>
              <a:gd name="connsiteY4" fmla="*/ 316523 h 633046"/>
              <a:gd name="connsiteX0" fmla="*/ 328247 w 656494"/>
              <a:gd name="connsiteY0" fmla="*/ 0 h 633046"/>
              <a:gd name="connsiteX1" fmla="*/ 656494 w 656494"/>
              <a:gd name="connsiteY1" fmla="*/ 316523 h 633046"/>
              <a:gd name="connsiteX2" fmla="*/ 328247 w 656494"/>
              <a:gd name="connsiteY2" fmla="*/ 633046 h 633046"/>
              <a:gd name="connsiteX3" fmla="*/ 0 w 656494"/>
              <a:gd name="connsiteY3" fmla="*/ 316523 h 633046"/>
              <a:gd name="connsiteX4" fmla="*/ 419687 w 656494"/>
              <a:gd name="connsiteY4" fmla="*/ 91440 h 633046"/>
              <a:gd name="connsiteX0" fmla="*/ 402964 w 731211"/>
              <a:gd name="connsiteY0" fmla="*/ 0 h 633046"/>
              <a:gd name="connsiteX1" fmla="*/ 731211 w 731211"/>
              <a:gd name="connsiteY1" fmla="*/ 316523 h 633046"/>
              <a:gd name="connsiteX2" fmla="*/ 402964 w 731211"/>
              <a:gd name="connsiteY2" fmla="*/ 633046 h 633046"/>
              <a:gd name="connsiteX3" fmla="*/ 74717 w 731211"/>
              <a:gd name="connsiteY3" fmla="*/ 316523 h 633046"/>
              <a:gd name="connsiteX4" fmla="*/ 161895 w 731211"/>
              <a:gd name="connsiteY4" fmla="*/ 152400 h 633046"/>
              <a:gd name="connsiteX0" fmla="*/ 353700 w 681947"/>
              <a:gd name="connsiteY0" fmla="*/ 0 h 633046"/>
              <a:gd name="connsiteX1" fmla="*/ 681947 w 681947"/>
              <a:gd name="connsiteY1" fmla="*/ 316523 h 633046"/>
              <a:gd name="connsiteX2" fmla="*/ 353700 w 681947"/>
              <a:gd name="connsiteY2" fmla="*/ 633046 h 633046"/>
              <a:gd name="connsiteX3" fmla="*/ 25453 w 681947"/>
              <a:gd name="connsiteY3" fmla="*/ 316523 h 633046"/>
              <a:gd name="connsiteX4" fmla="*/ 112631 w 681947"/>
              <a:gd name="connsiteY4" fmla="*/ 152400 h 633046"/>
              <a:gd name="connsiteX0" fmla="*/ 341249 w 669496"/>
              <a:gd name="connsiteY0" fmla="*/ 0 h 633046"/>
              <a:gd name="connsiteX1" fmla="*/ 669496 w 669496"/>
              <a:gd name="connsiteY1" fmla="*/ 316523 h 633046"/>
              <a:gd name="connsiteX2" fmla="*/ 341249 w 669496"/>
              <a:gd name="connsiteY2" fmla="*/ 633046 h 633046"/>
              <a:gd name="connsiteX3" fmla="*/ 13002 w 669496"/>
              <a:gd name="connsiteY3" fmla="*/ 316523 h 633046"/>
              <a:gd name="connsiteX4" fmla="*/ 100180 w 669496"/>
              <a:gd name="connsiteY4" fmla="*/ 152400 h 633046"/>
              <a:gd name="connsiteX0" fmla="*/ 347951 w 676198"/>
              <a:gd name="connsiteY0" fmla="*/ 0 h 633046"/>
              <a:gd name="connsiteX1" fmla="*/ 676198 w 676198"/>
              <a:gd name="connsiteY1" fmla="*/ 316523 h 633046"/>
              <a:gd name="connsiteX2" fmla="*/ 347951 w 676198"/>
              <a:gd name="connsiteY2" fmla="*/ 633046 h 633046"/>
              <a:gd name="connsiteX3" fmla="*/ 19704 w 676198"/>
              <a:gd name="connsiteY3" fmla="*/ 316523 h 633046"/>
              <a:gd name="connsiteX4" fmla="*/ 79173 w 676198"/>
              <a:gd name="connsiteY4" fmla="*/ 113607 h 633046"/>
              <a:gd name="connsiteX0" fmla="*/ 333371 w 661618"/>
              <a:gd name="connsiteY0" fmla="*/ 0 h 633046"/>
              <a:gd name="connsiteX1" fmla="*/ 661618 w 661618"/>
              <a:gd name="connsiteY1" fmla="*/ 316523 h 633046"/>
              <a:gd name="connsiteX2" fmla="*/ 333371 w 661618"/>
              <a:gd name="connsiteY2" fmla="*/ 633046 h 633046"/>
              <a:gd name="connsiteX3" fmla="*/ 5124 w 661618"/>
              <a:gd name="connsiteY3" fmla="*/ 316523 h 633046"/>
              <a:gd name="connsiteX4" fmla="*/ 64593 w 661618"/>
              <a:gd name="connsiteY4" fmla="*/ 113607 h 633046"/>
              <a:gd name="connsiteX0" fmla="*/ 178200 w 661618"/>
              <a:gd name="connsiteY0" fmla="*/ 0 h 583170"/>
              <a:gd name="connsiteX1" fmla="*/ 661618 w 661618"/>
              <a:gd name="connsiteY1" fmla="*/ 266647 h 583170"/>
              <a:gd name="connsiteX2" fmla="*/ 333371 w 661618"/>
              <a:gd name="connsiteY2" fmla="*/ 583170 h 583170"/>
              <a:gd name="connsiteX3" fmla="*/ 5124 w 661618"/>
              <a:gd name="connsiteY3" fmla="*/ 266647 h 583170"/>
              <a:gd name="connsiteX4" fmla="*/ 64593 w 661618"/>
              <a:gd name="connsiteY4" fmla="*/ 63731 h 583170"/>
              <a:gd name="connsiteX0" fmla="*/ 178200 w 662133"/>
              <a:gd name="connsiteY0" fmla="*/ 66578 h 649748"/>
              <a:gd name="connsiteX1" fmla="*/ 412660 w 662133"/>
              <a:gd name="connsiteY1" fmla="*/ 10947 h 649748"/>
              <a:gd name="connsiteX2" fmla="*/ 661618 w 662133"/>
              <a:gd name="connsiteY2" fmla="*/ 333225 h 649748"/>
              <a:gd name="connsiteX3" fmla="*/ 333371 w 662133"/>
              <a:gd name="connsiteY3" fmla="*/ 649748 h 649748"/>
              <a:gd name="connsiteX4" fmla="*/ 5124 w 662133"/>
              <a:gd name="connsiteY4" fmla="*/ 333225 h 649748"/>
              <a:gd name="connsiteX5" fmla="*/ 64593 w 662133"/>
              <a:gd name="connsiteY5" fmla="*/ 130309 h 649748"/>
              <a:gd name="connsiteX0" fmla="*/ 178200 w 662148"/>
              <a:gd name="connsiteY0" fmla="*/ 66578 h 649748"/>
              <a:gd name="connsiteX1" fmla="*/ 412660 w 662148"/>
              <a:gd name="connsiteY1" fmla="*/ 10947 h 649748"/>
              <a:gd name="connsiteX2" fmla="*/ 661618 w 662148"/>
              <a:gd name="connsiteY2" fmla="*/ 333225 h 649748"/>
              <a:gd name="connsiteX3" fmla="*/ 333371 w 662148"/>
              <a:gd name="connsiteY3" fmla="*/ 649748 h 649748"/>
              <a:gd name="connsiteX4" fmla="*/ 5124 w 662148"/>
              <a:gd name="connsiteY4" fmla="*/ 333225 h 649748"/>
              <a:gd name="connsiteX5" fmla="*/ 64593 w 662148"/>
              <a:gd name="connsiteY5" fmla="*/ 130309 h 649748"/>
              <a:gd name="connsiteX0" fmla="*/ 178200 w 662148"/>
              <a:gd name="connsiteY0" fmla="*/ 61032 h 644202"/>
              <a:gd name="connsiteX1" fmla="*/ 412660 w 662148"/>
              <a:gd name="connsiteY1" fmla="*/ 5401 h 644202"/>
              <a:gd name="connsiteX2" fmla="*/ 661618 w 662148"/>
              <a:gd name="connsiteY2" fmla="*/ 327679 h 644202"/>
              <a:gd name="connsiteX3" fmla="*/ 333371 w 662148"/>
              <a:gd name="connsiteY3" fmla="*/ 644202 h 644202"/>
              <a:gd name="connsiteX4" fmla="*/ 5124 w 662148"/>
              <a:gd name="connsiteY4" fmla="*/ 327679 h 644202"/>
              <a:gd name="connsiteX5" fmla="*/ 64593 w 662148"/>
              <a:gd name="connsiteY5" fmla="*/ 124763 h 644202"/>
              <a:gd name="connsiteX0" fmla="*/ 178200 w 662148"/>
              <a:gd name="connsiteY0" fmla="*/ 75865 h 659035"/>
              <a:gd name="connsiteX1" fmla="*/ 168819 w 662148"/>
              <a:gd name="connsiteY1" fmla="*/ 31317 h 659035"/>
              <a:gd name="connsiteX2" fmla="*/ 412660 w 662148"/>
              <a:gd name="connsiteY2" fmla="*/ 20234 h 659035"/>
              <a:gd name="connsiteX3" fmla="*/ 661618 w 662148"/>
              <a:gd name="connsiteY3" fmla="*/ 342512 h 659035"/>
              <a:gd name="connsiteX4" fmla="*/ 333371 w 662148"/>
              <a:gd name="connsiteY4" fmla="*/ 659035 h 659035"/>
              <a:gd name="connsiteX5" fmla="*/ 5124 w 662148"/>
              <a:gd name="connsiteY5" fmla="*/ 342512 h 659035"/>
              <a:gd name="connsiteX6" fmla="*/ 64593 w 662148"/>
              <a:gd name="connsiteY6" fmla="*/ 139596 h 659035"/>
              <a:gd name="connsiteX0" fmla="*/ 178200 w 662148"/>
              <a:gd name="connsiteY0" fmla="*/ 68901 h 652071"/>
              <a:gd name="connsiteX1" fmla="*/ 130026 w 662148"/>
              <a:gd name="connsiteY1" fmla="*/ 68688 h 652071"/>
              <a:gd name="connsiteX2" fmla="*/ 412660 w 662148"/>
              <a:gd name="connsiteY2" fmla="*/ 13270 h 652071"/>
              <a:gd name="connsiteX3" fmla="*/ 661618 w 662148"/>
              <a:gd name="connsiteY3" fmla="*/ 335548 h 652071"/>
              <a:gd name="connsiteX4" fmla="*/ 333371 w 662148"/>
              <a:gd name="connsiteY4" fmla="*/ 652071 h 652071"/>
              <a:gd name="connsiteX5" fmla="*/ 5124 w 662148"/>
              <a:gd name="connsiteY5" fmla="*/ 335548 h 652071"/>
              <a:gd name="connsiteX6" fmla="*/ 64593 w 662148"/>
              <a:gd name="connsiteY6" fmla="*/ 132632 h 652071"/>
              <a:gd name="connsiteX0" fmla="*/ 178200 w 662220"/>
              <a:gd name="connsiteY0" fmla="*/ 68901 h 652071"/>
              <a:gd name="connsiteX1" fmla="*/ 130026 w 662220"/>
              <a:gd name="connsiteY1" fmla="*/ 68688 h 652071"/>
              <a:gd name="connsiteX2" fmla="*/ 412660 w 662220"/>
              <a:gd name="connsiteY2" fmla="*/ 13270 h 652071"/>
              <a:gd name="connsiteX3" fmla="*/ 661618 w 662220"/>
              <a:gd name="connsiteY3" fmla="*/ 335548 h 652071"/>
              <a:gd name="connsiteX4" fmla="*/ 333371 w 662220"/>
              <a:gd name="connsiteY4" fmla="*/ 652071 h 652071"/>
              <a:gd name="connsiteX5" fmla="*/ 5124 w 662220"/>
              <a:gd name="connsiteY5" fmla="*/ 335548 h 652071"/>
              <a:gd name="connsiteX6" fmla="*/ 64593 w 662220"/>
              <a:gd name="connsiteY6" fmla="*/ 132632 h 652071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8200 w 662220"/>
              <a:gd name="connsiteY0" fmla="*/ 58449 h 641619"/>
              <a:gd name="connsiteX1" fmla="*/ 130026 w 662220"/>
              <a:gd name="connsiteY1" fmla="*/ 58236 h 641619"/>
              <a:gd name="connsiteX2" fmla="*/ 412660 w 662220"/>
              <a:gd name="connsiteY2" fmla="*/ 2818 h 641619"/>
              <a:gd name="connsiteX3" fmla="*/ 661618 w 662220"/>
              <a:gd name="connsiteY3" fmla="*/ 325096 h 641619"/>
              <a:gd name="connsiteX4" fmla="*/ 333371 w 662220"/>
              <a:gd name="connsiteY4" fmla="*/ 641619 h 641619"/>
              <a:gd name="connsiteX5" fmla="*/ 5124 w 662220"/>
              <a:gd name="connsiteY5" fmla="*/ 325096 h 641619"/>
              <a:gd name="connsiteX6" fmla="*/ 64593 w 662220"/>
              <a:gd name="connsiteY6" fmla="*/ 122180 h 641619"/>
              <a:gd name="connsiteX0" fmla="*/ 176252 w 660272"/>
              <a:gd name="connsiteY0" fmla="*/ 58449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272"/>
              <a:gd name="connsiteY0" fmla="*/ 30740 h 641619"/>
              <a:gd name="connsiteX1" fmla="*/ 128078 w 660272"/>
              <a:gd name="connsiteY1" fmla="*/ 58236 h 641619"/>
              <a:gd name="connsiteX2" fmla="*/ 410712 w 660272"/>
              <a:gd name="connsiteY2" fmla="*/ 2818 h 641619"/>
              <a:gd name="connsiteX3" fmla="*/ 659670 w 660272"/>
              <a:gd name="connsiteY3" fmla="*/ 325096 h 641619"/>
              <a:gd name="connsiteX4" fmla="*/ 331423 w 660272"/>
              <a:gd name="connsiteY4" fmla="*/ 641619 h 641619"/>
              <a:gd name="connsiteX5" fmla="*/ 3176 w 660272"/>
              <a:gd name="connsiteY5" fmla="*/ 325096 h 641619"/>
              <a:gd name="connsiteX6" fmla="*/ 62645 w 660272"/>
              <a:gd name="connsiteY6" fmla="*/ 122180 h 641619"/>
              <a:gd name="connsiteX0" fmla="*/ 253837 w 660191"/>
              <a:gd name="connsiteY0" fmla="*/ 41069 h 651948"/>
              <a:gd name="connsiteX1" fmla="*/ 161329 w 660191"/>
              <a:gd name="connsiteY1" fmla="*/ 63023 h 651948"/>
              <a:gd name="connsiteX2" fmla="*/ 410712 w 660191"/>
              <a:gd name="connsiteY2" fmla="*/ 13147 h 651948"/>
              <a:gd name="connsiteX3" fmla="*/ 659670 w 660191"/>
              <a:gd name="connsiteY3" fmla="*/ 335425 h 651948"/>
              <a:gd name="connsiteX4" fmla="*/ 331423 w 660191"/>
              <a:gd name="connsiteY4" fmla="*/ 651948 h 651948"/>
              <a:gd name="connsiteX5" fmla="*/ 3176 w 660191"/>
              <a:gd name="connsiteY5" fmla="*/ 335425 h 651948"/>
              <a:gd name="connsiteX6" fmla="*/ 62645 w 660191"/>
              <a:gd name="connsiteY6" fmla="*/ 132509 h 651948"/>
              <a:gd name="connsiteX0" fmla="*/ 253837 w 660897"/>
              <a:gd name="connsiteY0" fmla="*/ 45475 h 656354"/>
              <a:gd name="connsiteX1" fmla="*/ 161329 w 660897"/>
              <a:gd name="connsiteY1" fmla="*/ 67429 h 656354"/>
              <a:gd name="connsiteX2" fmla="*/ 410712 w 660897"/>
              <a:gd name="connsiteY2" fmla="*/ 17553 h 656354"/>
              <a:gd name="connsiteX3" fmla="*/ 659670 w 660897"/>
              <a:gd name="connsiteY3" fmla="*/ 339831 h 656354"/>
              <a:gd name="connsiteX4" fmla="*/ 331423 w 660897"/>
              <a:gd name="connsiteY4" fmla="*/ 656354 h 656354"/>
              <a:gd name="connsiteX5" fmla="*/ 3176 w 660897"/>
              <a:gd name="connsiteY5" fmla="*/ 339831 h 656354"/>
              <a:gd name="connsiteX6" fmla="*/ 62645 w 660897"/>
              <a:gd name="connsiteY6" fmla="*/ 136915 h 656354"/>
              <a:gd name="connsiteX0" fmla="*/ 253837 w 660406"/>
              <a:gd name="connsiteY0" fmla="*/ 41070 h 651949"/>
              <a:gd name="connsiteX1" fmla="*/ 161329 w 660406"/>
              <a:gd name="connsiteY1" fmla="*/ 63024 h 651949"/>
              <a:gd name="connsiteX2" fmla="*/ 410712 w 660406"/>
              <a:gd name="connsiteY2" fmla="*/ 13148 h 651949"/>
              <a:gd name="connsiteX3" fmla="*/ 659670 w 660406"/>
              <a:gd name="connsiteY3" fmla="*/ 335426 h 651949"/>
              <a:gd name="connsiteX4" fmla="*/ 331423 w 660406"/>
              <a:gd name="connsiteY4" fmla="*/ 651949 h 651949"/>
              <a:gd name="connsiteX5" fmla="*/ 3176 w 660406"/>
              <a:gd name="connsiteY5" fmla="*/ 335426 h 651949"/>
              <a:gd name="connsiteX6" fmla="*/ 62645 w 660406"/>
              <a:gd name="connsiteY6" fmla="*/ 132510 h 651949"/>
              <a:gd name="connsiteX0" fmla="*/ 161329 w 660406"/>
              <a:gd name="connsiteY0" fmla="*/ 63024 h 651949"/>
              <a:gd name="connsiteX1" fmla="*/ 410712 w 660406"/>
              <a:gd name="connsiteY1" fmla="*/ 13148 h 651949"/>
              <a:gd name="connsiteX2" fmla="*/ 659670 w 660406"/>
              <a:gd name="connsiteY2" fmla="*/ 335426 h 651949"/>
              <a:gd name="connsiteX3" fmla="*/ 331423 w 660406"/>
              <a:gd name="connsiteY3" fmla="*/ 651949 h 651949"/>
              <a:gd name="connsiteX4" fmla="*/ 3176 w 660406"/>
              <a:gd name="connsiteY4" fmla="*/ 335426 h 651949"/>
              <a:gd name="connsiteX5" fmla="*/ 62645 w 660406"/>
              <a:gd name="connsiteY5" fmla="*/ 132510 h 651949"/>
              <a:gd name="connsiteX0" fmla="*/ 128078 w 660207"/>
              <a:gd name="connsiteY0" fmla="*/ 63024 h 651949"/>
              <a:gd name="connsiteX1" fmla="*/ 410712 w 660207"/>
              <a:gd name="connsiteY1" fmla="*/ 13148 h 651949"/>
              <a:gd name="connsiteX2" fmla="*/ 659670 w 660207"/>
              <a:gd name="connsiteY2" fmla="*/ 335426 h 651949"/>
              <a:gd name="connsiteX3" fmla="*/ 331423 w 660207"/>
              <a:gd name="connsiteY3" fmla="*/ 651949 h 651949"/>
              <a:gd name="connsiteX4" fmla="*/ 3176 w 660207"/>
              <a:gd name="connsiteY4" fmla="*/ 335426 h 651949"/>
              <a:gd name="connsiteX5" fmla="*/ 62645 w 660207"/>
              <a:gd name="connsiteY5" fmla="*/ 132510 h 651949"/>
              <a:gd name="connsiteX0" fmla="*/ 128078 w 660438"/>
              <a:gd name="connsiteY0" fmla="*/ 60888 h 649813"/>
              <a:gd name="connsiteX1" fmla="*/ 410712 w 660438"/>
              <a:gd name="connsiteY1" fmla="*/ 11012 h 649813"/>
              <a:gd name="connsiteX2" fmla="*/ 659670 w 660438"/>
              <a:gd name="connsiteY2" fmla="*/ 333290 h 649813"/>
              <a:gd name="connsiteX3" fmla="*/ 331423 w 660438"/>
              <a:gd name="connsiteY3" fmla="*/ 649813 h 649813"/>
              <a:gd name="connsiteX4" fmla="*/ 3176 w 660438"/>
              <a:gd name="connsiteY4" fmla="*/ 333290 h 649813"/>
              <a:gd name="connsiteX5" fmla="*/ 62645 w 660438"/>
              <a:gd name="connsiteY5" fmla="*/ 130374 h 649813"/>
              <a:gd name="connsiteX0" fmla="*/ 128078 w 660438"/>
              <a:gd name="connsiteY0" fmla="*/ 64927 h 653852"/>
              <a:gd name="connsiteX1" fmla="*/ 410712 w 660438"/>
              <a:gd name="connsiteY1" fmla="*/ 15051 h 653852"/>
              <a:gd name="connsiteX2" fmla="*/ 659670 w 660438"/>
              <a:gd name="connsiteY2" fmla="*/ 337329 h 653852"/>
              <a:gd name="connsiteX3" fmla="*/ 331423 w 660438"/>
              <a:gd name="connsiteY3" fmla="*/ 653852 h 653852"/>
              <a:gd name="connsiteX4" fmla="*/ 3176 w 660438"/>
              <a:gd name="connsiteY4" fmla="*/ 337329 h 653852"/>
              <a:gd name="connsiteX5" fmla="*/ 62645 w 660438"/>
              <a:gd name="connsiteY5" fmla="*/ 134413 h 653852"/>
              <a:gd name="connsiteX0" fmla="*/ 128078 w 687378"/>
              <a:gd name="connsiteY0" fmla="*/ 58090 h 647015"/>
              <a:gd name="connsiteX1" fmla="*/ 571432 w 687378"/>
              <a:gd name="connsiteY1" fmla="*/ 16673 h 647015"/>
              <a:gd name="connsiteX2" fmla="*/ 659670 w 687378"/>
              <a:gd name="connsiteY2" fmla="*/ 330492 h 647015"/>
              <a:gd name="connsiteX3" fmla="*/ 331423 w 687378"/>
              <a:gd name="connsiteY3" fmla="*/ 647015 h 647015"/>
              <a:gd name="connsiteX4" fmla="*/ 3176 w 687378"/>
              <a:gd name="connsiteY4" fmla="*/ 330492 h 647015"/>
              <a:gd name="connsiteX5" fmla="*/ 62645 w 687378"/>
              <a:gd name="connsiteY5" fmla="*/ 127576 h 647015"/>
              <a:gd name="connsiteX0" fmla="*/ 128078 w 677145"/>
              <a:gd name="connsiteY0" fmla="*/ 58090 h 663933"/>
              <a:gd name="connsiteX1" fmla="*/ 571432 w 677145"/>
              <a:gd name="connsiteY1" fmla="*/ 16673 h 663933"/>
              <a:gd name="connsiteX2" fmla="*/ 659670 w 677145"/>
              <a:gd name="connsiteY2" fmla="*/ 330492 h 663933"/>
              <a:gd name="connsiteX3" fmla="*/ 559815 w 677145"/>
              <a:gd name="connsiteY3" fmla="*/ 663933 h 663933"/>
              <a:gd name="connsiteX4" fmla="*/ 3176 w 677145"/>
              <a:gd name="connsiteY4" fmla="*/ 330492 h 663933"/>
              <a:gd name="connsiteX5" fmla="*/ 62645 w 677145"/>
              <a:gd name="connsiteY5" fmla="*/ 127576 h 663933"/>
              <a:gd name="connsiteX0" fmla="*/ 101940 w 644966"/>
              <a:gd name="connsiteY0" fmla="*/ 58090 h 685888"/>
              <a:gd name="connsiteX1" fmla="*/ 545294 w 644966"/>
              <a:gd name="connsiteY1" fmla="*/ 16673 h 685888"/>
              <a:gd name="connsiteX2" fmla="*/ 633532 w 644966"/>
              <a:gd name="connsiteY2" fmla="*/ 330492 h 685888"/>
              <a:gd name="connsiteX3" fmla="*/ 533677 w 644966"/>
              <a:gd name="connsiteY3" fmla="*/ 663933 h 685888"/>
              <a:gd name="connsiteX4" fmla="*/ 10874 w 644966"/>
              <a:gd name="connsiteY4" fmla="*/ 575801 h 685888"/>
              <a:gd name="connsiteX5" fmla="*/ 36507 w 644966"/>
              <a:gd name="connsiteY5" fmla="*/ 127576 h 685888"/>
              <a:gd name="connsiteX0" fmla="*/ 101940 w 642626"/>
              <a:gd name="connsiteY0" fmla="*/ 58090 h 654766"/>
              <a:gd name="connsiteX1" fmla="*/ 545294 w 642626"/>
              <a:gd name="connsiteY1" fmla="*/ 16673 h 654766"/>
              <a:gd name="connsiteX2" fmla="*/ 633532 w 642626"/>
              <a:gd name="connsiteY2" fmla="*/ 330492 h 654766"/>
              <a:gd name="connsiteX3" fmla="*/ 567513 w 642626"/>
              <a:gd name="connsiteY3" fmla="*/ 613179 h 654766"/>
              <a:gd name="connsiteX4" fmla="*/ 10874 w 642626"/>
              <a:gd name="connsiteY4" fmla="*/ 575801 h 654766"/>
              <a:gd name="connsiteX5" fmla="*/ 36507 w 642626"/>
              <a:gd name="connsiteY5" fmla="*/ 127576 h 654766"/>
              <a:gd name="connsiteX0" fmla="*/ 101940 w 642626"/>
              <a:gd name="connsiteY0" fmla="*/ 30477 h 627153"/>
              <a:gd name="connsiteX1" fmla="*/ 545294 w 642626"/>
              <a:gd name="connsiteY1" fmla="*/ 31354 h 627153"/>
              <a:gd name="connsiteX2" fmla="*/ 633532 w 642626"/>
              <a:gd name="connsiteY2" fmla="*/ 302879 h 627153"/>
              <a:gd name="connsiteX3" fmla="*/ 567513 w 642626"/>
              <a:gd name="connsiteY3" fmla="*/ 585566 h 627153"/>
              <a:gd name="connsiteX4" fmla="*/ 10874 w 642626"/>
              <a:gd name="connsiteY4" fmla="*/ 548188 h 627153"/>
              <a:gd name="connsiteX5" fmla="*/ 36507 w 642626"/>
              <a:gd name="connsiteY5" fmla="*/ 99963 h 627153"/>
              <a:gd name="connsiteX0" fmla="*/ 101940 w 641803"/>
              <a:gd name="connsiteY0" fmla="*/ 32533 h 629209"/>
              <a:gd name="connsiteX1" fmla="*/ 545294 w 641803"/>
              <a:gd name="connsiteY1" fmla="*/ 33410 h 629209"/>
              <a:gd name="connsiteX2" fmla="*/ 633532 w 641803"/>
              <a:gd name="connsiteY2" fmla="*/ 304935 h 629209"/>
              <a:gd name="connsiteX3" fmla="*/ 567513 w 641803"/>
              <a:gd name="connsiteY3" fmla="*/ 587622 h 629209"/>
              <a:gd name="connsiteX4" fmla="*/ 10874 w 641803"/>
              <a:gd name="connsiteY4" fmla="*/ 550244 h 629209"/>
              <a:gd name="connsiteX5" fmla="*/ 36507 w 641803"/>
              <a:gd name="connsiteY5" fmla="*/ 102019 h 629209"/>
              <a:gd name="connsiteX0" fmla="*/ 93785 w 633648"/>
              <a:gd name="connsiteY0" fmla="*/ 32533 h 629209"/>
              <a:gd name="connsiteX1" fmla="*/ 537139 w 633648"/>
              <a:gd name="connsiteY1" fmla="*/ 33410 h 629209"/>
              <a:gd name="connsiteX2" fmla="*/ 625377 w 633648"/>
              <a:gd name="connsiteY2" fmla="*/ 304935 h 629209"/>
              <a:gd name="connsiteX3" fmla="*/ 559358 w 633648"/>
              <a:gd name="connsiteY3" fmla="*/ 587622 h 629209"/>
              <a:gd name="connsiteX4" fmla="*/ 2719 w 633648"/>
              <a:gd name="connsiteY4" fmla="*/ 550244 h 629209"/>
              <a:gd name="connsiteX5" fmla="*/ 28352 w 633648"/>
              <a:gd name="connsiteY5" fmla="*/ 102019 h 629209"/>
              <a:gd name="connsiteX0" fmla="*/ 103603 w 643466"/>
              <a:gd name="connsiteY0" fmla="*/ 32533 h 629209"/>
              <a:gd name="connsiteX1" fmla="*/ 546957 w 643466"/>
              <a:gd name="connsiteY1" fmla="*/ 33410 h 629209"/>
              <a:gd name="connsiteX2" fmla="*/ 635195 w 643466"/>
              <a:gd name="connsiteY2" fmla="*/ 304935 h 629209"/>
              <a:gd name="connsiteX3" fmla="*/ 569176 w 643466"/>
              <a:gd name="connsiteY3" fmla="*/ 587622 h 629209"/>
              <a:gd name="connsiteX4" fmla="*/ 12537 w 643466"/>
              <a:gd name="connsiteY4" fmla="*/ 550244 h 629209"/>
              <a:gd name="connsiteX5" fmla="*/ 4334 w 643466"/>
              <a:gd name="connsiteY5" fmla="*/ 102019 h 629209"/>
              <a:gd name="connsiteX0" fmla="*/ 103603 w 643466"/>
              <a:gd name="connsiteY0" fmla="*/ 32533 h 613248"/>
              <a:gd name="connsiteX1" fmla="*/ 546957 w 643466"/>
              <a:gd name="connsiteY1" fmla="*/ 33410 h 613248"/>
              <a:gd name="connsiteX2" fmla="*/ 635195 w 643466"/>
              <a:gd name="connsiteY2" fmla="*/ 304935 h 613248"/>
              <a:gd name="connsiteX3" fmla="*/ 569176 w 643466"/>
              <a:gd name="connsiteY3" fmla="*/ 587622 h 613248"/>
              <a:gd name="connsiteX4" fmla="*/ 12537 w 643466"/>
              <a:gd name="connsiteY4" fmla="*/ 518643 h 613248"/>
              <a:gd name="connsiteX5" fmla="*/ 4334 w 643466"/>
              <a:gd name="connsiteY5" fmla="*/ 102019 h 613248"/>
              <a:gd name="connsiteX0" fmla="*/ 103603 w 622280"/>
              <a:gd name="connsiteY0" fmla="*/ 51723 h 632438"/>
              <a:gd name="connsiteX1" fmla="*/ 546957 w 622280"/>
              <a:gd name="connsiteY1" fmla="*/ 52600 h 632438"/>
              <a:gd name="connsiteX2" fmla="*/ 569176 w 622280"/>
              <a:gd name="connsiteY2" fmla="*/ 606812 h 632438"/>
              <a:gd name="connsiteX3" fmla="*/ 12537 w 622280"/>
              <a:gd name="connsiteY3" fmla="*/ 537833 h 632438"/>
              <a:gd name="connsiteX4" fmla="*/ 4334 w 622280"/>
              <a:gd name="connsiteY4" fmla="*/ 121209 h 632438"/>
              <a:gd name="connsiteX0" fmla="*/ 103603 w 640916"/>
              <a:gd name="connsiteY0" fmla="*/ 51277 h 628066"/>
              <a:gd name="connsiteX1" fmla="*/ 546957 w 640916"/>
              <a:gd name="connsiteY1" fmla="*/ 52154 h 628066"/>
              <a:gd name="connsiteX2" fmla="*/ 595444 w 640916"/>
              <a:gd name="connsiteY2" fmla="*/ 600046 h 628066"/>
              <a:gd name="connsiteX3" fmla="*/ 12537 w 640916"/>
              <a:gd name="connsiteY3" fmla="*/ 537387 h 628066"/>
              <a:gd name="connsiteX4" fmla="*/ 4334 w 640916"/>
              <a:gd name="connsiteY4" fmla="*/ 120763 h 628066"/>
              <a:gd name="connsiteX0" fmla="*/ 103603 w 629940"/>
              <a:gd name="connsiteY0" fmla="*/ 26437 h 603226"/>
              <a:gd name="connsiteX1" fmla="*/ 546957 w 629940"/>
              <a:gd name="connsiteY1" fmla="*/ 27314 h 603226"/>
              <a:gd name="connsiteX2" fmla="*/ 595444 w 629940"/>
              <a:gd name="connsiteY2" fmla="*/ 575206 h 603226"/>
              <a:gd name="connsiteX3" fmla="*/ 12537 w 629940"/>
              <a:gd name="connsiteY3" fmla="*/ 512547 h 603226"/>
              <a:gd name="connsiteX4" fmla="*/ 4334 w 629940"/>
              <a:gd name="connsiteY4" fmla="*/ 95923 h 603226"/>
              <a:gd name="connsiteX0" fmla="*/ 103603 w 651443"/>
              <a:gd name="connsiteY0" fmla="*/ 20041 h 614843"/>
              <a:gd name="connsiteX1" fmla="*/ 608249 w 651443"/>
              <a:gd name="connsiteY1" fmla="*/ 39879 h 614843"/>
              <a:gd name="connsiteX2" fmla="*/ 595444 w 651443"/>
              <a:gd name="connsiteY2" fmla="*/ 568810 h 614843"/>
              <a:gd name="connsiteX3" fmla="*/ 12537 w 651443"/>
              <a:gd name="connsiteY3" fmla="*/ 506151 h 614843"/>
              <a:gd name="connsiteX4" fmla="*/ 4334 w 651443"/>
              <a:gd name="connsiteY4" fmla="*/ 89527 h 614843"/>
              <a:gd name="connsiteX0" fmla="*/ 103603 w 640788"/>
              <a:gd name="connsiteY0" fmla="*/ 20041 h 614843"/>
              <a:gd name="connsiteX1" fmla="*/ 581981 w 640788"/>
              <a:gd name="connsiteY1" fmla="*/ 39879 h 614843"/>
              <a:gd name="connsiteX2" fmla="*/ 595444 w 640788"/>
              <a:gd name="connsiteY2" fmla="*/ 568810 h 614843"/>
              <a:gd name="connsiteX3" fmla="*/ 12537 w 640788"/>
              <a:gd name="connsiteY3" fmla="*/ 506151 h 614843"/>
              <a:gd name="connsiteX4" fmla="*/ 4334 w 640788"/>
              <a:gd name="connsiteY4" fmla="*/ 89527 h 614843"/>
              <a:gd name="connsiteX0" fmla="*/ 103603 w 673655"/>
              <a:gd name="connsiteY0" fmla="*/ 38763 h 618146"/>
              <a:gd name="connsiteX1" fmla="*/ 581981 w 673655"/>
              <a:gd name="connsiteY1" fmla="*/ 58601 h 618146"/>
              <a:gd name="connsiteX2" fmla="*/ 621713 w 673655"/>
              <a:gd name="connsiteY2" fmla="*/ 562250 h 618146"/>
              <a:gd name="connsiteX3" fmla="*/ 12537 w 673655"/>
              <a:gd name="connsiteY3" fmla="*/ 524873 h 618146"/>
              <a:gd name="connsiteX4" fmla="*/ 4334 w 673655"/>
              <a:gd name="connsiteY4" fmla="*/ 108249 h 618146"/>
              <a:gd name="connsiteX0" fmla="*/ 103603 w 654750"/>
              <a:gd name="connsiteY0" fmla="*/ 38763 h 605787"/>
              <a:gd name="connsiteX1" fmla="*/ 581981 w 654750"/>
              <a:gd name="connsiteY1" fmla="*/ 58601 h 605787"/>
              <a:gd name="connsiteX2" fmla="*/ 621713 w 654750"/>
              <a:gd name="connsiteY2" fmla="*/ 562250 h 605787"/>
              <a:gd name="connsiteX3" fmla="*/ 12537 w 654750"/>
              <a:gd name="connsiteY3" fmla="*/ 524873 h 605787"/>
              <a:gd name="connsiteX4" fmla="*/ 4334 w 654750"/>
              <a:gd name="connsiteY4" fmla="*/ 108249 h 605787"/>
              <a:gd name="connsiteX0" fmla="*/ 103603 w 643734"/>
              <a:gd name="connsiteY0" fmla="*/ 31800 h 598824"/>
              <a:gd name="connsiteX1" fmla="*/ 581981 w 643734"/>
              <a:gd name="connsiteY1" fmla="*/ 51638 h 598824"/>
              <a:gd name="connsiteX2" fmla="*/ 621713 w 643734"/>
              <a:gd name="connsiteY2" fmla="*/ 555287 h 598824"/>
              <a:gd name="connsiteX3" fmla="*/ 12537 w 643734"/>
              <a:gd name="connsiteY3" fmla="*/ 517910 h 598824"/>
              <a:gd name="connsiteX4" fmla="*/ 4334 w 643734"/>
              <a:gd name="connsiteY4" fmla="*/ 101286 h 598824"/>
              <a:gd name="connsiteX0" fmla="*/ 103603 w 643734"/>
              <a:gd name="connsiteY0" fmla="*/ 24551 h 591575"/>
              <a:gd name="connsiteX1" fmla="*/ 581981 w 643734"/>
              <a:gd name="connsiteY1" fmla="*/ 44389 h 591575"/>
              <a:gd name="connsiteX2" fmla="*/ 621713 w 643734"/>
              <a:gd name="connsiteY2" fmla="*/ 548038 h 591575"/>
              <a:gd name="connsiteX3" fmla="*/ 12537 w 643734"/>
              <a:gd name="connsiteY3" fmla="*/ 510661 h 591575"/>
              <a:gd name="connsiteX4" fmla="*/ 4334 w 643734"/>
              <a:gd name="connsiteY4" fmla="*/ 94037 h 591575"/>
              <a:gd name="connsiteX0" fmla="*/ 103603 w 643734"/>
              <a:gd name="connsiteY0" fmla="*/ 20135 h 587159"/>
              <a:gd name="connsiteX1" fmla="*/ 581981 w 643734"/>
              <a:gd name="connsiteY1" fmla="*/ 39973 h 587159"/>
              <a:gd name="connsiteX2" fmla="*/ 621713 w 643734"/>
              <a:gd name="connsiteY2" fmla="*/ 543622 h 587159"/>
              <a:gd name="connsiteX3" fmla="*/ 12537 w 643734"/>
              <a:gd name="connsiteY3" fmla="*/ 506245 h 587159"/>
              <a:gd name="connsiteX4" fmla="*/ 4334 w 643734"/>
              <a:gd name="connsiteY4" fmla="*/ 89621 h 587159"/>
              <a:gd name="connsiteX0" fmla="*/ 51067 w 657504"/>
              <a:gd name="connsiteY0" fmla="*/ 31623 h 592327"/>
              <a:gd name="connsiteX1" fmla="*/ 581981 w 657504"/>
              <a:gd name="connsiteY1" fmla="*/ 45141 h 592327"/>
              <a:gd name="connsiteX2" fmla="*/ 621713 w 657504"/>
              <a:gd name="connsiteY2" fmla="*/ 548790 h 592327"/>
              <a:gd name="connsiteX3" fmla="*/ 12537 w 657504"/>
              <a:gd name="connsiteY3" fmla="*/ 511413 h 592327"/>
              <a:gd name="connsiteX4" fmla="*/ 4334 w 657504"/>
              <a:gd name="connsiteY4" fmla="*/ 94789 h 592327"/>
              <a:gd name="connsiteX0" fmla="*/ 51067 w 676118"/>
              <a:gd name="connsiteY0" fmla="*/ 31623 h 604686"/>
              <a:gd name="connsiteX1" fmla="*/ 581981 w 676118"/>
              <a:gd name="connsiteY1" fmla="*/ 45141 h 604686"/>
              <a:gd name="connsiteX2" fmla="*/ 621713 w 676118"/>
              <a:gd name="connsiteY2" fmla="*/ 548790 h 604686"/>
              <a:gd name="connsiteX3" fmla="*/ 12537 w 676118"/>
              <a:gd name="connsiteY3" fmla="*/ 511413 h 604686"/>
              <a:gd name="connsiteX4" fmla="*/ 4334 w 676118"/>
              <a:gd name="connsiteY4" fmla="*/ 94789 h 604686"/>
              <a:gd name="connsiteX0" fmla="*/ 51067 w 659741"/>
              <a:gd name="connsiteY0" fmla="*/ 18182 h 591245"/>
              <a:gd name="connsiteX1" fmla="*/ 581981 w 659741"/>
              <a:gd name="connsiteY1" fmla="*/ 31700 h 591245"/>
              <a:gd name="connsiteX2" fmla="*/ 621713 w 659741"/>
              <a:gd name="connsiteY2" fmla="*/ 535349 h 591245"/>
              <a:gd name="connsiteX3" fmla="*/ 12537 w 659741"/>
              <a:gd name="connsiteY3" fmla="*/ 497972 h 591245"/>
              <a:gd name="connsiteX4" fmla="*/ 4334 w 659741"/>
              <a:gd name="connsiteY4" fmla="*/ 81348 h 591245"/>
              <a:gd name="connsiteX0" fmla="*/ 51067 w 671131"/>
              <a:gd name="connsiteY0" fmla="*/ 18182 h 591245"/>
              <a:gd name="connsiteX1" fmla="*/ 617005 w 671131"/>
              <a:gd name="connsiteY1" fmla="*/ 31700 h 591245"/>
              <a:gd name="connsiteX2" fmla="*/ 621713 w 671131"/>
              <a:gd name="connsiteY2" fmla="*/ 535349 h 591245"/>
              <a:gd name="connsiteX3" fmla="*/ 12537 w 671131"/>
              <a:gd name="connsiteY3" fmla="*/ 497972 h 591245"/>
              <a:gd name="connsiteX4" fmla="*/ 4334 w 671131"/>
              <a:gd name="connsiteY4" fmla="*/ 81348 h 591245"/>
              <a:gd name="connsiteX0" fmla="*/ 51067 w 648099"/>
              <a:gd name="connsiteY0" fmla="*/ 18182 h 578886"/>
              <a:gd name="connsiteX1" fmla="*/ 617005 w 648099"/>
              <a:gd name="connsiteY1" fmla="*/ 31700 h 578886"/>
              <a:gd name="connsiteX2" fmla="*/ 621713 w 648099"/>
              <a:gd name="connsiteY2" fmla="*/ 535349 h 578886"/>
              <a:gd name="connsiteX3" fmla="*/ 12537 w 648099"/>
              <a:gd name="connsiteY3" fmla="*/ 497972 h 578886"/>
              <a:gd name="connsiteX4" fmla="*/ 4334 w 648099"/>
              <a:gd name="connsiteY4" fmla="*/ 81348 h 578886"/>
              <a:gd name="connsiteX0" fmla="*/ 51067 w 648099"/>
              <a:gd name="connsiteY0" fmla="*/ 18182 h 565791"/>
              <a:gd name="connsiteX1" fmla="*/ 617005 w 648099"/>
              <a:gd name="connsiteY1" fmla="*/ 31700 h 565791"/>
              <a:gd name="connsiteX2" fmla="*/ 621713 w 648099"/>
              <a:gd name="connsiteY2" fmla="*/ 535349 h 565791"/>
              <a:gd name="connsiteX3" fmla="*/ 12537 w 648099"/>
              <a:gd name="connsiteY3" fmla="*/ 497972 h 565791"/>
              <a:gd name="connsiteX4" fmla="*/ 4334 w 648099"/>
              <a:gd name="connsiteY4" fmla="*/ 81348 h 5657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8099" h="565791">
                <a:moveTo>
                  <a:pt x="51067" y="18182"/>
                </a:moveTo>
                <a:cubicBezTo>
                  <a:pt x="281003" y="7261"/>
                  <a:pt x="591945" y="-22893"/>
                  <a:pt x="617005" y="31700"/>
                </a:cubicBezTo>
                <a:cubicBezTo>
                  <a:pt x="642065" y="86293"/>
                  <a:pt x="669922" y="489239"/>
                  <a:pt x="621713" y="535349"/>
                </a:cubicBezTo>
                <a:cubicBezTo>
                  <a:pt x="573504" y="581459"/>
                  <a:pt x="32838" y="579874"/>
                  <a:pt x="12537" y="497972"/>
                </a:cubicBezTo>
                <a:cubicBezTo>
                  <a:pt x="992" y="378148"/>
                  <a:pt x="-4426" y="189998"/>
                  <a:pt x="4334" y="81348"/>
                </a:cubicBezTo>
              </a:path>
            </a:pathLst>
          </a:custGeom>
          <a:noFill/>
          <a:ln w="25400" cap="rnd">
            <a:solidFill>
              <a:srgbClr val="262626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>
              <a:solidFill>
                <a:schemeClr val="tx1"/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8" name="文本框 27" descr="e7d195523061f1c0deeec63e560781cfd59afb0ea006f2a87ABB68BF51EA6619813959095094C18C62A12F549504892A4AAA8C1554C6663626E05CA27F281A14E6983772AFC3FB97135759321DEA3D704CB8FFD9D2544D20ADDCB4FC824F904E0D83D989474D2C72C21C19999FBBACD7FA81DBC650697183C998B58960BA5FD542E56B4FBC2C958F">
            <a:extLst>
              <a:ext uri="{FF2B5EF4-FFF2-40B4-BE49-F238E27FC236}">
                <a16:creationId xmlns:a16="http://schemas.microsoft.com/office/drawing/2014/main" id="{78AF89CE-81AF-54E4-0C09-C8EEF25AD0F4}"/>
              </a:ext>
            </a:extLst>
          </p:cNvPr>
          <p:cNvSpPr txBox="1"/>
          <p:nvPr/>
        </p:nvSpPr>
        <p:spPr>
          <a:xfrm>
            <a:off x="4559162" y="2780587"/>
            <a:ext cx="7171410" cy="304698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The Hough transform was patented as </a:t>
            </a:r>
            <a:r>
              <a:rPr lang="en-US" altLang="zh-CN" sz="2400" dirty="0">
                <a:hlinkClick r:id="rId4"/>
              </a:rPr>
              <a:t>U.S. Patent 3,069,654</a:t>
            </a:r>
            <a:r>
              <a:rPr lang="en-US" altLang="zh-CN" sz="2400" dirty="0"/>
              <a:t> in 1962 and assigned to the U.S. Atomic Energy Commission with the name "Method and Means for Recognizing Complex Patterns". This patent uses a slope-intercept parametrization for straight lines, which awkwardly leads to an unbounded transform space since the slope can go to infinity.</a:t>
            </a:r>
          </a:p>
          <a:p>
            <a:r>
              <a:rPr lang="en-US" altLang="zh-CN" sz="2400" dirty="0">
                <a:solidFill>
                  <a:prstClr val="black">
                    <a:lumMod val="95000"/>
                    <a:lumOff val="5000"/>
                  </a:prst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                                                          - </a:t>
            </a:r>
            <a:r>
              <a:rPr lang="en-US" altLang="zh-CN" sz="2400" dirty="0" err="1">
                <a:solidFill>
                  <a:prstClr val="black">
                    <a:lumMod val="95000"/>
                    <a:lumOff val="5000"/>
                  </a:prst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wikipedia</a:t>
            </a:r>
            <a:endParaRPr lang="zh-CN" altLang="en-US" sz="2400" dirty="0">
              <a:solidFill>
                <a:prstClr val="black">
                  <a:lumMod val="95000"/>
                  <a:lumOff val="5000"/>
                </a:prst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58597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814" y="2041081"/>
            <a:ext cx="3252377" cy="3283954"/>
          </a:xfrm>
          <a:prstGeom prst="rect">
            <a:avLst/>
          </a:prstGeom>
        </p:spPr>
      </p:pic>
      <p:sp>
        <p:nvSpPr>
          <p:cNvPr id="8" name="Freeform 34"/>
          <p:cNvSpPr>
            <a:spLocks noEditPoints="1"/>
          </p:cNvSpPr>
          <p:nvPr/>
        </p:nvSpPr>
        <p:spPr bwMode="auto">
          <a:xfrm>
            <a:off x="10889674" y="3778953"/>
            <a:ext cx="813742" cy="471144"/>
          </a:xfrm>
          <a:custGeom>
            <a:avLst/>
            <a:gdLst>
              <a:gd name="T0" fmla="*/ 97 w 97"/>
              <a:gd name="T1" fmla="*/ 16 h 63"/>
              <a:gd name="T2" fmla="*/ 90 w 97"/>
              <a:gd name="T3" fmla="*/ 22 h 63"/>
              <a:gd name="T4" fmla="*/ 75 w 97"/>
              <a:gd name="T5" fmla="*/ 33 h 63"/>
              <a:gd name="T6" fmla="*/ 46 w 97"/>
              <a:gd name="T7" fmla="*/ 51 h 63"/>
              <a:gd name="T8" fmla="*/ 29 w 97"/>
              <a:gd name="T9" fmla="*/ 63 h 63"/>
              <a:gd name="T10" fmla="*/ 26 w 97"/>
              <a:gd name="T11" fmla="*/ 62 h 63"/>
              <a:gd name="T12" fmla="*/ 16 w 97"/>
              <a:gd name="T13" fmla="*/ 47 h 63"/>
              <a:gd name="T14" fmla="*/ 2 w 97"/>
              <a:gd name="T15" fmla="*/ 48 h 63"/>
              <a:gd name="T16" fmla="*/ 10 w 97"/>
              <a:gd name="T17" fmla="*/ 28 h 63"/>
              <a:gd name="T18" fmla="*/ 10 w 97"/>
              <a:gd name="T19" fmla="*/ 26 h 63"/>
              <a:gd name="T20" fmla="*/ 18 w 97"/>
              <a:gd name="T21" fmla="*/ 0 h 63"/>
              <a:gd name="T22" fmla="*/ 40 w 97"/>
              <a:gd name="T23" fmla="*/ 5 h 63"/>
              <a:gd name="T24" fmla="*/ 75 w 97"/>
              <a:gd name="T25" fmla="*/ 13 h 63"/>
              <a:gd name="T26" fmla="*/ 94 w 97"/>
              <a:gd name="T27" fmla="*/ 15 h 63"/>
              <a:gd name="T28" fmla="*/ 97 w 97"/>
              <a:gd name="T29" fmla="*/ 16 h 63"/>
              <a:gd name="T30" fmla="*/ 20 w 97"/>
              <a:gd name="T31" fmla="*/ 3 h 63"/>
              <a:gd name="T32" fmla="*/ 16 w 97"/>
              <a:gd name="T33" fmla="*/ 18 h 63"/>
              <a:gd name="T34" fmla="*/ 14 w 97"/>
              <a:gd name="T35" fmla="*/ 26 h 63"/>
              <a:gd name="T36" fmla="*/ 65 w 97"/>
              <a:gd name="T37" fmla="*/ 20 h 63"/>
              <a:gd name="T38" fmla="*/ 86 w 97"/>
              <a:gd name="T39" fmla="*/ 17 h 63"/>
              <a:gd name="T40" fmla="*/ 20 w 97"/>
              <a:gd name="T41" fmla="*/ 3 h 63"/>
              <a:gd name="T42" fmla="*/ 14 w 97"/>
              <a:gd name="T43" fmla="*/ 38 h 63"/>
              <a:gd name="T44" fmla="*/ 28 w 97"/>
              <a:gd name="T45" fmla="*/ 60 h 63"/>
              <a:gd name="T46" fmla="*/ 82 w 97"/>
              <a:gd name="T47" fmla="*/ 24 h 63"/>
              <a:gd name="T48" fmla="*/ 82 w 97"/>
              <a:gd name="T49" fmla="*/ 23 h 63"/>
              <a:gd name="T50" fmla="*/ 14 w 97"/>
              <a:gd name="T51" fmla="*/ 38 h 63"/>
              <a:gd name="T52" fmla="*/ 13 w 97"/>
              <a:gd name="T53" fmla="*/ 29 h 63"/>
              <a:gd name="T54" fmla="*/ 7 w 97"/>
              <a:gd name="T55" fmla="*/ 40 h 63"/>
              <a:gd name="T56" fmla="*/ 12 w 97"/>
              <a:gd name="T57" fmla="*/ 35 h 63"/>
              <a:gd name="T58" fmla="*/ 15 w 97"/>
              <a:gd name="T59" fmla="*/ 36 h 63"/>
              <a:gd name="T60" fmla="*/ 57 w 97"/>
              <a:gd name="T61" fmla="*/ 27 h 63"/>
              <a:gd name="T62" fmla="*/ 77 w 97"/>
              <a:gd name="T63" fmla="*/ 21 h 63"/>
              <a:gd name="T64" fmla="*/ 13 w 97"/>
              <a:gd name="T65" fmla="*/ 29 h 63"/>
              <a:gd name="T66" fmla="*/ 6 w 97"/>
              <a:gd name="T67" fmla="*/ 45 h 63"/>
              <a:gd name="T68" fmla="*/ 14 w 97"/>
              <a:gd name="T69" fmla="*/ 44 h 63"/>
              <a:gd name="T70" fmla="*/ 11 w 97"/>
              <a:gd name="T71" fmla="*/ 39 h 63"/>
              <a:gd name="T72" fmla="*/ 6 w 97"/>
              <a:gd name="T73" fmla="*/ 45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97" h="63">
                <a:moveTo>
                  <a:pt x="97" y="16"/>
                </a:moveTo>
                <a:cubicBezTo>
                  <a:pt x="96" y="20"/>
                  <a:pt x="92" y="19"/>
                  <a:pt x="90" y="22"/>
                </a:cubicBezTo>
                <a:cubicBezTo>
                  <a:pt x="85" y="24"/>
                  <a:pt x="80" y="29"/>
                  <a:pt x="75" y="33"/>
                </a:cubicBezTo>
                <a:cubicBezTo>
                  <a:pt x="65" y="38"/>
                  <a:pt x="56" y="45"/>
                  <a:pt x="46" y="51"/>
                </a:cubicBezTo>
                <a:cubicBezTo>
                  <a:pt x="40" y="54"/>
                  <a:pt x="35" y="58"/>
                  <a:pt x="29" y="63"/>
                </a:cubicBezTo>
                <a:cubicBezTo>
                  <a:pt x="28" y="62"/>
                  <a:pt x="27" y="62"/>
                  <a:pt x="26" y="62"/>
                </a:cubicBezTo>
                <a:cubicBezTo>
                  <a:pt x="22" y="57"/>
                  <a:pt x="20" y="52"/>
                  <a:pt x="16" y="47"/>
                </a:cubicBezTo>
                <a:cubicBezTo>
                  <a:pt x="12" y="47"/>
                  <a:pt x="6" y="49"/>
                  <a:pt x="2" y="48"/>
                </a:cubicBezTo>
                <a:cubicBezTo>
                  <a:pt x="0" y="42"/>
                  <a:pt x="7" y="35"/>
                  <a:pt x="10" y="28"/>
                </a:cubicBezTo>
                <a:cubicBezTo>
                  <a:pt x="10" y="27"/>
                  <a:pt x="10" y="26"/>
                  <a:pt x="10" y="26"/>
                </a:cubicBezTo>
                <a:cubicBezTo>
                  <a:pt x="13" y="17"/>
                  <a:pt x="15" y="8"/>
                  <a:pt x="18" y="0"/>
                </a:cubicBezTo>
                <a:cubicBezTo>
                  <a:pt x="25" y="0"/>
                  <a:pt x="33" y="4"/>
                  <a:pt x="40" y="5"/>
                </a:cubicBezTo>
                <a:cubicBezTo>
                  <a:pt x="51" y="8"/>
                  <a:pt x="63" y="10"/>
                  <a:pt x="75" y="13"/>
                </a:cubicBezTo>
                <a:cubicBezTo>
                  <a:pt x="81" y="13"/>
                  <a:pt x="88" y="15"/>
                  <a:pt x="94" y="15"/>
                </a:cubicBezTo>
                <a:cubicBezTo>
                  <a:pt x="95" y="15"/>
                  <a:pt x="96" y="14"/>
                  <a:pt x="97" y="16"/>
                </a:cubicBezTo>
                <a:close/>
                <a:moveTo>
                  <a:pt x="20" y="3"/>
                </a:moveTo>
                <a:cubicBezTo>
                  <a:pt x="18" y="8"/>
                  <a:pt x="16" y="13"/>
                  <a:pt x="16" y="18"/>
                </a:cubicBezTo>
                <a:cubicBezTo>
                  <a:pt x="15" y="21"/>
                  <a:pt x="13" y="23"/>
                  <a:pt x="14" y="26"/>
                </a:cubicBezTo>
                <a:cubicBezTo>
                  <a:pt x="31" y="24"/>
                  <a:pt x="48" y="21"/>
                  <a:pt x="65" y="20"/>
                </a:cubicBezTo>
                <a:cubicBezTo>
                  <a:pt x="72" y="18"/>
                  <a:pt x="80" y="19"/>
                  <a:pt x="86" y="17"/>
                </a:cubicBezTo>
                <a:cubicBezTo>
                  <a:pt x="64" y="14"/>
                  <a:pt x="41" y="7"/>
                  <a:pt x="20" y="3"/>
                </a:cubicBezTo>
                <a:close/>
                <a:moveTo>
                  <a:pt x="14" y="38"/>
                </a:moveTo>
                <a:cubicBezTo>
                  <a:pt x="19" y="45"/>
                  <a:pt x="22" y="53"/>
                  <a:pt x="28" y="60"/>
                </a:cubicBezTo>
                <a:cubicBezTo>
                  <a:pt x="46" y="48"/>
                  <a:pt x="64" y="37"/>
                  <a:pt x="82" y="24"/>
                </a:cubicBezTo>
                <a:cubicBezTo>
                  <a:pt x="82" y="23"/>
                  <a:pt x="82" y="23"/>
                  <a:pt x="82" y="23"/>
                </a:cubicBezTo>
                <a:cubicBezTo>
                  <a:pt x="59" y="29"/>
                  <a:pt x="37" y="35"/>
                  <a:pt x="14" y="38"/>
                </a:cubicBezTo>
                <a:close/>
                <a:moveTo>
                  <a:pt x="13" y="29"/>
                </a:moveTo>
                <a:cubicBezTo>
                  <a:pt x="11" y="33"/>
                  <a:pt x="8" y="37"/>
                  <a:pt x="7" y="40"/>
                </a:cubicBezTo>
                <a:cubicBezTo>
                  <a:pt x="9" y="39"/>
                  <a:pt x="9" y="36"/>
                  <a:pt x="12" y="35"/>
                </a:cubicBezTo>
                <a:cubicBezTo>
                  <a:pt x="13" y="35"/>
                  <a:pt x="14" y="35"/>
                  <a:pt x="15" y="36"/>
                </a:cubicBezTo>
                <a:cubicBezTo>
                  <a:pt x="29" y="33"/>
                  <a:pt x="43" y="30"/>
                  <a:pt x="57" y="27"/>
                </a:cubicBezTo>
                <a:cubicBezTo>
                  <a:pt x="64" y="24"/>
                  <a:pt x="70" y="23"/>
                  <a:pt x="77" y="21"/>
                </a:cubicBezTo>
                <a:cubicBezTo>
                  <a:pt x="55" y="23"/>
                  <a:pt x="34" y="25"/>
                  <a:pt x="13" y="29"/>
                </a:cubicBezTo>
                <a:close/>
                <a:moveTo>
                  <a:pt x="6" y="45"/>
                </a:moveTo>
                <a:cubicBezTo>
                  <a:pt x="9" y="46"/>
                  <a:pt x="12" y="44"/>
                  <a:pt x="14" y="44"/>
                </a:cubicBezTo>
                <a:cubicBezTo>
                  <a:pt x="13" y="42"/>
                  <a:pt x="13" y="41"/>
                  <a:pt x="11" y="39"/>
                </a:cubicBezTo>
                <a:cubicBezTo>
                  <a:pt x="10" y="41"/>
                  <a:pt x="8" y="43"/>
                  <a:pt x="6" y="45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5317687" y="3736357"/>
            <a:ext cx="5761532" cy="459993"/>
          </a:xfrm>
          <a:custGeom>
            <a:avLst/>
            <a:gdLst>
              <a:gd name="connsiteX0" fmla="*/ 0 w 6766560"/>
              <a:gd name="connsiteY0" fmla="*/ 39809 h 361457"/>
              <a:gd name="connsiteX1" fmla="*/ 4411980 w 6766560"/>
              <a:gd name="connsiteY1" fmla="*/ 28379 h 361457"/>
              <a:gd name="connsiteX2" fmla="*/ 4023360 w 6766560"/>
              <a:gd name="connsiteY2" fmla="*/ 359849 h 361457"/>
              <a:gd name="connsiteX3" fmla="*/ 6766560 w 6766560"/>
              <a:gd name="connsiteY3" fmla="*/ 131249 h 361457"/>
              <a:gd name="connsiteX0-1" fmla="*/ 0 w 6766560"/>
              <a:gd name="connsiteY0-2" fmla="*/ 75291 h 398381"/>
              <a:gd name="connsiteX1-3" fmla="*/ 4369154 w 6766560"/>
              <a:gd name="connsiteY1-4" fmla="*/ 18141 h 398381"/>
              <a:gd name="connsiteX2-5" fmla="*/ 4023360 w 6766560"/>
              <a:gd name="connsiteY2-6" fmla="*/ 395331 h 398381"/>
              <a:gd name="connsiteX3-7" fmla="*/ 6766560 w 6766560"/>
              <a:gd name="connsiteY3-8" fmla="*/ 166731 h 398381"/>
              <a:gd name="connsiteX0-9" fmla="*/ 0 w 6766560"/>
              <a:gd name="connsiteY0-10" fmla="*/ 71354 h 339035"/>
              <a:gd name="connsiteX1-11" fmla="*/ 4369154 w 6766560"/>
              <a:gd name="connsiteY1-12" fmla="*/ 14204 h 339035"/>
              <a:gd name="connsiteX2-13" fmla="*/ 4351696 w 6766560"/>
              <a:gd name="connsiteY2-14" fmla="*/ 334244 h 339035"/>
              <a:gd name="connsiteX3-15" fmla="*/ 6766560 w 6766560"/>
              <a:gd name="connsiteY3-16" fmla="*/ 162794 h 339035"/>
              <a:gd name="connsiteX0-17" fmla="*/ 0 w 7194823"/>
              <a:gd name="connsiteY0-18" fmla="*/ 71354 h 334304"/>
              <a:gd name="connsiteX1-19" fmla="*/ 4369154 w 7194823"/>
              <a:gd name="connsiteY1-20" fmla="*/ 14204 h 334304"/>
              <a:gd name="connsiteX2-21" fmla="*/ 4351696 w 7194823"/>
              <a:gd name="connsiteY2-22" fmla="*/ 334244 h 334304"/>
              <a:gd name="connsiteX3-23" fmla="*/ 7194823 w 7194823"/>
              <a:gd name="connsiteY3-24" fmla="*/ 37064 h 334304"/>
              <a:gd name="connsiteX0-25" fmla="*/ 0 w 7194823"/>
              <a:gd name="connsiteY0-26" fmla="*/ 72918 h 358721"/>
              <a:gd name="connsiteX1-27" fmla="*/ 4369154 w 7194823"/>
              <a:gd name="connsiteY1-28" fmla="*/ 15768 h 358721"/>
              <a:gd name="connsiteX2-29" fmla="*/ 4051911 w 7194823"/>
              <a:gd name="connsiteY2-30" fmla="*/ 358668 h 358721"/>
              <a:gd name="connsiteX3-31" fmla="*/ 7194823 w 7194823"/>
              <a:gd name="connsiteY3-32" fmla="*/ 38628 h 358721"/>
              <a:gd name="connsiteX0-33" fmla="*/ 0 w 6454042"/>
              <a:gd name="connsiteY0-34" fmla="*/ 72918 h 359955"/>
              <a:gd name="connsiteX1-35" fmla="*/ 4369154 w 6454042"/>
              <a:gd name="connsiteY1-36" fmla="*/ 15768 h 359955"/>
              <a:gd name="connsiteX2-37" fmla="*/ 4051911 w 6454042"/>
              <a:gd name="connsiteY2-38" fmla="*/ 358668 h 359955"/>
              <a:gd name="connsiteX3-39" fmla="*/ 6454042 w 6454042"/>
              <a:gd name="connsiteY3-40" fmla="*/ 112769 h 359955"/>
              <a:gd name="connsiteX0-41" fmla="*/ 0 w 6454042"/>
              <a:gd name="connsiteY0-42" fmla="*/ 62493 h 349247"/>
              <a:gd name="connsiteX1-43" fmla="*/ 4122228 w 6454042"/>
              <a:gd name="connsiteY1-44" fmla="*/ 17700 h 349247"/>
              <a:gd name="connsiteX2-45" fmla="*/ 4051911 w 6454042"/>
              <a:gd name="connsiteY2-46" fmla="*/ 348243 h 349247"/>
              <a:gd name="connsiteX3-47" fmla="*/ 6454042 w 6454042"/>
              <a:gd name="connsiteY3-48" fmla="*/ 102344 h 349247"/>
              <a:gd name="connsiteX0-49" fmla="*/ 0 w 4341830"/>
              <a:gd name="connsiteY0-50" fmla="*/ 62493 h 348243"/>
              <a:gd name="connsiteX1-51" fmla="*/ 4122228 w 4341830"/>
              <a:gd name="connsiteY1-52" fmla="*/ 17700 h 348243"/>
              <a:gd name="connsiteX2-53" fmla="*/ 4051911 w 4341830"/>
              <a:gd name="connsiteY2-54" fmla="*/ 348243 h 348243"/>
              <a:gd name="connsiteX0-55" fmla="*/ 0 w 4122228"/>
              <a:gd name="connsiteY0-56" fmla="*/ 62493 h 62493"/>
              <a:gd name="connsiteX1-57" fmla="*/ 4122228 w 4122228"/>
              <a:gd name="connsiteY1-58" fmla="*/ 17700 h 62493"/>
              <a:gd name="connsiteX0-59" fmla="*/ 0 w 4122228"/>
              <a:gd name="connsiteY0-60" fmla="*/ 44793 h 66159"/>
              <a:gd name="connsiteX1-61" fmla="*/ 4122228 w 4122228"/>
              <a:gd name="connsiteY1-62" fmla="*/ 0 h 66159"/>
              <a:gd name="connsiteX0-63" fmla="*/ 0 w 4245691"/>
              <a:gd name="connsiteY0-64" fmla="*/ 156004 h 156004"/>
              <a:gd name="connsiteX1-65" fmla="*/ 4245691 w 4245691"/>
              <a:gd name="connsiteY1-66" fmla="*/ 0 h 156004"/>
              <a:gd name="connsiteX0-67" fmla="*/ 0 w 4245691"/>
              <a:gd name="connsiteY0-68" fmla="*/ 156004 h 163985"/>
              <a:gd name="connsiteX1-69" fmla="*/ 4245691 w 4245691"/>
              <a:gd name="connsiteY1-70" fmla="*/ 0 h 163985"/>
              <a:gd name="connsiteX0-71" fmla="*/ 0 w 5449458"/>
              <a:gd name="connsiteY0-72" fmla="*/ 143648 h 143648"/>
              <a:gd name="connsiteX1-73" fmla="*/ 5449458 w 5449458"/>
              <a:gd name="connsiteY1-74" fmla="*/ 0 h 143648"/>
              <a:gd name="connsiteX0-75" fmla="*/ 0 w 5449458"/>
              <a:gd name="connsiteY0-76" fmla="*/ 143648 h 260913"/>
              <a:gd name="connsiteX1-77" fmla="*/ 1990356 w 5449458"/>
              <a:gd name="connsiteY1-78" fmla="*/ 260339 h 260913"/>
              <a:gd name="connsiteX2-79" fmla="*/ 5449458 w 5449458"/>
              <a:gd name="connsiteY2-80" fmla="*/ 0 h 260913"/>
              <a:gd name="connsiteX0-81" fmla="*/ 0 w 4693246"/>
              <a:gd name="connsiteY0-82" fmla="*/ 169 h 463018"/>
              <a:gd name="connsiteX1-83" fmla="*/ 1234144 w 4693246"/>
              <a:gd name="connsiteY1-84" fmla="*/ 462849 h 463018"/>
              <a:gd name="connsiteX2-85" fmla="*/ 4693246 w 4693246"/>
              <a:gd name="connsiteY2-86" fmla="*/ 202510 h 463018"/>
              <a:gd name="connsiteX0-87" fmla="*/ 153395 w 4846641"/>
              <a:gd name="connsiteY0-88" fmla="*/ 0 h 462988"/>
              <a:gd name="connsiteX1-89" fmla="*/ 1387539 w 4846641"/>
              <a:gd name="connsiteY1-90" fmla="*/ 462680 h 462988"/>
              <a:gd name="connsiteX2-91" fmla="*/ 4846641 w 4846641"/>
              <a:gd name="connsiteY2-92" fmla="*/ 202341 h 462988"/>
              <a:gd name="connsiteX0-93" fmla="*/ 212160 w 4457851"/>
              <a:gd name="connsiteY0-94" fmla="*/ 0 h 462988"/>
              <a:gd name="connsiteX1-95" fmla="*/ 998749 w 4457851"/>
              <a:gd name="connsiteY1-96" fmla="*/ 462680 h 462988"/>
              <a:gd name="connsiteX2-97" fmla="*/ 4457851 w 4457851"/>
              <a:gd name="connsiteY2-98" fmla="*/ 202341 h 462988"/>
              <a:gd name="connsiteX0-99" fmla="*/ 238795 w 4484486"/>
              <a:gd name="connsiteY0-100" fmla="*/ 0 h 462868"/>
              <a:gd name="connsiteX1-101" fmla="*/ 1025384 w 4484486"/>
              <a:gd name="connsiteY1-102" fmla="*/ 462680 h 462868"/>
              <a:gd name="connsiteX2-103" fmla="*/ 4484486 w 4484486"/>
              <a:gd name="connsiteY2-104" fmla="*/ 202341 h 462868"/>
              <a:gd name="connsiteX0-105" fmla="*/ 410770 w 4656461"/>
              <a:gd name="connsiteY0-106" fmla="*/ 0 h 425815"/>
              <a:gd name="connsiteX1-107" fmla="*/ 595476 w 4656461"/>
              <a:gd name="connsiteY1-108" fmla="*/ 425610 h 425815"/>
              <a:gd name="connsiteX2-109" fmla="*/ 4656461 w 4656461"/>
              <a:gd name="connsiteY2-110" fmla="*/ 202341 h 425815"/>
              <a:gd name="connsiteX0-111" fmla="*/ 410770 w 4656461"/>
              <a:gd name="connsiteY0-112" fmla="*/ 0 h 364069"/>
              <a:gd name="connsiteX1-113" fmla="*/ 595476 w 4656461"/>
              <a:gd name="connsiteY1-114" fmla="*/ 363827 h 364069"/>
              <a:gd name="connsiteX2-115" fmla="*/ 4656461 w 4656461"/>
              <a:gd name="connsiteY2-116" fmla="*/ 202341 h 364069"/>
              <a:gd name="connsiteX0-117" fmla="*/ 558636 w 4511100"/>
              <a:gd name="connsiteY0-118" fmla="*/ 0 h 388767"/>
              <a:gd name="connsiteX1-119" fmla="*/ 450115 w 4511100"/>
              <a:gd name="connsiteY1-120" fmla="*/ 388541 h 388767"/>
              <a:gd name="connsiteX2-121" fmla="*/ 4511100 w 4511100"/>
              <a:gd name="connsiteY2-122" fmla="*/ 227055 h 388767"/>
              <a:gd name="connsiteX0-123" fmla="*/ 445007 w 4613533"/>
              <a:gd name="connsiteY0-124" fmla="*/ 0 h 413467"/>
              <a:gd name="connsiteX1-125" fmla="*/ 552548 w 4613533"/>
              <a:gd name="connsiteY1-126" fmla="*/ 413255 h 413467"/>
              <a:gd name="connsiteX2-127" fmla="*/ 4613533 w 4613533"/>
              <a:gd name="connsiteY2-128" fmla="*/ 251769 h 413467"/>
              <a:gd name="connsiteX0-129" fmla="*/ 437894 w 4606420"/>
              <a:gd name="connsiteY0-130" fmla="*/ 0 h 351722"/>
              <a:gd name="connsiteX1-131" fmla="*/ 560868 w 4606420"/>
              <a:gd name="connsiteY1-132" fmla="*/ 351471 h 351722"/>
              <a:gd name="connsiteX2-133" fmla="*/ 4606420 w 4606420"/>
              <a:gd name="connsiteY2-134" fmla="*/ 251769 h 351722"/>
              <a:gd name="connsiteX0-135" fmla="*/ 424068 w 4592594"/>
              <a:gd name="connsiteY0-136" fmla="*/ 0 h 401116"/>
              <a:gd name="connsiteX1-137" fmla="*/ 577907 w 4592594"/>
              <a:gd name="connsiteY1-138" fmla="*/ 400898 h 401116"/>
              <a:gd name="connsiteX2-139" fmla="*/ 4592594 w 4592594"/>
              <a:gd name="connsiteY2-140" fmla="*/ 251769 h 401116"/>
              <a:gd name="connsiteX0-141" fmla="*/ 424068 w 4592594"/>
              <a:gd name="connsiteY0-142" fmla="*/ 0 h 401116"/>
              <a:gd name="connsiteX1-143" fmla="*/ 577907 w 4592594"/>
              <a:gd name="connsiteY1-144" fmla="*/ 400898 h 401116"/>
              <a:gd name="connsiteX2-145" fmla="*/ 4592594 w 4592594"/>
              <a:gd name="connsiteY2-146" fmla="*/ 338266 h 401116"/>
              <a:gd name="connsiteX0-147" fmla="*/ 391353 w 4638179"/>
              <a:gd name="connsiteY0-148" fmla="*/ 0 h 401116"/>
              <a:gd name="connsiteX1-149" fmla="*/ 623492 w 4638179"/>
              <a:gd name="connsiteY1-150" fmla="*/ 400898 h 401116"/>
              <a:gd name="connsiteX2-151" fmla="*/ 4638179 w 4638179"/>
              <a:gd name="connsiteY2-152" fmla="*/ 338266 h 401116"/>
              <a:gd name="connsiteX0-153" fmla="*/ 391353 w 4904398"/>
              <a:gd name="connsiteY0-154" fmla="*/ 0 h 401116"/>
              <a:gd name="connsiteX1-155" fmla="*/ 623492 w 4904398"/>
              <a:gd name="connsiteY1-156" fmla="*/ 400898 h 401116"/>
              <a:gd name="connsiteX2-157" fmla="*/ 4904398 w 4904398"/>
              <a:gd name="connsiteY2-158" fmla="*/ 322224 h 40111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</a:cxnLst>
            <a:rect l="l" t="t" r="r" b="b"/>
            <a:pathLst>
              <a:path w="4904398" h="401116">
                <a:moveTo>
                  <a:pt x="391353" y="0"/>
                </a:moveTo>
                <a:cubicBezTo>
                  <a:pt x="-226127" y="38897"/>
                  <a:pt x="-86259" y="411428"/>
                  <a:pt x="623492" y="400898"/>
                </a:cubicBezTo>
                <a:lnTo>
                  <a:pt x="4904398" y="322224"/>
                </a:lnTo>
              </a:path>
            </a:pathLst>
          </a:custGeom>
          <a:noFill/>
          <a:ln w="25400" cap="rnd">
            <a:solidFill>
              <a:schemeClr val="tx1">
                <a:lumMod val="85000"/>
                <a:lumOff val="15000"/>
              </a:schemeClr>
            </a:solidFill>
            <a:prstDash val="dash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 flipH="1">
            <a:off x="7138175" y="3294763"/>
            <a:ext cx="3941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atin typeface="印品黑体" panose="00000500000000000000" pitchFamily="2" charset="-122"/>
                <a:ea typeface="印品黑体" panose="00000500000000000000" pitchFamily="2" charset="-122"/>
              </a:rPr>
              <a:t>Fundamentals</a:t>
            </a:r>
            <a:endParaRPr lang="zh-CN" altLang="en-US" sz="4000" dirty="0">
              <a:highlight>
                <a:srgbClr val="F9F9F9"/>
              </a:highligh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016268" y="2883155"/>
            <a:ext cx="841304" cy="841304"/>
            <a:chOff x="6016268" y="2883155"/>
            <a:chExt cx="841304" cy="841304"/>
          </a:xfrm>
        </p:grpSpPr>
        <p:sp>
          <p:nvSpPr>
            <p:cNvPr id="12" name="椭圆 11"/>
            <p:cNvSpPr/>
            <p:nvPr/>
          </p:nvSpPr>
          <p:spPr>
            <a:xfrm>
              <a:off x="6016268" y="2883155"/>
              <a:ext cx="841304" cy="841304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印品黑体" panose="00000500000000000000" pitchFamily="2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 flipH="1">
              <a:off x="6058025" y="2940820"/>
              <a:ext cx="7860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rgbClr val="F9F9F9"/>
                  </a:solidFill>
                  <a:latin typeface="印品黑体" panose="00000500000000000000" pitchFamily="2" charset="-122"/>
                  <a:ea typeface="印品黑体" panose="00000500000000000000" pitchFamily="2" charset="-122"/>
                </a:rPr>
                <a:t>2</a:t>
              </a:r>
              <a:endParaRPr lang="zh-CN" altLang="en-US" sz="7200" b="1" dirty="0">
                <a:solidFill>
                  <a:srgbClr val="F9F9F9"/>
                </a:solidFill>
                <a:latin typeface="印品黑体" panose="00000500000000000000" pitchFamily="2" charset="-122"/>
                <a:ea typeface="印品黑体" panose="00000500000000000000" pitchFamily="2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726083" y="2529212"/>
            <a:ext cx="24545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印品黑体" panose="00000500000000000000" pitchFamily="2" charset="-122"/>
                <a:ea typeface="印品黑体" panose="00000500000000000000" pitchFamily="2" charset="-122"/>
              </a:rPr>
              <a:t>PART  02</a:t>
            </a:r>
            <a:endParaRPr lang="zh-CN" altLang="en-US" sz="4000" b="1" dirty="0">
              <a:solidFill>
                <a:schemeClr val="tx1">
                  <a:lumMod val="65000"/>
                  <a:lumOff val="35000"/>
                </a:schemeClr>
              </a:solidFill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629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764247C-EF51-82A9-2239-28AFBE6E7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1" y="1030502"/>
            <a:ext cx="3781997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highlight>
                  <a:srgbClr val="F9F9F9"/>
                </a:highlight>
              </a:rPr>
              <a:t>Polar coordinate system</a:t>
            </a:r>
            <a:endParaRPr lang="en-US" altLang="zh-CN" sz="1800" dirty="0">
              <a:solidFill>
                <a:srgbClr val="392F2F"/>
              </a:solidFill>
              <a:highlight>
                <a:srgbClr val="F9F9F9"/>
              </a:highligh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32E4358-EA30-F370-1167-CD73992C4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7519" y="6244318"/>
            <a:ext cx="3362187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highlight>
                  <a:srgbClr val="F9F9F9"/>
                </a:highlight>
              </a:rPr>
              <a:t>Hough space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219A83-EE31-CEEA-4D15-8AF195DB1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188900"/>
            <a:ext cx="3781997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highlight>
                  <a:srgbClr val="F9F9F9"/>
                </a:highlight>
              </a:rPr>
              <a:t>Polar  coordinate system</a:t>
            </a:r>
            <a:endParaRPr lang="en-US" altLang="zh-CN" sz="1800" dirty="0">
              <a:solidFill>
                <a:srgbClr val="392F2F"/>
              </a:solidFill>
              <a:highlight>
                <a:srgbClr val="F9F9F9"/>
              </a:highlight>
              <a:latin typeface="印品黑体" panose="00000500000000000000" pitchFamily="2" charset="-122"/>
              <a:ea typeface="印品黑体" panose="00000500000000000000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E3BF35F-8815-B16E-16D8-5844EE8512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6537" y="1030502"/>
            <a:ext cx="3362187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  <a:sym typeface="Calibri" pitchFamily="34" charset="0"/>
              </a:defRPr>
            </a:lvl9pPr>
          </a:lstStyle>
          <a:p>
            <a:pPr>
              <a:buNone/>
            </a:pPr>
            <a:r>
              <a:rPr lang="en-US" altLang="zh-CN" sz="1800" dirty="0">
                <a:highlight>
                  <a:srgbClr val="F9F9F9"/>
                </a:highlight>
              </a:rPr>
              <a:t>Hough space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F84305-1505-9885-B0F4-881787F23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" y="1724675"/>
            <a:ext cx="5848636" cy="237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91538903-BB80-BF52-F487-39533FA33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586" y="87527"/>
            <a:ext cx="7324725" cy="94297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24A1231-E2BB-9C2F-F78E-6544AFE64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070" y="3318084"/>
            <a:ext cx="6049241" cy="245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631669-0B54-1629-8017-147D40AFF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" y="4419836"/>
            <a:ext cx="54919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For a given line, we can determine specific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θ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. Then, the equation is satisfied for each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x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kumimoji="0" lang="zh-CN" altLang="zh-CN" sz="2000" b="0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y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 point belonging to this line. So, we can draw the point in Hough space.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highlight>
                <a:srgbClr val="F9F9F9"/>
              </a:highlight>
              <a:latin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highlight>
                  <a:srgbClr val="F9F9F9"/>
                </a:highlight>
                <a:latin typeface="Open Sans" panose="020B0606030504020204" pitchFamily="34" charset="0"/>
                <a:cs typeface="Open Sans" panose="020B0606030504020204" pitchFamily="34" charset="0"/>
              </a:rPr>
              <a:t> In a similar way, we can transform a point in Polar coordinate system to a sinusoid in Hough space.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9F9F9"/>
                </a:highlight>
              </a:rPr>
              <a:t> 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9F9F9"/>
              </a:highlight>
              <a:latin typeface="Arial" panose="020B060402020202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590A52C-4EDF-6052-7543-25F78C6DF06F}"/>
              </a:ext>
            </a:extLst>
          </p:cNvPr>
          <p:cNvSpPr txBox="1"/>
          <p:nvPr/>
        </p:nvSpPr>
        <p:spPr>
          <a:xfrm>
            <a:off x="6257630" y="1143107"/>
            <a:ext cx="58945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We can easily draw a line in Polar coordinate system which is composed of a set of points but it's hard for computer to determine which set in an image is corresponding to a line. We should find an easier and clearer standard.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648104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1183341" y="2312894"/>
            <a:ext cx="685800" cy="111610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印品黑体" panose="00000500000000000000" pitchFamily="2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C6A9040-57A0-03E1-40E1-0C1551958F36}"/>
              </a:ext>
            </a:extLst>
          </p:cNvPr>
          <p:cNvSpPr txBox="1"/>
          <p:nvPr/>
        </p:nvSpPr>
        <p:spPr>
          <a:xfrm>
            <a:off x="1473778" y="3736461"/>
            <a:ext cx="9360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202122"/>
                </a:solidFill>
                <a:highlight>
                  <a:srgbClr val="F9F9F9"/>
                </a:highlight>
                <a:latin typeface="Arial" panose="020B0604020202020204" pitchFamily="34" charset="0"/>
              </a:rPr>
              <a:t>If we draw points which form a line in the image space(Polar coordinate system), we will obtain a bunch of sinusoids in the Hough space. And, they are intersecting at exactly one point, and that point is the line in Polar coordinate system (image space).</a:t>
            </a:r>
          </a:p>
          <a:p>
            <a:endParaRPr lang="en-US" altLang="zh-CN" sz="2000" dirty="0">
              <a:solidFill>
                <a:srgbClr val="202122"/>
              </a:solidFill>
              <a:highlight>
                <a:srgbClr val="F9F9F9"/>
              </a:highlight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202122"/>
                </a:solidFill>
                <a:highlight>
                  <a:srgbClr val="F9F9F9"/>
                </a:highlight>
                <a:latin typeface="Arial" panose="020B0604020202020204" pitchFamily="34" charset="0"/>
              </a:rPr>
              <a:t>It's prone to be a line if many curves concurrent in a point.</a:t>
            </a:r>
          </a:p>
          <a:p>
            <a:endParaRPr lang="en-US" altLang="zh-CN" sz="2000" b="0" i="0" dirty="0">
              <a:solidFill>
                <a:srgbClr val="202122"/>
              </a:solidFill>
              <a:effectLst/>
              <a:highlight>
                <a:srgbClr val="F9F9F9"/>
              </a:highlight>
              <a:latin typeface="Arial" panose="020B0604020202020204" pitchFamily="34" charset="0"/>
            </a:endParaRPr>
          </a:p>
          <a:p>
            <a:r>
              <a:rPr lang="en-US" altLang="zh-CN" sz="2000" b="0" i="0" dirty="0">
                <a:solidFill>
                  <a:srgbClr val="202122"/>
                </a:solidFill>
                <a:effectLst/>
                <a:highlight>
                  <a:srgbClr val="F9F9F9"/>
                </a:highlight>
                <a:latin typeface="Arial" panose="020B0604020202020204" pitchFamily="34" charset="0"/>
              </a:rPr>
              <a:t>Thus, the problem of detecting </a:t>
            </a:r>
            <a:r>
              <a:rPr lang="en-US" altLang="zh-CN" sz="2000" b="0" i="0" u="none" strike="noStrike" dirty="0">
                <a:solidFill>
                  <a:srgbClr val="0645AD"/>
                </a:solidFill>
                <a:effectLst/>
                <a:highlight>
                  <a:srgbClr val="F9F9F9"/>
                </a:highlight>
                <a:latin typeface="Arial" panose="020B0604020202020204" pitchFamily="34" charset="0"/>
              </a:rPr>
              <a:t>collinear points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highlight>
                  <a:srgbClr val="F9F9F9"/>
                </a:highlight>
                <a:latin typeface="Arial" panose="020B0604020202020204" pitchFamily="34" charset="0"/>
              </a:rPr>
              <a:t> can be converted to the problem of finding </a:t>
            </a:r>
            <a:r>
              <a:rPr lang="en-US" altLang="zh-CN" sz="2000" b="0" i="0" u="none" strike="noStrike" dirty="0">
                <a:solidFill>
                  <a:srgbClr val="0645AD"/>
                </a:solidFill>
                <a:effectLst/>
                <a:highlight>
                  <a:srgbClr val="F9F9F9"/>
                </a:highlight>
                <a:latin typeface="Arial" panose="020B0604020202020204" pitchFamily="34" charset="0"/>
              </a:rPr>
              <a:t>concurrent curves</a:t>
            </a:r>
            <a:r>
              <a:rPr lang="en-US" altLang="zh-CN" sz="2000" b="0" i="0" dirty="0">
                <a:solidFill>
                  <a:srgbClr val="202122"/>
                </a:solidFill>
                <a:effectLst/>
                <a:highlight>
                  <a:srgbClr val="F9F9F9"/>
                </a:highlight>
                <a:latin typeface="Arial" panose="020B0604020202020204" pitchFamily="34" charset="0"/>
              </a:rPr>
              <a:t>.</a:t>
            </a:r>
            <a:endParaRPr lang="zh-CN" altLang="en-US" sz="2000" dirty="0">
              <a:highlight>
                <a:srgbClr val="F9F9F9"/>
              </a:highlight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F747B5-ABE2-66A7-17D1-E21E397BDC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760" y="71869"/>
            <a:ext cx="8022276" cy="346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06654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图片 26">
            <a:extLst>
              <a:ext uri="{FF2B5EF4-FFF2-40B4-BE49-F238E27FC236}">
                <a16:creationId xmlns:a16="http://schemas.microsoft.com/office/drawing/2014/main" id="{55243FD1-DCB2-D3A6-E9EE-2468C060F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868" y="909127"/>
            <a:ext cx="5421018" cy="2674369"/>
          </a:xfrm>
          <a:prstGeom prst="rect">
            <a:avLst/>
          </a:prstGeom>
        </p:spPr>
      </p:pic>
      <p:sp>
        <p:nvSpPr>
          <p:cNvPr id="32" name="Rectangle 5">
            <a:extLst>
              <a:ext uri="{FF2B5EF4-FFF2-40B4-BE49-F238E27FC236}">
                <a16:creationId xmlns:a16="http://schemas.microsoft.com/office/drawing/2014/main" id="{19195A9E-663B-D0AB-B06B-40DF8E901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613" y="4611688"/>
            <a:ext cx="12087719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What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we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 actually do is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voting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 the 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MathJax_Math-italic"/>
              </a:rPr>
              <a:t>ρ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MathJax_Main"/>
              </a:rPr>
              <a:t>,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MathJax_Math-italic"/>
              </a:rPr>
              <a:t>θ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MathJax_Main"/>
              </a:rPr>
              <a:t>)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 values.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We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 continue this process for 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every point 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on the </a:t>
            </a:r>
            <a:r>
              <a:rPr kumimoji="0" lang="en-US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image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9F9F9"/>
                </a:highlight>
                <a:ea typeface="Helvetica" panose="020B0604020202020204" pitchFamily="34" charset="0"/>
              </a:rPr>
              <a:t>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9F9F9"/>
              </a:highlight>
              <a:ea typeface="Helvetica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So after the process, we will get the table of the </a:t>
            </a:r>
            <a:r>
              <a:rPr lang="zh-CN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MathJax_Main"/>
              </a:rPr>
              <a:t>(</a:t>
            </a:r>
            <a:r>
              <a:rPr lang="zh-CN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MathJax_Math-italic"/>
              </a:rPr>
              <a:t>ρ</a:t>
            </a:r>
            <a:r>
              <a:rPr lang="zh-CN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MathJax_Main"/>
              </a:rPr>
              <a:t>,</a:t>
            </a:r>
            <a:r>
              <a:rPr lang="zh-CN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MathJax_Math-italic"/>
              </a:rPr>
              <a:t>θ</a:t>
            </a:r>
            <a:r>
              <a:rPr lang="zh-CN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MathJax_Main"/>
              </a:rPr>
              <a:t>)</a:t>
            </a:r>
            <a:r>
              <a:rPr lang="zh-CN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 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and its votes.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highlight>
                <a:srgbClr val="F9F9F9"/>
              </a:highlight>
              <a:ea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539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DE52CA0-D13D-5FD7-E3D1-08F29B23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325" y="43184"/>
            <a:ext cx="7884675" cy="6620339"/>
          </a:xfrm>
          <a:prstGeom prst="rect">
            <a:avLst/>
          </a:prstGeom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FDBFBD13-8614-551A-30D0-6F787E06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818" y="1795507"/>
            <a:ext cx="4077128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For given </a:t>
            </a:r>
            <a:r>
              <a:rPr lang="en-US" altLang="zh-CN" sz="2000" b="1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threshold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, if the number of </a:t>
            </a:r>
            <a:r>
              <a:rPr lang="en-US" altLang="zh-CN" sz="2000" dirty="0">
                <a:solidFill>
                  <a:srgbClr val="0645AD"/>
                </a:solidFill>
                <a:highlight>
                  <a:srgbClr val="F9F9F9"/>
                </a:highlight>
              </a:rPr>
              <a:t>concurrent curves </a:t>
            </a:r>
            <a:r>
              <a:rPr lang="en-US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is larger than it, we can say that we find a line in the image space.</a:t>
            </a:r>
          </a:p>
          <a:p>
            <a:pPr lvl="0">
              <a:lnSpc>
                <a:spcPct val="150000"/>
              </a:lnSpc>
            </a:pPr>
            <a:endParaRPr lang="en-US" altLang="zh-CN" sz="2000" dirty="0">
              <a:solidFill>
                <a:srgbClr val="000000"/>
              </a:solidFill>
              <a:highlight>
                <a:srgbClr val="F9F9F9"/>
              </a:highlight>
              <a:ea typeface="Helvetica" panose="020B0604020202020204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zh-CN" sz="2000" dirty="0">
                <a:solidFill>
                  <a:srgbClr val="000000"/>
                </a:solidFill>
                <a:highlight>
                  <a:srgbClr val="F9F9F9"/>
                </a:highlight>
                <a:ea typeface="Helvetica" panose="020B0604020202020204" pitchFamily="34" charset="0"/>
              </a:rPr>
              <a:t>The larger threshold we use, the fewer lines we will find.</a:t>
            </a:r>
            <a:endParaRPr lang="zh-CN" altLang="zh-CN" sz="2000" dirty="0">
              <a:solidFill>
                <a:srgbClr val="000000"/>
              </a:solidFill>
              <a:highlight>
                <a:srgbClr val="F9F9F9"/>
              </a:highlight>
              <a:ea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52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Click="0" advTm="0">
        <p15:prstTrans prst="pageCurlDouble"/>
      </p:transition>
    </mc:Choice>
    <mc:Fallback xmlns="">
      <p:transition spd="slow" advClick="0" advTm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手绘论文答辩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465</Words>
  <Application>Microsoft Office PowerPoint</Application>
  <PresentationFormat>宽屏</PresentationFormat>
  <Paragraphs>51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微软雅黑</vt:lpstr>
      <vt:lpstr>印品黑体</vt:lpstr>
      <vt:lpstr>Arial</vt:lpstr>
      <vt:lpstr>Calibri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手绘论文答辩</dc:title>
  <dc:creator>PC</dc:creator>
  <cp:lastModifiedBy>赵 炜宁</cp:lastModifiedBy>
  <cp:revision>66</cp:revision>
  <dcterms:created xsi:type="dcterms:W3CDTF">2017-04-02T11:58:26Z</dcterms:created>
  <dcterms:modified xsi:type="dcterms:W3CDTF">2022-06-08T11:28:56Z</dcterms:modified>
</cp:coreProperties>
</file>