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6" r:id="rId3"/>
    <p:sldId id="262" r:id="rId4"/>
    <p:sldId id="260" r:id="rId5"/>
    <p:sldId id="263" r:id="rId6"/>
    <p:sldId id="264" r:id="rId7"/>
    <p:sldId id="265" r:id="rId8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de Helquist" initials="WH" lastIdx="1" clrIdx="0">
    <p:extLst>
      <p:ext uri="{19B8F6BF-5375-455C-9EA6-DF929625EA0E}">
        <p15:presenceInfo xmlns:p15="http://schemas.microsoft.com/office/powerpoint/2012/main" userId="S::wade.helquist@wgu.edu::ee7ca29c-5366-4465-83cf-d931a86ccf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29B-8EFD-4E7E-AF5E-FD753BBADB4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758-CBCC-41C4-938C-E4A3B587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1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29B-8EFD-4E7E-AF5E-FD753BBADB4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758-CBCC-41C4-938C-E4A3B587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5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29B-8EFD-4E7E-AF5E-FD753BBADB4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758-CBCC-41C4-938C-E4A3B587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2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29B-8EFD-4E7E-AF5E-FD753BBADB4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758-CBCC-41C4-938C-E4A3B587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29B-8EFD-4E7E-AF5E-FD753BBADB4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758-CBCC-41C4-938C-E4A3B587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29B-8EFD-4E7E-AF5E-FD753BBADB4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758-CBCC-41C4-938C-E4A3B587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4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29B-8EFD-4E7E-AF5E-FD753BBADB4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758-CBCC-41C4-938C-E4A3B587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5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29B-8EFD-4E7E-AF5E-FD753BBADB4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758-CBCC-41C4-938C-E4A3B587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29B-8EFD-4E7E-AF5E-FD753BBADB4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758-CBCC-41C4-938C-E4A3B587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29B-8EFD-4E7E-AF5E-FD753BBADB4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758-CBCC-41C4-938C-E4A3B587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0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29B-8EFD-4E7E-AF5E-FD753BBADB4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758-CBCC-41C4-938C-E4A3B587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4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629B-8EFD-4E7E-AF5E-FD753BBADB4D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35758-CBCC-41C4-938C-E4A3B587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3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Graphical user interface&#10;&#10;Description automatically generated">
            <a:extLst>
              <a:ext uri="{FF2B5EF4-FFF2-40B4-BE49-F238E27FC236}">
                <a16:creationId xmlns:a16="http://schemas.microsoft.com/office/drawing/2014/main" id="{9A20DCDC-4BD5-405B-9A0D-E56DE2091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116550" cy="102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4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481C6-C2B7-4CA3-822D-4848B42DA9A7}"/>
              </a:ext>
            </a:extLst>
          </p:cNvPr>
          <p:cNvSpPr/>
          <p:nvPr/>
        </p:nvSpPr>
        <p:spPr>
          <a:xfrm>
            <a:off x="-16042" y="0"/>
            <a:ext cx="18288000" cy="1171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|	</a:t>
            </a:r>
            <a:r>
              <a:rPr lang="en-US" sz="2800" b="1">
                <a:solidFill>
                  <a:schemeClr val="tx1"/>
                </a:solidFill>
              </a:rPr>
              <a:t>HOME</a:t>
            </a:r>
            <a:r>
              <a:rPr lang="en-US" sz="2400">
                <a:solidFill>
                  <a:schemeClr val="tx1"/>
                </a:solidFill>
              </a:rPr>
              <a:t>	|	Local History	|	Scenery	|	Deals	|	Special Occasions	|	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3F32E-3075-45EB-A8D0-A0A00012C666}"/>
              </a:ext>
            </a:extLst>
          </p:cNvPr>
          <p:cNvSpPr/>
          <p:nvPr/>
        </p:nvSpPr>
        <p:spPr>
          <a:xfrm>
            <a:off x="-24062" y="9617160"/>
            <a:ext cx="18288000" cy="6698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C0002A-D18B-411B-95F5-D921D3ED0565}"/>
              </a:ext>
            </a:extLst>
          </p:cNvPr>
          <p:cNvSpPr/>
          <p:nvPr/>
        </p:nvSpPr>
        <p:spPr>
          <a:xfrm>
            <a:off x="14165178" y="433135"/>
            <a:ext cx="1138989" cy="3529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DEAEC3-196F-4F8D-B377-1B38B1A9F1A0}"/>
              </a:ext>
            </a:extLst>
          </p:cNvPr>
          <p:cNvSpPr/>
          <p:nvPr/>
        </p:nvSpPr>
        <p:spPr>
          <a:xfrm>
            <a:off x="15528758" y="417093"/>
            <a:ext cx="2550695" cy="35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Enter Search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D38740-2064-48EF-B2DA-D27B949B08C8}"/>
              </a:ext>
            </a:extLst>
          </p:cNvPr>
          <p:cNvSpPr/>
          <p:nvPr/>
        </p:nvSpPr>
        <p:spPr>
          <a:xfrm>
            <a:off x="208547" y="160421"/>
            <a:ext cx="3737811" cy="8341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/>
              <a:t>Taniti.Com Company Logo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1A7968B9-FE98-4BC3-B524-9E393D98E0C3}"/>
              </a:ext>
            </a:extLst>
          </p:cNvPr>
          <p:cNvSpPr/>
          <p:nvPr/>
        </p:nvSpPr>
        <p:spPr>
          <a:xfrm>
            <a:off x="2674188" y="1155033"/>
            <a:ext cx="12922372" cy="8463338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solidFill>
                  <a:schemeClr val="tx1"/>
                </a:solidFill>
              </a:rPr>
              <a:t>TANITI ISLAND</a:t>
            </a:r>
          </a:p>
          <a:p>
            <a:pPr algn="ctr"/>
            <a:r>
              <a:rPr lang="en-US" sz="6000">
                <a:solidFill>
                  <a:schemeClr val="tx1"/>
                </a:solidFill>
              </a:rPr>
              <a:t> VIEW PHOTO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FC75E-C85E-435C-8CB9-9F2A629DB94F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0" y="5386702"/>
            <a:ext cx="2674188" cy="1649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88819-71CC-4FEE-8FE4-6356977EFBE0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15596560" y="5386702"/>
            <a:ext cx="2671308" cy="1649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7F86AF4-7A86-4BA1-9091-ECDE6F17E204}"/>
              </a:ext>
            </a:extLst>
          </p:cNvPr>
          <p:cNvSpPr/>
          <p:nvPr/>
        </p:nvSpPr>
        <p:spPr>
          <a:xfrm>
            <a:off x="567470" y="2183479"/>
            <a:ext cx="1915063" cy="17795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8D968D-4E83-466F-9519-CAF3E24B355A}"/>
              </a:ext>
            </a:extLst>
          </p:cNvPr>
          <p:cNvSpPr/>
          <p:nvPr/>
        </p:nvSpPr>
        <p:spPr>
          <a:xfrm>
            <a:off x="15818819" y="6805422"/>
            <a:ext cx="1915063" cy="17795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C4BDD0-31CA-468D-92E6-CFBDBAC20A69}"/>
              </a:ext>
            </a:extLst>
          </p:cNvPr>
          <p:cNvSpPr txBox="1"/>
          <p:nvPr/>
        </p:nvSpPr>
        <p:spPr>
          <a:xfrm>
            <a:off x="306257" y="4085305"/>
            <a:ext cx="915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Phasellus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fermentum vitae ex ac </a:t>
            </a:r>
          </a:p>
          <a:p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semper. Vestibulum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nibh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mi, </a:t>
            </a:r>
          </a:p>
          <a:p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fermentum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vel,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</a:p>
          <a:p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orci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endParaRPr lang="en-US" sz="1200" b="0" i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eros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gravida. </a:t>
            </a:r>
          </a:p>
          <a:p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Duis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finibus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1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69A7EA-1B50-49DD-BCA3-900AA5201B3A}"/>
              </a:ext>
            </a:extLst>
          </p:cNvPr>
          <p:cNvSpPr txBox="1"/>
          <p:nvPr/>
        </p:nvSpPr>
        <p:spPr>
          <a:xfrm>
            <a:off x="15650377" y="5497098"/>
            <a:ext cx="26896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 cursus eros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elementum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accumsan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ante. Nunc et mi cursus,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congue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pretium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Aenean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tempus.</a:t>
            </a:r>
            <a:endParaRPr lang="en-US" sz="12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A30B2F7-F4E5-4FAF-A945-29E6035FACC8}"/>
              </a:ext>
            </a:extLst>
          </p:cNvPr>
          <p:cNvSpPr/>
          <p:nvPr/>
        </p:nvSpPr>
        <p:spPr>
          <a:xfrm>
            <a:off x="15528758" y="8797048"/>
            <a:ext cx="2492882" cy="6698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Special Occasions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F48437-75D2-4142-80FA-61AB0A64AA5E}"/>
              </a:ext>
            </a:extLst>
          </p:cNvPr>
          <p:cNvSpPr/>
          <p:nvPr/>
        </p:nvSpPr>
        <p:spPr>
          <a:xfrm>
            <a:off x="442121" y="6841816"/>
            <a:ext cx="1915063" cy="17795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099942-0AD9-4ADE-AC94-81CDC466795D}"/>
              </a:ext>
            </a:extLst>
          </p:cNvPr>
          <p:cNvSpPr txBox="1"/>
          <p:nvPr/>
        </p:nvSpPr>
        <p:spPr>
          <a:xfrm>
            <a:off x="273679" y="5533492"/>
            <a:ext cx="26896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 cursus eros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elementum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accumsan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ante. Nunc et mi cursus,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congue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pretium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Aenean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tempus.</a:t>
            </a:r>
            <a:endParaRPr lang="en-US" sz="120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41DEBAC-5A13-4A9C-8E9A-E08632E0FD64}"/>
              </a:ext>
            </a:extLst>
          </p:cNvPr>
          <p:cNvSpPr/>
          <p:nvPr/>
        </p:nvSpPr>
        <p:spPr>
          <a:xfrm>
            <a:off x="152060" y="8833442"/>
            <a:ext cx="2492882" cy="6698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Deals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B790BDF-D12D-4151-946A-BE2D9FBC5533}"/>
              </a:ext>
            </a:extLst>
          </p:cNvPr>
          <p:cNvSpPr/>
          <p:nvPr/>
        </p:nvSpPr>
        <p:spPr>
          <a:xfrm>
            <a:off x="278560" y="1328365"/>
            <a:ext cx="2492882" cy="6698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Local History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2F603B-4378-41D8-B7A5-2EF605AC3447}"/>
              </a:ext>
            </a:extLst>
          </p:cNvPr>
          <p:cNvSpPr/>
          <p:nvPr/>
        </p:nvSpPr>
        <p:spPr>
          <a:xfrm>
            <a:off x="15932614" y="2233227"/>
            <a:ext cx="1915063" cy="17795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66B872-33DF-48CA-90C5-2A1B180169F2}"/>
              </a:ext>
            </a:extLst>
          </p:cNvPr>
          <p:cNvSpPr txBox="1"/>
          <p:nvPr/>
        </p:nvSpPr>
        <p:spPr>
          <a:xfrm>
            <a:off x="15747601" y="4135053"/>
            <a:ext cx="915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suscipit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facilisis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finibus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nibh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In</a:t>
            </a:r>
          </a:p>
          <a:p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lacinia, ex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convallis</a:t>
            </a:r>
          </a:p>
          <a:p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felis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endParaRPr lang="en-US" sz="1200" b="0" i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nisi, id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diam. Sed.</a:t>
            </a:r>
            <a:endParaRPr lang="en-US" sz="120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696FB30-9B77-4EDB-99DE-0A15362DDDE3}"/>
              </a:ext>
            </a:extLst>
          </p:cNvPr>
          <p:cNvSpPr/>
          <p:nvPr/>
        </p:nvSpPr>
        <p:spPr>
          <a:xfrm>
            <a:off x="15643704" y="1378113"/>
            <a:ext cx="2492882" cy="6698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Scenery</a:t>
            </a:r>
          </a:p>
        </p:txBody>
      </p:sp>
    </p:spTree>
    <p:extLst>
      <p:ext uri="{BB962C8B-B14F-4D97-AF65-F5344CB8AC3E}">
        <p14:creationId xmlns:p14="http://schemas.microsoft.com/office/powerpoint/2010/main" val="72096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481C6-C2B7-4CA3-822D-4848B42DA9A7}"/>
              </a:ext>
            </a:extLst>
          </p:cNvPr>
          <p:cNvSpPr/>
          <p:nvPr/>
        </p:nvSpPr>
        <p:spPr>
          <a:xfrm>
            <a:off x="-16042" y="0"/>
            <a:ext cx="18288000" cy="1171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|	HOME	|	</a:t>
            </a:r>
            <a:r>
              <a:rPr lang="en-US" sz="2800" b="1">
                <a:solidFill>
                  <a:schemeClr val="tx1"/>
                </a:solidFill>
              </a:rPr>
              <a:t>Local History</a:t>
            </a:r>
            <a:r>
              <a:rPr lang="en-US" sz="2400">
                <a:solidFill>
                  <a:schemeClr val="tx1"/>
                </a:solidFill>
              </a:rPr>
              <a:t>	|	Scenery	|	Deals	|	Special Occasions	|	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3F32E-3075-45EB-A8D0-A0A00012C666}"/>
              </a:ext>
            </a:extLst>
          </p:cNvPr>
          <p:cNvSpPr/>
          <p:nvPr/>
        </p:nvSpPr>
        <p:spPr>
          <a:xfrm>
            <a:off x="-24062" y="9617160"/>
            <a:ext cx="18288000" cy="6698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C0002A-D18B-411B-95F5-D921D3ED0565}"/>
              </a:ext>
            </a:extLst>
          </p:cNvPr>
          <p:cNvSpPr/>
          <p:nvPr/>
        </p:nvSpPr>
        <p:spPr>
          <a:xfrm>
            <a:off x="14165178" y="433135"/>
            <a:ext cx="1138989" cy="3529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DEAEC3-196F-4F8D-B377-1B38B1A9F1A0}"/>
              </a:ext>
            </a:extLst>
          </p:cNvPr>
          <p:cNvSpPr/>
          <p:nvPr/>
        </p:nvSpPr>
        <p:spPr>
          <a:xfrm>
            <a:off x="15528758" y="417093"/>
            <a:ext cx="2550695" cy="35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Enter Search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D38740-2064-48EF-B2DA-D27B949B08C8}"/>
              </a:ext>
            </a:extLst>
          </p:cNvPr>
          <p:cNvSpPr/>
          <p:nvPr/>
        </p:nvSpPr>
        <p:spPr>
          <a:xfrm>
            <a:off x="208547" y="160421"/>
            <a:ext cx="3737811" cy="8341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/>
              <a:t>Taniti.Com Company Logo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591B2E-F28C-49F7-86C9-2D9B9F92072E}"/>
              </a:ext>
            </a:extLst>
          </p:cNvPr>
          <p:cNvSpPr/>
          <p:nvPr/>
        </p:nvSpPr>
        <p:spPr>
          <a:xfrm>
            <a:off x="270594" y="2187472"/>
            <a:ext cx="3737811" cy="24109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3DA835-F4A4-42FB-BC0A-13D308879EEE}"/>
              </a:ext>
            </a:extLst>
          </p:cNvPr>
          <p:cNvSpPr/>
          <p:nvPr/>
        </p:nvSpPr>
        <p:spPr>
          <a:xfrm>
            <a:off x="270594" y="6125464"/>
            <a:ext cx="3737811" cy="24109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9A948C-9F7F-4C3C-BBB9-AD0CF5DF5823}"/>
              </a:ext>
            </a:extLst>
          </p:cNvPr>
          <p:cNvSpPr/>
          <p:nvPr/>
        </p:nvSpPr>
        <p:spPr>
          <a:xfrm>
            <a:off x="9506818" y="2177329"/>
            <a:ext cx="3737811" cy="24109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4BBA5A-E73C-498B-AE83-D9AA33260D6A}"/>
              </a:ext>
            </a:extLst>
          </p:cNvPr>
          <p:cNvSpPr/>
          <p:nvPr/>
        </p:nvSpPr>
        <p:spPr>
          <a:xfrm>
            <a:off x="9506818" y="6106760"/>
            <a:ext cx="3737811" cy="24109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0E9315-D35B-42B1-958B-77B33A528F13}"/>
              </a:ext>
            </a:extLst>
          </p:cNvPr>
          <p:cNvSpPr txBox="1"/>
          <p:nvPr/>
        </p:nvSpPr>
        <p:spPr>
          <a:xfrm>
            <a:off x="4339066" y="1488855"/>
            <a:ext cx="474453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Curabitur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convallis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id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tempus a. Vestibulum ante ipsum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primis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orci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luctus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ultrices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cubilia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curae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; Proin id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finibus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dui, in gravida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Quisque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pharetra,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vulputate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rhoncus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ligula.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Quisque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sagittis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eros. Vestibulum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dictum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ligula. Nam semper magna sed ipsum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vulputate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aliquet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F0AE79-5A68-46B0-BC93-4A269BA2EEA7}"/>
              </a:ext>
            </a:extLst>
          </p:cNvPr>
          <p:cNvSpPr txBox="1"/>
          <p:nvPr/>
        </p:nvSpPr>
        <p:spPr>
          <a:xfrm>
            <a:off x="4401343" y="5169354"/>
            <a:ext cx="474453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viverra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sem. Maecenas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lobortis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rhoncus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nisi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maximus vitae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lobortis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eros.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Interdum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fames ac ante ipsum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primis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felis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Phasellus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interdum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lacinia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elementum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ex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pharetra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massa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a fermentum dolor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Maecenas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tristique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fermentum, non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viverra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accumsan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ex. Ut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volutpat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Morbi ac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rhoncus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Nam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pharetra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B5C579-1B81-4DB3-AE32-5EC24E0AE0B3}"/>
              </a:ext>
            </a:extLst>
          </p:cNvPr>
          <p:cNvSpPr txBox="1"/>
          <p:nvPr/>
        </p:nvSpPr>
        <p:spPr>
          <a:xfrm>
            <a:off x="13424364" y="1586609"/>
            <a:ext cx="474453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Proin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purus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Nunc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nibh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Cras vel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libero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Aenean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volutpat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ex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interdum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lacinia.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volutpat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Sed non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sed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interdum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sed ac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Morbi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non pharetra.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ac diam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massa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Lorem ipsum dolor sit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Sed vitae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0A6CA-BF4B-4796-8C00-38F039F6FF3C}"/>
              </a:ext>
            </a:extLst>
          </p:cNvPr>
          <p:cNvSpPr txBox="1"/>
          <p:nvPr/>
        </p:nvSpPr>
        <p:spPr>
          <a:xfrm>
            <a:off x="13410120" y="5319557"/>
            <a:ext cx="474453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Sed pharetra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volutpat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mi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auctor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massa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rutrum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lobortis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massa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elementum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at.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vestibulum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ac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at. Nam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ac,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Proin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dolor sit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felis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libero.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Vivamus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lobortis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D9C15-9D62-458A-A133-D52A3FB13DEA}"/>
              </a:ext>
            </a:extLst>
          </p:cNvPr>
          <p:cNvSpPr txBox="1"/>
          <p:nvPr/>
        </p:nvSpPr>
        <p:spPr>
          <a:xfrm>
            <a:off x="513317" y="1412655"/>
            <a:ext cx="3462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fermentum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vitae gravida sem.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F49E08-7E14-4FC0-8652-C2A406295941}"/>
              </a:ext>
            </a:extLst>
          </p:cNvPr>
          <p:cNvSpPr txBox="1"/>
          <p:nvPr/>
        </p:nvSpPr>
        <p:spPr>
          <a:xfrm>
            <a:off x="197270" y="5307485"/>
            <a:ext cx="4201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Maecenas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Morbi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B1D7FD-CC1E-401E-A1F7-CB77CDA4A504}"/>
              </a:ext>
            </a:extLst>
          </p:cNvPr>
          <p:cNvSpPr txBox="1"/>
          <p:nvPr/>
        </p:nvSpPr>
        <p:spPr>
          <a:xfrm>
            <a:off x="9431951" y="1438533"/>
            <a:ext cx="3737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 id magna a tortor cursus efficitur in.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C2AA20-3FA7-4CC2-ABBA-74B29E655F85}"/>
              </a:ext>
            </a:extLst>
          </p:cNvPr>
          <p:cNvSpPr txBox="1"/>
          <p:nvPr/>
        </p:nvSpPr>
        <p:spPr>
          <a:xfrm>
            <a:off x="9705186" y="5352268"/>
            <a:ext cx="3462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 in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Donec ex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5613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481C6-C2B7-4CA3-822D-4848B42DA9A7}"/>
              </a:ext>
            </a:extLst>
          </p:cNvPr>
          <p:cNvSpPr/>
          <p:nvPr/>
        </p:nvSpPr>
        <p:spPr>
          <a:xfrm>
            <a:off x="-16042" y="0"/>
            <a:ext cx="18288000" cy="1171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|	HOME	|	Local History	|	</a:t>
            </a:r>
            <a:r>
              <a:rPr lang="en-US" sz="2800" b="1">
                <a:solidFill>
                  <a:schemeClr val="tx1"/>
                </a:solidFill>
              </a:rPr>
              <a:t>Scenery</a:t>
            </a:r>
            <a:r>
              <a:rPr lang="en-US" sz="2400">
                <a:solidFill>
                  <a:schemeClr val="tx1"/>
                </a:solidFill>
              </a:rPr>
              <a:t>	|	Deals	|	Special Occasions	|	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3F32E-3075-45EB-A8D0-A0A00012C666}"/>
              </a:ext>
            </a:extLst>
          </p:cNvPr>
          <p:cNvSpPr/>
          <p:nvPr/>
        </p:nvSpPr>
        <p:spPr>
          <a:xfrm>
            <a:off x="-24062" y="9617160"/>
            <a:ext cx="18288000" cy="6698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C0002A-D18B-411B-95F5-D921D3ED0565}"/>
              </a:ext>
            </a:extLst>
          </p:cNvPr>
          <p:cNvSpPr/>
          <p:nvPr/>
        </p:nvSpPr>
        <p:spPr>
          <a:xfrm>
            <a:off x="14165178" y="433135"/>
            <a:ext cx="1138989" cy="3529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DEAEC3-196F-4F8D-B377-1B38B1A9F1A0}"/>
              </a:ext>
            </a:extLst>
          </p:cNvPr>
          <p:cNvSpPr/>
          <p:nvPr/>
        </p:nvSpPr>
        <p:spPr>
          <a:xfrm>
            <a:off x="15528758" y="417093"/>
            <a:ext cx="2550695" cy="35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Enter Search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D38740-2064-48EF-B2DA-D27B949B08C8}"/>
              </a:ext>
            </a:extLst>
          </p:cNvPr>
          <p:cNvSpPr/>
          <p:nvPr/>
        </p:nvSpPr>
        <p:spPr>
          <a:xfrm>
            <a:off x="208547" y="160421"/>
            <a:ext cx="3737811" cy="8341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/>
              <a:t>Taniti.Com Company Logo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8F72C5-2236-485B-8C4B-3F5F1F26DB2C}"/>
              </a:ext>
            </a:extLst>
          </p:cNvPr>
          <p:cNvSpPr/>
          <p:nvPr/>
        </p:nvSpPr>
        <p:spPr>
          <a:xfrm>
            <a:off x="208547" y="1395664"/>
            <a:ext cx="17870906" cy="2410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Panorama Of Island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B9ACE-BCD2-40F5-AB26-D293BD8113DA}"/>
              </a:ext>
            </a:extLst>
          </p:cNvPr>
          <p:cNvSpPr txBox="1"/>
          <p:nvPr/>
        </p:nvSpPr>
        <p:spPr>
          <a:xfrm>
            <a:off x="367994" y="4926363"/>
            <a:ext cx="8935453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15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5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5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etur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molestie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molestie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sagittis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Vestibulum cursus nisi vitae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dictum, vel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accumsan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Curabitur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 ligula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accumsan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porta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purus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in, dictum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Orci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natoque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penatibus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magnis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dis parturient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montes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nascetur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ridiculus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mus. In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diam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congue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accumsan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ac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rutrum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semper non. Donec vestibulum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aliquet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finibus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Cras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rutrum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et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eros porta vel.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aliquet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ultrices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in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massa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potenti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rhoncus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sed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tempus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facilisi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just"/>
            <a:endParaRPr lang="en-US" sz="1200" b="0" i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Cras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molestie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sagittis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luctus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suscipit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Nam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in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elementum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interdum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semper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luctus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Donec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sit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rhoncus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porta vitae. Maecenas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sed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pulvinar. Sed sit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maximus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a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interdum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nibh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Nam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eros sed lorem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Lorem ipsum dolor sit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Integer dui diam,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congue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elementum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ante.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ac lorem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vulputate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just"/>
            <a:endParaRPr lang="en-US" sz="1200" b="0" i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sed dui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Maecenas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elementum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ligula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convallis, eros dolor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vel auctor diam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ex.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sed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ante, in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Vivamus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convallis vel,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facilisi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interdum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sagittis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magna. Duis ac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nibh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ac magna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suscipit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interdum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mi. Ut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auctor mi.</a:t>
            </a:r>
          </a:p>
          <a:p>
            <a:pPr algn="just"/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Duis sit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Nam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Donec semper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nibh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facilisis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sit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lacinia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tristique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vestibulum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fermentum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ac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massa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Donec auctor vitae ex non </a:t>
            </a:r>
            <a:r>
              <a:rPr lang="en-US" sz="12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en-US" sz="1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just"/>
            <a:endParaRPr lang="en-US" sz="1200" b="0" i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CAED76-86CC-45BC-8B20-743B8FA23651}"/>
              </a:ext>
            </a:extLst>
          </p:cNvPr>
          <p:cNvSpPr/>
          <p:nvPr/>
        </p:nvSpPr>
        <p:spPr>
          <a:xfrm>
            <a:off x="1010653" y="4086628"/>
            <a:ext cx="7620000" cy="605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About The Scenery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D1486C-4B2C-4CD8-9480-E3FC62A02C0C}"/>
              </a:ext>
            </a:extLst>
          </p:cNvPr>
          <p:cNvSpPr/>
          <p:nvPr/>
        </p:nvSpPr>
        <p:spPr>
          <a:xfrm>
            <a:off x="10074441" y="4055528"/>
            <a:ext cx="7620000" cy="605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Scenic Photos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5E42BFD-31AD-4BB3-8CE2-6765AB19A6B4}"/>
              </a:ext>
            </a:extLst>
          </p:cNvPr>
          <p:cNvGrpSpPr/>
          <p:nvPr/>
        </p:nvGrpSpPr>
        <p:grpSpPr>
          <a:xfrm>
            <a:off x="10111539" y="4906764"/>
            <a:ext cx="7585911" cy="4470767"/>
            <a:chOff x="9578139" y="5097264"/>
            <a:chExt cx="7585911" cy="447076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157B1A-930E-48E0-81E0-246584FC24FB}"/>
                </a:ext>
              </a:extLst>
            </p:cNvPr>
            <p:cNvSpPr/>
            <p:nvPr/>
          </p:nvSpPr>
          <p:spPr>
            <a:xfrm>
              <a:off x="9578139" y="5097264"/>
              <a:ext cx="7585911" cy="38702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2BA3BF9-DD1B-4160-A995-C294FEF5F628}"/>
                </a:ext>
              </a:extLst>
            </p:cNvPr>
            <p:cNvSpPr/>
            <p:nvPr/>
          </p:nvSpPr>
          <p:spPr>
            <a:xfrm>
              <a:off x="16596646" y="9086850"/>
              <a:ext cx="530391" cy="448095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546C38F2-DB41-4992-A720-EB4E222C52D7}"/>
                </a:ext>
              </a:extLst>
            </p:cNvPr>
            <p:cNvSpPr/>
            <p:nvPr/>
          </p:nvSpPr>
          <p:spPr>
            <a:xfrm>
              <a:off x="9602704" y="9119936"/>
              <a:ext cx="530391" cy="448095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80946147-EABB-4DEF-914D-AA9B28EF6C20}"/>
                </a:ext>
              </a:extLst>
            </p:cNvPr>
            <p:cNvSpPr/>
            <p:nvPr/>
          </p:nvSpPr>
          <p:spPr>
            <a:xfrm>
              <a:off x="10254179" y="9156603"/>
              <a:ext cx="329332" cy="336660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259C27C5-4CDB-4F0B-B7DD-C04CF6323088}"/>
                </a:ext>
              </a:extLst>
            </p:cNvPr>
            <p:cNvSpPr/>
            <p:nvPr/>
          </p:nvSpPr>
          <p:spPr>
            <a:xfrm>
              <a:off x="10673279" y="9156603"/>
              <a:ext cx="329332" cy="336660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24485A00-03CB-4BC6-B80D-880084E37E11}"/>
                </a:ext>
              </a:extLst>
            </p:cNvPr>
            <p:cNvSpPr/>
            <p:nvPr/>
          </p:nvSpPr>
          <p:spPr>
            <a:xfrm>
              <a:off x="11092379" y="9156603"/>
              <a:ext cx="329332" cy="336660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9D2FC742-8AB3-4CD1-BC05-015EFD080419}"/>
                </a:ext>
              </a:extLst>
            </p:cNvPr>
            <p:cNvSpPr/>
            <p:nvPr/>
          </p:nvSpPr>
          <p:spPr>
            <a:xfrm>
              <a:off x="11511479" y="9156603"/>
              <a:ext cx="329332" cy="336660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9DBB8F4A-778E-4D57-8B79-EFDC483F26FF}"/>
                </a:ext>
              </a:extLst>
            </p:cNvPr>
            <p:cNvSpPr/>
            <p:nvPr/>
          </p:nvSpPr>
          <p:spPr>
            <a:xfrm>
              <a:off x="11930579" y="9156603"/>
              <a:ext cx="329332" cy="336660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09A2E350-F061-43B5-BB3C-A32B8D3EA292}"/>
                </a:ext>
              </a:extLst>
            </p:cNvPr>
            <p:cNvSpPr/>
            <p:nvPr/>
          </p:nvSpPr>
          <p:spPr>
            <a:xfrm>
              <a:off x="12349679" y="9156603"/>
              <a:ext cx="329332" cy="336660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E9CF9A0C-E08E-48C5-8A4F-C22D1191C26D}"/>
                </a:ext>
              </a:extLst>
            </p:cNvPr>
            <p:cNvSpPr/>
            <p:nvPr/>
          </p:nvSpPr>
          <p:spPr>
            <a:xfrm>
              <a:off x="12768779" y="9156603"/>
              <a:ext cx="329332" cy="336660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8C92C67C-A09B-4543-92A9-1CE264719317}"/>
                </a:ext>
              </a:extLst>
            </p:cNvPr>
            <p:cNvSpPr/>
            <p:nvPr/>
          </p:nvSpPr>
          <p:spPr>
            <a:xfrm>
              <a:off x="13187879" y="9156603"/>
              <a:ext cx="329332" cy="336660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20DF35E8-8324-4374-9868-A7E17CCDAD96}"/>
                </a:ext>
              </a:extLst>
            </p:cNvPr>
            <p:cNvSpPr/>
            <p:nvPr/>
          </p:nvSpPr>
          <p:spPr>
            <a:xfrm>
              <a:off x="13606979" y="9156603"/>
              <a:ext cx="329332" cy="336660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E034FAAE-CABB-4A59-B544-8B96BF2EC03F}"/>
                </a:ext>
              </a:extLst>
            </p:cNvPr>
            <p:cNvSpPr/>
            <p:nvPr/>
          </p:nvSpPr>
          <p:spPr>
            <a:xfrm>
              <a:off x="14026079" y="9156603"/>
              <a:ext cx="329332" cy="336660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DA3C1F73-AA71-40A6-8A29-86DAF5A64966}"/>
                </a:ext>
              </a:extLst>
            </p:cNvPr>
            <p:cNvSpPr/>
            <p:nvPr/>
          </p:nvSpPr>
          <p:spPr>
            <a:xfrm>
              <a:off x="14445179" y="9156603"/>
              <a:ext cx="329332" cy="336660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972A5929-A670-483A-9455-5E3E96CEE09E}"/>
                </a:ext>
              </a:extLst>
            </p:cNvPr>
            <p:cNvSpPr/>
            <p:nvPr/>
          </p:nvSpPr>
          <p:spPr>
            <a:xfrm>
              <a:off x="14864279" y="9156603"/>
              <a:ext cx="329332" cy="336660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81BA4F45-F426-446E-B108-C3AB02B035AC}"/>
                </a:ext>
              </a:extLst>
            </p:cNvPr>
            <p:cNvSpPr/>
            <p:nvPr/>
          </p:nvSpPr>
          <p:spPr>
            <a:xfrm>
              <a:off x="15283379" y="9156603"/>
              <a:ext cx="329332" cy="336660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424B5A42-DC88-4500-AC81-9951E2EB2E73}"/>
                </a:ext>
              </a:extLst>
            </p:cNvPr>
            <p:cNvSpPr/>
            <p:nvPr/>
          </p:nvSpPr>
          <p:spPr>
            <a:xfrm>
              <a:off x="15702479" y="9156603"/>
              <a:ext cx="329332" cy="336660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26D0FCE8-F16D-4FE2-ACFE-27F4F42D0F22}"/>
                </a:ext>
              </a:extLst>
            </p:cNvPr>
            <p:cNvSpPr/>
            <p:nvPr/>
          </p:nvSpPr>
          <p:spPr>
            <a:xfrm>
              <a:off x="16121579" y="9156603"/>
              <a:ext cx="329332" cy="336660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83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481C6-C2B7-4CA3-822D-4848B42DA9A7}"/>
              </a:ext>
            </a:extLst>
          </p:cNvPr>
          <p:cNvSpPr/>
          <p:nvPr/>
        </p:nvSpPr>
        <p:spPr>
          <a:xfrm>
            <a:off x="-16042" y="0"/>
            <a:ext cx="18288000" cy="1171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|	HOME	|	Local History	|	Scenery	|	</a:t>
            </a:r>
            <a:r>
              <a:rPr lang="en-US" sz="2800" b="1">
                <a:solidFill>
                  <a:schemeClr val="tx1"/>
                </a:solidFill>
              </a:rPr>
              <a:t>Deals</a:t>
            </a:r>
            <a:r>
              <a:rPr lang="en-US" sz="2400">
                <a:solidFill>
                  <a:schemeClr val="tx1"/>
                </a:solidFill>
              </a:rPr>
              <a:t>	|	Special Occasions	|	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3F32E-3075-45EB-A8D0-A0A00012C666}"/>
              </a:ext>
            </a:extLst>
          </p:cNvPr>
          <p:cNvSpPr/>
          <p:nvPr/>
        </p:nvSpPr>
        <p:spPr>
          <a:xfrm>
            <a:off x="-24062" y="9617160"/>
            <a:ext cx="18288000" cy="6698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C0002A-D18B-411B-95F5-D921D3ED0565}"/>
              </a:ext>
            </a:extLst>
          </p:cNvPr>
          <p:cNvSpPr/>
          <p:nvPr/>
        </p:nvSpPr>
        <p:spPr>
          <a:xfrm>
            <a:off x="14165178" y="433135"/>
            <a:ext cx="1138989" cy="3529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DEAEC3-196F-4F8D-B377-1B38B1A9F1A0}"/>
              </a:ext>
            </a:extLst>
          </p:cNvPr>
          <p:cNvSpPr/>
          <p:nvPr/>
        </p:nvSpPr>
        <p:spPr>
          <a:xfrm>
            <a:off x="15528758" y="417093"/>
            <a:ext cx="2550695" cy="35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Enter Search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D38740-2064-48EF-B2DA-D27B949B08C8}"/>
              </a:ext>
            </a:extLst>
          </p:cNvPr>
          <p:cNvSpPr/>
          <p:nvPr/>
        </p:nvSpPr>
        <p:spPr>
          <a:xfrm>
            <a:off x="208547" y="160421"/>
            <a:ext cx="3737811" cy="8341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/>
              <a:t>Taniti.Com Company Logo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33528C-E309-4746-9F77-4E546ADAE363}"/>
              </a:ext>
            </a:extLst>
          </p:cNvPr>
          <p:cNvGrpSpPr/>
          <p:nvPr/>
        </p:nvGrpSpPr>
        <p:grpSpPr>
          <a:xfrm>
            <a:off x="-24062" y="1346401"/>
            <a:ext cx="4430066" cy="7901600"/>
            <a:chOff x="3519240" y="1683715"/>
            <a:chExt cx="4430066" cy="79016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665CDA5-7048-41FC-9A7C-42290EFB01B3}"/>
                </a:ext>
              </a:extLst>
            </p:cNvPr>
            <p:cNvSpPr/>
            <p:nvPr/>
          </p:nvSpPr>
          <p:spPr>
            <a:xfrm>
              <a:off x="4337966" y="2454126"/>
              <a:ext cx="2911934" cy="11812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098CC37-793B-4760-BED5-2CCA5D23E2DC}"/>
                </a:ext>
              </a:extLst>
            </p:cNvPr>
            <p:cNvGrpSpPr/>
            <p:nvPr/>
          </p:nvGrpSpPr>
          <p:grpSpPr>
            <a:xfrm>
              <a:off x="4305306" y="7931460"/>
              <a:ext cx="2732320" cy="419098"/>
              <a:chOff x="440871" y="3592280"/>
              <a:chExt cx="2732320" cy="419098"/>
            </a:xfrm>
          </p:grpSpPr>
          <p:sp>
            <p:nvSpPr>
              <p:cNvPr id="3" name="Star: 5 Points 2">
                <a:extLst>
                  <a:ext uri="{FF2B5EF4-FFF2-40B4-BE49-F238E27FC236}">
                    <a16:creationId xmlns:a16="http://schemas.microsoft.com/office/drawing/2014/main" id="{BB0AAA0C-ADB4-469D-AA1D-79B5144BEE24}"/>
                  </a:ext>
                </a:extLst>
              </p:cNvPr>
              <p:cNvSpPr/>
              <p:nvPr/>
            </p:nvSpPr>
            <p:spPr>
              <a:xfrm>
                <a:off x="440871" y="3592282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tar: 5 Points 8">
                <a:extLst>
                  <a:ext uri="{FF2B5EF4-FFF2-40B4-BE49-F238E27FC236}">
                    <a16:creationId xmlns:a16="http://schemas.microsoft.com/office/drawing/2014/main" id="{68B2D7FB-A18D-48D2-B84F-972E15E2D1E7}"/>
                  </a:ext>
                </a:extLst>
              </p:cNvPr>
              <p:cNvSpPr/>
              <p:nvPr/>
            </p:nvSpPr>
            <p:spPr>
              <a:xfrm>
                <a:off x="1001489" y="3597725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Star: 5 Points 9">
                <a:extLst>
                  <a:ext uri="{FF2B5EF4-FFF2-40B4-BE49-F238E27FC236}">
                    <a16:creationId xmlns:a16="http://schemas.microsoft.com/office/drawing/2014/main" id="{0FAEFF1E-0FD1-4216-91B3-E4372CDB9AD5}"/>
                  </a:ext>
                </a:extLst>
              </p:cNvPr>
              <p:cNvSpPr/>
              <p:nvPr/>
            </p:nvSpPr>
            <p:spPr>
              <a:xfrm>
                <a:off x="1578436" y="3603164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Star: 5 Points 10">
                <a:extLst>
                  <a:ext uri="{FF2B5EF4-FFF2-40B4-BE49-F238E27FC236}">
                    <a16:creationId xmlns:a16="http://schemas.microsoft.com/office/drawing/2014/main" id="{0C62BFA6-26D6-4F5F-9F94-94EF374736D9}"/>
                  </a:ext>
                </a:extLst>
              </p:cNvPr>
              <p:cNvSpPr/>
              <p:nvPr/>
            </p:nvSpPr>
            <p:spPr>
              <a:xfrm>
                <a:off x="2139052" y="3592280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Star: 5 Points 11">
                <a:extLst>
                  <a:ext uri="{FF2B5EF4-FFF2-40B4-BE49-F238E27FC236}">
                    <a16:creationId xmlns:a16="http://schemas.microsoft.com/office/drawing/2014/main" id="{82EC4F20-B266-40C0-971E-703BDAE27E18}"/>
                  </a:ext>
                </a:extLst>
              </p:cNvPr>
              <p:cNvSpPr/>
              <p:nvPr/>
            </p:nvSpPr>
            <p:spPr>
              <a:xfrm>
                <a:off x="2699663" y="3597728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107CD8-DCE8-4780-9AD2-629D03759C43}"/>
                </a:ext>
              </a:extLst>
            </p:cNvPr>
            <p:cNvSpPr txBox="1"/>
            <p:nvPr/>
          </p:nvSpPr>
          <p:spPr>
            <a:xfrm>
              <a:off x="4337966" y="3635395"/>
              <a:ext cx="2911934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br>
                <a:rPr lang="en-US" sz="1200"/>
              </a:b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Lorem ipsum dolor sit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amet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consectetur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adipiscing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elit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Proin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bibendum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accumsan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eleifend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Mauris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vel auctor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sapien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Cras convallis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orci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venenatis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enim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dapibus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ullamcorper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Nulla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maximus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sem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in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felis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iaculis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in pulvinar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metus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semper. Ut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eget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auctor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quam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vitae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scelerisque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libero.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Suspendisse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tellus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rhoncus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ullamcorper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odio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et,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vehicula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urna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Morbi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laoreet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commodo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odio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vulputate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accumsan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Nunc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tincidunt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orci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vitae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aliquet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tincidunt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ex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mauris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dapibus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urna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nec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viverra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enim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quam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lectus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Ut sed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tortor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tempus,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sagittis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leo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a,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posuere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neque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Fusce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velit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lacus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ultricies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ac convallis ac,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porttitor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facilisis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metus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Curabitur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a ligula non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tortor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faucibus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congue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ac non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elit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Phasellus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eu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congue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erat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nec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mattis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nibh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</a:t>
              </a:r>
              <a:endParaRPr lang="en-US" sz="12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8DF068-AE81-41FD-950E-9D1CFD6C2578}"/>
                </a:ext>
              </a:extLst>
            </p:cNvPr>
            <p:cNvSpPr txBox="1"/>
            <p:nvPr/>
          </p:nvSpPr>
          <p:spPr>
            <a:xfrm>
              <a:off x="3519240" y="8538875"/>
              <a:ext cx="397042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0" i="0">
                  <a:solidFill>
                    <a:srgbClr val="333333"/>
                  </a:solidFill>
                  <a:effectLst/>
                  <a:latin typeface="Merriweather"/>
                </a:rPr>
                <a:t>+689 40 41 71 54</a:t>
              </a:r>
            </a:p>
            <a:p>
              <a:pPr algn="ctr"/>
              <a:endParaRPr lang="en-US" sz="30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262191-EAEB-4BBD-8218-95CD421380D9}"/>
                </a:ext>
              </a:extLst>
            </p:cNvPr>
            <p:cNvSpPr txBox="1"/>
            <p:nvPr/>
          </p:nvSpPr>
          <p:spPr>
            <a:xfrm>
              <a:off x="3883492" y="1683715"/>
              <a:ext cx="406581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Vestibulum gravida pulvinar eros sed molestie. Suspendisse.</a:t>
              </a:r>
              <a:endParaRPr lang="en-US" b="1" i="0">
                <a:solidFill>
                  <a:srgbClr val="000000"/>
                </a:solidFill>
                <a:effectLst/>
                <a:latin typeface="DauphinPlain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845F07-80F7-4D69-8028-AC64B062FEBB}"/>
              </a:ext>
            </a:extLst>
          </p:cNvPr>
          <p:cNvGrpSpPr/>
          <p:nvPr/>
        </p:nvGrpSpPr>
        <p:grpSpPr>
          <a:xfrm>
            <a:off x="10741474" y="1215768"/>
            <a:ext cx="4065814" cy="7523458"/>
            <a:chOff x="3883492" y="1569415"/>
            <a:chExt cx="4065814" cy="75234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6B4539-31C9-4111-A51C-E7205E7D2A1B}"/>
                </a:ext>
              </a:extLst>
            </p:cNvPr>
            <p:cNvSpPr/>
            <p:nvPr/>
          </p:nvSpPr>
          <p:spPr>
            <a:xfrm>
              <a:off x="4337966" y="2454126"/>
              <a:ext cx="2911934" cy="11812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DF2B631-77A8-487E-B02E-706D97209B0C}"/>
                </a:ext>
              </a:extLst>
            </p:cNvPr>
            <p:cNvGrpSpPr/>
            <p:nvPr/>
          </p:nvGrpSpPr>
          <p:grpSpPr>
            <a:xfrm>
              <a:off x="4305306" y="7931460"/>
              <a:ext cx="2732320" cy="419098"/>
              <a:chOff x="440871" y="3592280"/>
              <a:chExt cx="2732320" cy="419098"/>
            </a:xfrm>
          </p:grpSpPr>
          <p:sp>
            <p:nvSpPr>
              <p:cNvPr id="25" name="Star: 5 Points 24">
                <a:extLst>
                  <a:ext uri="{FF2B5EF4-FFF2-40B4-BE49-F238E27FC236}">
                    <a16:creationId xmlns:a16="http://schemas.microsoft.com/office/drawing/2014/main" id="{9C4C706B-A6AA-42FE-82D2-4897AB57A904}"/>
                  </a:ext>
                </a:extLst>
              </p:cNvPr>
              <p:cNvSpPr/>
              <p:nvPr/>
            </p:nvSpPr>
            <p:spPr>
              <a:xfrm>
                <a:off x="440871" y="3592282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Star: 5 Points 25">
                <a:extLst>
                  <a:ext uri="{FF2B5EF4-FFF2-40B4-BE49-F238E27FC236}">
                    <a16:creationId xmlns:a16="http://schemas.microsoft.com/office/drawing/2014/main" id="{77F9EAFC-A52F-4CBF-81C9-6121AF2EED4D}"/>
                  </a:ext>
                </a:extLst>
              </p:cNvPr>
              <p:cNvSpPr/>
              <p:nvPr/>
            </p:nvSpPr>
            <p:spPr>
              <a:xfrm>
                <a:off x="1001489" y="3597725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Star: 5 Points 26">
                <a:extLst>
                  <a:ext uri="{FF2B5EF4-FFF2-40B4-BE49-F238E27FC236}">
                    <a16:creationId xmlns:a16="http://schemas.microsoft.com/office/drawing/2014/main" id="{D45E3D78-9702-4BCF-95AD-F319BB69F91D}"/>
                  </a:ext>
                </a:extLst>
              </p:cNvPr>
              <p:cNvSpPr/>
              <p:nvPr/>
            </p:nvSpPr>
            <p:spPr>
              <a:xfrm>
                <a:off x="1578436" y="3603164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Star: 5 Points 27">
                <a:extLst>
                  <a:ext uri="{FF2B5EF4-FFF2-40B4-BE49-F238E27FC236}">
                    <a16:creationId xmlns:a16="http://schemas.microsoft.com/office/drawing/2014/main" id="{B2F698E1-8E36-4016-93EE-D8053450FFBE}"/>
                  </a:ext>
                </a:extLst>
              </p:cNvPr>
              <p:cNvSpPr/>
              <p:nvPr/>
            </p:nvSpPr>
            <p:spPr>
              <a:xfrm>
                <a:off x="2139052" y="3592280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Star: 5 Points 28">
                <a:extLst>
                  <a:ext uri="{FF2B5EF4-FFF2-40B4-BE49-F238E27FC236}">
                    <a16:creationId xmlns:a16="http://schemas.microsoft.com/office/drawing/2014/main" id="{DACBF664-1852-44B2-A0FC-7C72C4137B75}"/>
                  </a:ext>
                </a:extLst>
              </p:cNvPr>
              <p:cNvSpPr/>
              <p:nvPr/>
            </p:nvSpPr>
            <p:spPr>
              <a:xfrm>
                <a:off x="2699663" y="3597728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817281-C0CE-4A9F-B1DA-354597F66C3E}"/>
                </a:ext>
              </a:extLst>
            </p:cNvPr>
            <p:cNvSpPr txBox="1"/>
            <p:nvPr/>
          </p:nvSpPr>
          <p:spPr>
            <a:xfrm>
              <a:off x="4337966" y="3711595"/>
              <a:ext cx="2911934" cy="360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Lorem ipsum dolor sit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amet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consectetur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adipiscing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elit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Proin auctor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odio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urna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Integer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hendrerit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dolor non ex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elementum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quis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vehicula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orci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scelerisque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Aliquam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et ligula vitae magna cursus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blandit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Quisque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eget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condimentum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leo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ac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imperdiet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nisl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Pellentesque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habitant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morbi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tristique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senectus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et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netus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et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malesuada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fames ac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turpis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egestas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In hac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habitasse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platea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dictumst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Proin non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tristique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nisl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Aenean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pellentesque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et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justo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quis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condimentum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Proin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efficitur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consectetur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feugiat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Phasellus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scelerisque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pulvinar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neque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vel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suscipit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Class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aptent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taciti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sociosqu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ad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litora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torquent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per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conubia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nostra, per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inceptos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himenaeos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</a:t>
              </a:r>
              <a:endParaRPr lang="en-US" sz="1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888218-AEAB-4707-A7BF-6CBCAFBDDD8E}"/>
                </a:ext>
              </a:extLst>
            </p:cNvPr>
            <p:cNvSpPr txBox="1"/>
            <p:nvPr/>
          </p:nvSpPr>
          <p:spPr>
            <a:xfrm>
              <a:off x="4273648" y="8538875"/>
              <a:ext cx="31132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/>
                <a:t>+689 40 45 85 46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AE5615-6BE1-4157-97B9-FA3D1D098C55}"/>
                </a:ext>
              </a:extLst>
            </p:cNvPr>
            <p:cNvSpPr txBox="1"/>
            <p:nvPr/>
          </p:nvSpPr>
          <p:spPr>
            <a:xfrm>
              <a:off x="3883492" y="1569415"/>
              <a:ext cx="406581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Vivamus</a:t>
              </a:r>
              <a:r>
                <a:rPr lang="en-US" b="1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b="1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efficitur</a:t>
              </a:r>
              <a:r>
                <a:rPr lang="en-US" b="1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b="1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lobortis</a:t>
              </a:r>
              <a:r>
                <a:rPr lang="en-US" b="1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b="1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tincidunt</a:t>
              </a:r>
              <a:r>
                <a:rPr lang="en-US" b="1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b="1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Praesent</a:t>
              </a:r>
              <a:r>
                <a:rPr lang="en-US" b="1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b="1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tincidunt</a:t>
              </a:r>
              <a:r>
                <a:rPr lang="en-US" b="1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gravida.</a:t>
              </a:r>
              <a:endParaRPr lang="en-US" b="1" i="0">
                <a:solidFill>
                  <a:srgbClr val="000000"/>
                </a:solidFill>
                <a:effectLst/>
                <a:latin typeface="DauphinPlain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1F89FC-1D3F-456C-B99F-E502D289D0F0}"/>
              </a:ext>
            </a:extLst>
          </p:cNvPr>
          <p:cNvGrpSpPr/>
          <p:nvPr/>
        </p:nvGrpSpPr>
        <p:grpSpPr>
          <a:xfrm>
            <a:off x="14148733" y="1346401"/>
            <a:ext cx="4065814" cy="7423602"/>
            <a:chOff x="3883492" y="1683715"/>
            <a:chExt cx="4065814" cy="742360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81C3D-395C-4DA6-BB5A-DFBDD7BF9031}"/>
                </a:ext>
              </a:extLst>
            </p:cNvPr>
            <p:cNvSpPr/>
            <p:nvPr/>
          </p:nvSpPr>
          <p:spPr>
            <a:xfrm>
              <a:off x="4337966" y="2454126"/>
              <a:ext cx="2911934" cy="11812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75E8311-B4D7-4ACA-AC89-65D899D84BC2}"/>
                </a:ext>
              </a:extLst>
            </p:cNvPr>
            <p:cNvGrpSpPr/>
            <p:nvPr/>
          </p:nvGrpSpPr>
          <p:grpSpPr>
            <a:xfrm>
              <a:off x="4305306" y="7931460"/>
              <a:ext cx="2732320" cy="419098"/>
              <a:chOff x="440871" y="3592280"/>
              <a:chExt cx="2732320" cy="419098"/>
            </a:xfrm>
          </p:grpSpPr>
          <p:sp>
            <p:nvSpPr>
              <p:cNvPr id="36" name="Star: 5 Points 35">
                <a:extLst>
                  <a:ext uri="{FF2B5EF4-FFF2-40B4-BE49-F238E27FC236}">
                    <a16:creationId xmlns:a16="http://schemas.microsoft.com/office/drawing/2014/main" id="{CE888C0F-4025-496F-AE9C-D3558585568E}"/>
                  </a:ext>
                </a:extLst>
              </p:cNvPr>
              <p:cNvSpPr/>
              <p:nvPr/>
            </p:nvSpPr>
            <p:spPr>
              <a:xfrm>
                <a:off x="440871" y="3592282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Star: 5 Points 36">
                <a:extLst>
                  <a:ext uri="{FF2B5EF4-FFF2-40B4-BE49-F238E27FC236}">
                    <a16:creationId xmlns:a16="http://schemas.microsoft.com/office/drawing/2014/main" id="{FD46E973-893F-4417-8E1F-FD3B797A600E}"/>
                  </a:ext>
                </a:extLst>
              </p:cNvPr>
              <p:cNvSpPr/>
              <p:nvPr/>
            </p:nvSpPr>
            <p:spPr>
              <a:xfrm>
                <a:off x="1001489" y="3597725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Star: 5 Points 37">
                <a:extLst>
                  <a:ext uri="{FF2B5EF4-FFF2-40B4-BE49-F238E27FC236}">
                    <a16:creationId xmlns:a16="http://schemas.microsoft.com/office/drawing/2014/main" id="{23B2C59D-1D79-47A9-9F9F-02FD4F1375FB}"/>
                  </a:ext>
                </a:extLst>
              </p:cNvPr>
              <p:cNvSpPr/>
              <p:nvPr/>
            </p:nvSpPr>
            <p:spPr>
              <a:xfrm>
                <a:off x="1578436" y="3603164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tar: 5 Points 38">
                <a:extLst>
                  <a:ext uri="{FF2B5EF4-FFF2-40B4-BE49-F238E27FC236}">
                    <a16:creationId xmlns:a16="http://schemas.microsoft.com/office/drawing/2014/main" id="{EFAE9485-6740-4EEF-9CB4-EE194CB645F6}"/>
                  </a:ext>
                </a:extLst>
              </p:cNvPr>
              <p:cNvSpPr/>
              <p:nvPr/>
            </p:nvSpPr>
            <p:spPr>
              <a:xfrm>
                <a:off x="2139052" y="3592280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tar: 5 Points 39">
                <a:extLst>
                  <a:ext uri="{FF2B5EF4-FFF2-40B4-BE49-F238E27FC236}">
                    <a16:creationId xmlns:a16="http://schemas.microsoft.com/office/drawing/2014/main" id="{369F4457-7706-4B01-8CAB-2D50CB476969}"/>
                  </a:ext>
                </a:extLst>
              </p:cNvPr>
              <p:cNvSpPr/>
              <p:nvPr/>
            </p:nvSpPr>
            <p:spPr>
              <a:xfrm>
                <a:off x="2699663" y="3597728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D79A889-2CFE-4E58-9004-A9BA1805FE71}"/>
                </a:ext>
              </a:extLst>
            </p:cNvPr>
            <p:cNvSpPr txBox="1"/>
            <p:nvPr/>
          </p:nvSpPr>
          <p:spPr>
            <a:xfrm>
              <a:off x="4337966" y="3635395"/>
              <a:ext cx="2911934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Lorem ipsum dolor sit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amet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consectetur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adipiscing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elit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Proin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laoreet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est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sit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amet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ligula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egestas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eu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aliquam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tortor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molestie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Etiam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ultrices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lorem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quis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ligula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venenatis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rhoncus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vel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vel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augue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Morbi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eu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dictum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orci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Morbi in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lectus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placerat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dignissim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enim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eu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sollicitudin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libero. Morbi auctor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neque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justo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ac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suscipit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massa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maximus at. Nunc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viverra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sapien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ac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nulla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fringilla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at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varius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mauris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ultrices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Nullam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eget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odio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elit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Suspendisse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bibendum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purus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et gravida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pretium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ipsum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elit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hendrerit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odio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porta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velit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nibh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vel mi. Aenean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venenatis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feugiat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mi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eu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fringilla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Nulla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a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urna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ligula.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Curabitur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eu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ante sit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amet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arcu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vestibulum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tincidunt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Pellentesque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velit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tellus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pulvinar a ipsum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eu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aliquam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egestas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nibh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Duis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nisi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nunc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</a:t>
              </a:r>
              <a:endParaRPr lang="en-US" sz="12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CB2178-E85F-4C49-A188-190E7FFF02AE}"/>
                </a:ext>
              </a:extLst>
            </p:cNvPr>
            <p:cNvSpPr txBox="1"/>
            <p:nvPr/>
          </p:nvSpPr>
          <p:spPr>
            <a:xfrm>
              <a:off x="4172470" y="8522542"/>
              <a:ext cx="32429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0" i="0">
                  <a:solidFill>
                    <a:srgbClr val="333333"/>
                  </a:solidFill>
                  <a:effectLst/>
                  <a:latin typeface="Merriweather"/>
                </a:rPr>
                <a:t>+689 40 43 11 31</a:t>
              </a:r>
              <a:endParaRPr lang="en-US" sz="3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ABFFFE-1E80-44EA-B279-270ED04408B0}"/>
                </a:ext>
              </a:extLst>
            </p:cNvPr>
            <p:cNvSpPr txBox="1"/>
            <p:nvPr/>
          </p:nvSpPr>
          <p:spPr>
            <a:xfrm>
              <a:off x="3883492" y="1683715"/>
              <a:ext cx="406581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Nunc a ipsum quam. </a:t>
              </a:r>
            </a:p>
            <a:p>
              <a:pPr algn="ctr"/>
              <a:r>
                <a:rPr lang="pt-BR" b="1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Suspendisse accumsan odio.</a:t>
              </a:r>
              <a:endParaRPr lang="en-US" b="1" i="0">
                <a:solidFill>
                  <a:srgbClr val="000000"/>
                </a:solidFill>
                <a:effectLst/>
                <a:latin typeface="DauphinPlain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2F616F-16CF-400A-B57B-8514F3312D59}"/>
              </a:ext>
            </a:extLst>
          </p:cNvPr>
          <p:cNvGrpSpPr/>
          <p:nvPr/>
        </p:nvGrpSpPr>
        <p:grpSpPr>
          <a:xfrm>
            <a:off x="7238965" y="1267011"/>
            <a:ext cx="4065814" cy="7511710"/>
            <a:chOff x="3788242" y="1626565"/>
            <a:chExt cx="4065814" cy="751171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83CB307-E528-4570-9ACB-7AF32283ED36}"/>
                </a:ext>
              </a:extLst>
            </p:cNvPr>
            <p:cNvSpPr/>
            <p:nvPr/>
          </p:nvSpPr>
          <p:spPr>
            <a:xfrm>
              <a:off x="4337966" y="2454126"/>
              <a:ext cx="2911934" cy="11812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14F4FC6-2324-407A-A4A5-EC33CA9CC4F0}"/>
                </a:ext>
              </a:extLst>
            </p:cNvPr>
            <p:cNvGrpSpPr/>
            <p:nvPr/>
          </p:nvGrpSpPr>
          <p:grpSpPr>
            <a:xfrm>
              <a:off x="4305306" y="7931460"/>
              <a:ext cx="2732320" cy="419098"/>
              <a:chOff x="440871" y="3592280"/>
              <a:chExt cx="2732320" cy="419098"/>
            </a:xfrm>
          </p:grpSpPr>
          <p:sp>
            <p:nvSpPr>
              <p:cNvPr id="47" name="Star: 5 Points 46">
                <a:extLst>
                  <a:ext uri="{FF2B5EF4-FFF2-40B4-BE49-F238E27FC236}">
                    <a16:creationId xmlns:a16="http://schemas.microsoft.com/office/drawing/2014/main" id="{44F6E5C1-3416-496C-A35F-AC8C4A107A2D}"/>
                  </a:ext>
                </a:extLst>
              </p:cNvPr>
              <p:cNvSpPr/>
              <p:nvPr/>
            </p:nvSpPr>
            <p:spPr>
              <a:xfrm>
                <a:off x="440871" y="3592282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Star: 5 Points 47">
                <a:extLst>
                  <a:ext uri="{FF2B5EF4-FFF2-40B4-BE49-F238E27FC236}">
                    <a16:creationId xmlns:a16="http://schemas.microsoft.com/office/drawing/2014/main" id="{941DEADC-6384-4683-A6F4-AF534A278214}"/>
                  </a:ext>
                </a:extLst>
              </p:cNvPr>
              <p:cNvSpPr/>
              <p:nvPr/>
            </p:nvSpPr>
            <p:spPr>
              <a:xfrm>
                <a:off x="1001489" y="3597725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Star: 5 Points 48">
                <a:extLst>
                  <a:ext uri="{FF2B5EF4-FFF2-40B4-BE49-F238E27FC236}">
                    <a16:creationId xmlns:a16="http://schemas.microsoft.com/office/drawing/2014/main" id="{EC89BC7D-C52E-47D0-B025-0A94696F89B9}"/>
                  </a:ext>
                </a:extLst>
              </p:cNvPr>
              <p:cNvSpPr/>
              <p:nvPr/>
            </p:nvSpPr>
            <p:spPr>
              <a:xfrm>
                <a:off x="1578436" y="3603164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Star: 5 Points 49">
                <a:extLst>
                  <a:ext uri="{FF2B5EF4-FFF2-40B4-BE49-F238E27FC236}">
                    <a16:creationId xmlns:a16="http://schemas.microsoft.com/office/drawing/2014/main" id="{339DC6D8-622A-49E0-83B2-CF35A2CB1737}"/>
                  </a:ext>
                </a:extLst>
              </p:cNvPr>
              <p:cNvSpPr/>
              <p:nvPr/>
            </p:nvSpPr>
            <p:spPr>
              <a:xfrm>
                <a:off x="2139052" y="3592280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Star: 5 Points 50">
                <a:extLst>
                  <a:ext uri="{FF2B5EF4-FFF2-40B4-BE49-F238E27FC236}">
                    <a16:creationId xmlns:a16="http://schemas.microsoft.com/office/drawing/2014/main" id="{A299DA9A-5DEE-47BD-8459-673F0FFBB29E}"/>
                  </a:ext>
                </a:extLst>
              </p:cNvPr>
              <p:cNvSpPr/>
              <p:nvPr/>
            </p:nvSpPr>
            <p:spPr>
              <a:xfrm>
                <a:off x="2699663" y="3597728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EFDF02B-7881-4BE3-8B7C-3CF9E70789D8}"/>
                </a:ext>
              </a:extLst>
            </p:cNvPr>
            <p:cNvSpPr txBox="1"/>
            <p:nvPr/>
          </p:nvSpPr>
          <p:spPr>
            <a:xfrm>
              <a:off x="4240029" y="3711596"/>
              <a:ext cx="3113289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Lorem ipsum dolor sit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amet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consectetur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adipiscing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elit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Aliquam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non ante lorem. Proin ac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mauris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ac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sem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elementum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facilisis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Aenean maximus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odio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fringilla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hendrerit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ipsum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eget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molestie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sem. Integer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eleifend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odio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at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egestas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auctor,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enim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massa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luctus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nisl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vitae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sollicitudin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felis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justo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eget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dui.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Praesent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dignissim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gravida dolor vel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tempor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Sed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interdum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viverra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lacus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nec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tincidunt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neque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ultricies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a.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Vivamus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nec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ante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erat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Integer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nulla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ipsum,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vulputate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sodales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accumsan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venenatis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orci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Phasellus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lacus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est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vulputate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ac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leo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id,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pellentesque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dictum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lacus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Quisque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aliquet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velit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vel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nisl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volutpat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dignissim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Donec convallis,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felis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non convallis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tristique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risus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risus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varius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diam, at maximus magna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sem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sit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amet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libero.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Pellentesque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cursus, eros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imperdiet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scelerisque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feugiat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est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velit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feugiat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arcu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nec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condimentum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orci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ex vitae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odio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</a:t>
              </a:r>
              <a:endParaRPr lang="en-US" sz="12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06B1D54-16DF-4A1A-B7BF-C3C11E1FFDB7}"/>
                </a:ext>
              </a:extLst>
            </p:cNvPr>
            <p:cNvSpPr txBox="1"/>
            <p:nvPr/>
          </p:nvSpPr>
          <p:spPr>
            <a:xfrm>
              <a:off x="4164787" y="8553500"/>
              <a:ext cx="30796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0" i="0">
                  <a:solidFill>
                    <a:srgbClr val="333333"/>
                  </a:solidFill>
                  <a:effectLst/>
                  <a:latin typeface="Merriweather"/>
                </a:rPr>
                <a:t>+689 40 42 25 62</a:t>
              </a:r>
              <a:endParaRPr lang="en-US" sz="30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B68D179-852C-41B0-885E-89052322BAC6}"/>
                </a:ext>
              </a:extLst>
            </p:cNvPr>
            <p:cNvSpPr txBox="1"/>
            <p:nvPr/>
          </p:nvSpPr>
          <p:spPr>
            <a:xfrm>
              <a:off x="3788242" y="1626565"/>
              <a:ext cx="406581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Donec in </a:t>
              </a:r>
              <a:r>
                <a:rPr lang="en-US" b="1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elit</a:t>
              </a:r>
              <a:r>
                <a:rPr lang="en-US" b="1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ex. </a:t>
              </a:r>
            </a:p>
            <a:p>
              <a:pPr algn="ctr"/>
              <a:r>
                <a:rPr lang="en-US" b="1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Aenean </a:t>
              </a:r>
              <a:r>
                <a:rPr lang="en-US" b="1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blandit</a:t>
              </a:r>
              <a:r>
                <a:rPr lang="en-US" b="1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lacinia.</a:t>
              </a:r>
              <a:endParaRPr lang="en-US" b="1" i="0">
                <a:solidFill>
                  <a:srgbClr val="000000"/>
                </a:solidFill>
                <a:effectLst/>
                <a:latin typeface="DauphinPlain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C71F92-A261-4278-A637-82AA1A048435}"/>
              </a:ext>
            </a:extLst>
          </p:cNvPr>
          <p:cNvGrpSpPr/>
          <p:nvPr/>
        </p:nvGrpSpPr>
        <p:grpSpPr>
          <a:xfrm>
            <a:off x="3829019" y="1334887"/>
            <a:ext cx="4065814" cy="7425500"/>
            <a:chOff x="3883492" y="1683715"/>
            <a:chExt cx="4065814" cy="74255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CEC203-6D78-45D8-8504-E65D6DD63F09}"/>
                </a:ext>
              </a:extLst>
            </p:cNvPr>
            <p:cNvSpPr/>
            <p:nvPr/>
          </p:nvSpPr>
          <p:spPr>
            <a:xfrm>
              <a:off x="4337966" y="2454126"/>
              <a:ext cx="2911934" cy="11812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CD6A7EA-3C90-438D-AB4E-6EEF6258DC90}"/>
                </a:ext>
              </a:extLst>
            </p:cNvPr>
            <p:cNvGrpSpPr/>
            <p:nvPr/>
          </p:nvGrpSpPr>
          <p:grpSpPr>
            <a:xfrm>
              <a:off x="4305306" y="7931460"/>
              <a:ext cx="2732320" cy="419098"/>
              <a:chOff x="440871" y="3592280"/>
              <a:chExt cx="2732320" cy="419098"/>
            </a:xfrm>
          </p:grpSpPr>
          <p:sp>
            <p:nvSpPr>
              <p:cNvPr id="58" name="Star: 5 Points 57">
                <a:extLst>
                  <a:ext uri="{FF2B5EF4-FFF2-40B4-BE49-F238E27FC236}">
                    <a16:creationId xmlns:a16="http://schemas.microsoft.com/office/drawing/2014/main" id="{DA36F330-490A-49DD-9B02-72EB17CCF730}"/>
                  </a:ext>
                </a:extLst>
              </p:cNvPr>
              <p:cNvSpPr/>
              <p:nvPr/>
            </p:nvSpPr>
            <p:spPr>
              <a:xfrm>
                <a:off x="440871" y="3592282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tar: 5 Points 58">
                <a:extLst>
                  <a:ext uri="{FF2B5EF4-FFF2-40B4-BE49-F238E27FC236}">
                    <a16:creationId xmlns:a16="http://schemas.microsoft.com/office/drawing/2014/main" id="{D14F487A-12B2-4100-9301-A35C6F8A7415}"/>
                  </a:ext>
                </a:extLst>
              </p:cNvPr>
              <p:cNvSpPr/>
              <p:nvPr/>
            </p:nvSpPr>
            <p:spPr>
              <a:xfrm>
                <a:off x="1001489" y="3597725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Star: 5 Points 59">
                <a:extLst>
                  <a:ext uri="{FF2B5EF4-FFF2-40B4-BE49-F238E27FC236}">
                    <a16:creationId xmlns:a16="http://schemas.microsoft.com/office/drawing/2014/main" id="{2F5CDE48-EA7B-4BF4-99A4-FE14E50936B2}"/>
                  </a:ext>
                </a:extLst>
              </p:cNvPr>
              <p:cNvSpPr/>
              <p:nvPr/>
            </p:nvSpPr>
            <p:spPr>
              <a:xfrm>
                <a:off x="1578436" y="3603164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Star: 5 Points 60">
                <a:extLst>
                  <a:ext uri="{FF2B5EF4-FFF2-40B4-BE49-F238E27FC236}">
                    <a16:creationId xmlns:a16="http://schemas.microsoft.com/office/drawing/2014/main" id="{8591364C-538A-4B44-8332-042E79C95440}"/>
                  </a:ext>
                </a:extLst>
              </p:cNvPr>
              <p:cNvSpPr/>
              <p:nvPr/>
            </p:nvSpPr>
            <p:spPr>
              <a:xfrm>
                <a:off x="2139052" y="3592280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Star: 5 Points 61">
                <a:extLst>
                  <a:ext uri="{FF2B5EF4-FFF2-40B4-BE49-F238E27FC236}">
                    <a16:creationId xmlns:a16="http://schemas.microsoft.com/office/drawing/2014/main" id="{B0D23362-6591-481B-8078-4B7DF35DD846}"/>
                  </a:ext>
                </a:extLst>
              </p:cNvPr>
              <p:cNvSpPr/>
              <p:nvPr/>
            </p:nvSpPr>
            <p:spPr>
              <a:xfrm>
                <a:off x="2699663" y="3597728"/>
                <a:ext cx="473528" cy="408214"/>
              </a:xfrm>
              <a:prstGeom prst="star5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4A30A2D-8CED-443A-81B1-DF99232228FB}"/>
                </a:ext>
              </a:extLst>
            </p:cNvPr>
            <p:cNvSpPr txBox="1"/>
            <p:nvPr/>
          </p:nvSpPr>
          <p:spPr>
            <a:xfrm>
              <a:off x="4337966" y="3806845"/>
              <a:ext cx="2911934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Lorem ipsum dolor sit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amet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consectetur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adipiscing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elit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Proin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consequat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maximus mi, ac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varius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ligula. Cras vel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arcu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massa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Donec at vestibulum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nunc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at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porttitor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justo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Suspendisse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aliquet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magna ex, sit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amet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vestibulum lorem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finibus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vulputate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Suspendisse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potenti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Pellentesque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euismod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eu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sapien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eu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condimentum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Orci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varius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natoque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penatibus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et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magnis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dis parturient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montes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nascetur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ridiculus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mus.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Phasellus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tellus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nisi, semper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eu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nisl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at,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viverra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mattis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orci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Aliquam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commodo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tincidunt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odio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in tempus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tellus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iaculis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vitae. Donec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condimentum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neque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nec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vulputate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fringilla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</a:t>
              </a:r>
              <a:endParaRPr lang="en-US" sz="12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07DCF4-B2E8-4CCB-979F-01C2CB419EE1}"/>
                </a:ext>
              </a:extLst>
            </p:cNvPr>
            <p:cNvSpPr txBox="1"/>
            <p:nvPr/>
          </p:nvSpPr>
          <p:spPr>
            <a:xfrm>
              <a:off x="4179775" y="8524440"/>
              <a:ext cx="31132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0" i="0">
                  <a:solidFill>
                    <a:srgbClr val="333333"/>
                  </a:solidFill>
                  <a:effectLst/>
                  <a:latin typeface="Merriweather"/>
                </a:rPr>
                <a:t>+689 40 45 46 96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BA84E4-D3FF-4FDD-A1BB-679F4CD83310}"/>
                </a:ext>
              </a:extLst>
            </p:cNvPr>
            <p:cNvSpPr txBox="1"/>
            <p:nvPr/>
          </p:nvSpPr>
          <p:spPr>
            <a:xfrm>
              <a:off x="3883492" y="1683715"/>
              <a:ext cx="406581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Aliquam</a:t>
              </a:r>
              <a:r>
                <a:rPr lang="en-US" b="1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b="1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erat</a:t>
              </a:r>
              <a:r>
                <a:rPr lang="en-US" b="1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b="1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volutpat</a:t>
              </a:r>
              <a:r>
                <a:rPr lang="en-US" b="1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</a:p>
            <a:p>
              <a:pPr algn="ctr"/>
              <a:r>
                <a:rPr lang="en-US" b="1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Duis sed </a:t>
              </a:r>
              <a:r>
                <a:rPr lang="en-US" b="1" i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erat</a:t>
              </a:r>
              <a:r>
                <a:rPr lang="en-US" b="1" i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vel.</a:t>
              </a:r>
              <a:endParaRPr lang="en-US" b="1" i="0">
                <a:solidFill>
                  <a:srgbClr val="000000"/>
                </a:solidFill>
                <a:effectLst/>
                <a:latin typeface="DauphinPlain"/>
              </a:endParaRPr>
            </a:p>
          </p:txBody>
        </p:sp>
      </p:grpSp>
      <p:sp>
        <p:nvSpPr>
          <p:cNvPr id="64" name="Rectangle 2">
            <a:extLst>
              <a:ext uri="{FF2B5EF4-FFF2-40B4-BE49-F238E27FC236}">
                <a16:creationId xmlns:a16="http://schemas.microsoft.com/office/drawing/2014/main" id="{2C1D4F12-8FBA-4DE7-AB64-54C218B76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6CEA6161-35CB-47FD-A9CD-982FB8B36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8288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4">
            <a:extLst>
              <a:ext uri="{FF2B5EF4-FFF2-40B4-BE49-F238E27FC236}">
                <a16:creationId xmlns:a16="http://schemas.microsoft.com/office/drawing/2014/main" id="{7DB40325-3E8B-4712-AF1E-7BC3EF51F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5">
            <a:extLst>
              <a:ext uri="{FF2B5EF4-FFF2-40B4-BE49-F238E27FC236}">
                <a16:creationId xmlns:a16="http://schemas.microsoft.com/office/drawing/2014/main" id="{B366F7AB-4C08-4D9B-B666-3D0F17190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">
            <a:extLst>
              <a:ext uri="{FF2B5EF4-FFF2-40B4-BE49-F238E27FC236}">
                <a16:creationId xmlns:a16="http://schemas.microsoft.com/office/drawing/2014/main" id="{4C0DEC09-9EAA-4B64-895C-D787A61AA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14C5A8-3296-48D7-9749-DEB047D0DF70}"/>
              </a:ext>
            </a:extLst>
          </p:cNvPr>
          <p:cNvSpPr txBox="1"/>
          <p:nvPr/>
        </p:nvSpPr>
        <p:spPr>
          <a:xfrm>
            <a:off x="473496" y="8795502"/>
            <a:ext cx="30208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fr-FR" sz="14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4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fr-FR" sz="14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est   </a:t>
            </a:r>
            <a:r>
              <a:rPr lang="fr-FR" sz="14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fr-FR" sz="14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4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fr-FR" sz="14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r>
              <a:rPr lang="en-US" sz="1400"/>
              <a:t>98765, French Polynesia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14A19F-E7F5-4AF1-8285-18C72DDDB697}"/>
              </a:ext>
            </a:extLst>
          </p:cNvPr>
          <p:cNvSpPr txBox="1"/>
          <p:nvPr/>
        </p:nvSpPr>
        <p:spPr>
          <a:xfrm>
            <a:off x="4125301" y="8804531"/>
            <a:ext cx="3069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 elementum ultrices arcu vel.</a:t>
            </a:r>
          </a:p>
          <a:p>
            <a:r>
              <a:rPr lang="en-US" sz="1400"/>
              <a:t>98765, French Polynesia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398896-5810-4F09-A0CA-6B491444FAE9}"/>
              </a:ext>
            </a:extLst>
          </p:cNvPr>
          <p:cNvSpPr txBox="1"/>
          <p:nvPr/>
        </p:nvSpPr>
        <p:spPr>
          <a:xfrm>
            <a:off x="7609524" y="8777733"/>
            <a:ext cx="30208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 vulputate nulla sem, at.</a:t>
            </a:r>
          </a:p>
          <a:p>
            <a:r>
              <a:rPr lang="en-US" sz="1400"/>
              <a:t>98765, French Polynesia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DBF8117-7712-4DAB-8848-9B2E2367DCC8}"/>
              </a:ext>
            </a:extLst>
          </p:cNvPr>
          <p:cNvSpPr txBox="1"/>
          <p:nvPr/>
        </p:nvSpPr>
        <p:spPr>
          <a:xfrm>
            <a:off x="10959498" y="8811878"/>
            <a:ext cx="36110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 erat volutpat. Integer tincidunt.</a:t>
            </a:r>
            <a:r>
              <a:rPr lang="en-US" sz="14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</a:p>
          <a:p>
            <a:r>
              <a:rPr lang="en-US" sz="1400"/>
              <a:t>98765, French Polynesia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253D6C-BCD3-4971-AD45-F888E67D026B}"/>
              </a:ext>
            </a:extLst>
          </p:cNvPr>
          <p:cNvSpPr txBox="1"/>
          <p:nvPr/>
        </p:nvSpPr>
        <p:spPr>
          <a:xfrm>
            <a:off x="14659808" y="8849517"/>
            <a:ext cx="30208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fr-FR" sz="14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4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fr-FR" sz="14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est   </a:t>
            </a:r>
            <a:r>
              <a:rPr lang="fr-FR" sz="14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fr-FR" sz="14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4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fr-FR" sz="14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r>
              <a:rPr lang="en-US" sz="1400"/>
              <a:t>98765, French Polynesia</a:t>
            </a:r>
          </a:p>
        </p:txBody>
      </p:sp>
    </p:spTree>
    <p:extLst>
      <p:ext uri="{BB962C8B-B14F-4D97-AF65-F5344CB8AC3E}">
        <p14:creationId xmlns:p14="http://schemas.microsoft.com/office/powerpoint/2010/main" val="211217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481C6-C2B7-4CA3-822D-4848B42DA9A7}"/>
              </a:ext>
            </a:extLst>
          </p:cNvPr>
          <p:cNvSpPr/>
          <p:nvPr/>
        </p:nvSpPr>
        <p:spPr>
          <a:xfrm>
            <a:off x="-16042" y="0"/>
            <a:ext cx="18288000" cy="1171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|	HOME	|	Local History	|	Scenery	|	Deals	|	</a:t>
            </a:r>
            <a:r>
              <a:rPr lang="en-US" sz="2800" b="1">
                <a:solidFill>
                  <a:schemeClr val="tx1"/>
                </a:solidFill>
              </a:rPr>
              <a:t>Special Occasions</a:t>
            </a:r>
            <a:r>
              <a:rPr lang="en-US" sz="2400">
                <a:solidFill>
                  <a:schemeClr val="tx1"/>
                </a:solidFill>
              </a:rPr>
              <a:t>	|	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3F32E-3075-45EB-A8D0-A0A00012C666}"/>
              </a:ext>
            </a:extLst>
          </p:cNvPr>
          <p:cNvSpPr/>
          <p:nvPr/>
        </p:nvSpPr>
        <p:spPr>
          <a:xfrm>
            <a:off x="-24062" y="9617160"/>
            <a:ext cx="18288000" cy="6698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C0002A-D18B-411B-95F5-D921D3ED0565}"/>
              </a:ext>
            </a:extLst>
          </p:cNvPr>
          <p:cNvSpPr/>
          <p:nvPr/>
        </p:nvSpPr>
        <p:spPr>
          <a:xfrm>
            <a:off x="14165178" y="433135"/>
            <a:ext cx="1138989" cy="3529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DEAEC3-196F-4F8D-B377-1B38B1A9F1A0}"/>
              </a:ext>
            </a:extLst>
          </p:cNvPr>
          <p:cNvSpPr/>
          <p:nvPr/>
        </p:nvSpPr>
        <p:spPr>
          <a:xfrm>
            <a:off x="15528758" y="417093"/>
            <a:ext cx="2550695" cy="35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Enter Search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D38740-2064-48EF-B2DA-D27B949B08C8}"/>
              </a:ext>
            </a:extLst>
          </p:cNvPr>
          <p:cNvSpPr/>
          <p:nvPr/>
        </p:nvSpPr>
        <p:spPr>
          <a:xfrm>
            <a:off x="208547" y="160421"/>
            <a:ext cx="3737811" cy="8341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/>
              <a:t>Taniti.Com Company Logo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7844DB-7EE6-420D-B525-A62F989DF688}"/>
              </a:ext>
            </a:extLst>
          </p:cNvPr>
          <p:cNvSpPr/>
          <p:nvPr/>
        </p:nvSpPr>
        <p:spPr>
          <a:xfrm>
            <a:off x="478346" y="1866353"/>
            <a:ext cx="8267514" cy="2588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DE883A-0F66-4F1D-9F50-3C67F8D030FF}"/>
              </a:ext>
            </a:extLst>
          </p:cNvPr>
          <p:cNvSpPr/>
          <p:nvPr/>
        </p:nvSpPr>
        <p:spPr>
          <a:xfrm>
            <a:off x="8896350" y="1866237"/>
            <a:ext cx="9183103" cy="2603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A4D2B-490D-429E-80F1-B59EBF3DAB9F}"/>
              </a:ext>
            </a:extLst>
          </p:cNvPr>
          <p:cNvSpPr/>
          <p:nvPr/>
        </p:nvSpPr>
        <p:spPr>
          <a:xfrm>
            <a:off x="4533900" y="5124451"/>
            <a:ext cx="8961527" cy="25161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E74D16-F3F9-454C-B6F8-5C3456579158}"/>
              </a:ext>
            </a:extLst>
          </p:cNvPr>
          <p:cNvSpPr txBox="1"/>
          <p:nvPr/>
        </p:nvSpPr>
        <p:spPr>
          <a:xfrm>
            <a:off x="208547" y="4962495"/>
            <a:ext cx="41920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felis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id, maximus lacinia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sagittis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venenatis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orci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rutrum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ac. Duis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suscipit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convallis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Cras vitae dui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quam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venenatis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viverra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lobortis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at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congue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maximus. Nunc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venenatis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ac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vestibulum, et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interdum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529EAC-EBF9-4C53-AFCD-405EF6AE15D0}"/>
              </a:ext>
            </a:extLst>
          </p:cNvPr>
          <p:cNvSpPr txBox="1"/>
          <p:nvPr/>
        </p:nvSpPr>
        <p:spPr>
          <a:xfrm>
            <a:off x="178344" y="7908483"/>
            <a:ext cx="178831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Phasellus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cursus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tristique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id convallis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suscipit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a. Maecenas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luctus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finibus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lacinia. Sed vitae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rutrum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et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vel pharetra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Donec pharetra vitae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ac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lorem dictum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vulputate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Sed vitae dolor vel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orci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Sed gravida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just"/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Integer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pharetra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ultrices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 ac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Donec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lorem vitae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pharetra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finibus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In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lorem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ac,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dolor.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Curabitur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porta et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tristique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Vivamus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viverra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pulvinar.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Vivamus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rhoncus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molestie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Lorem ipsum dolor sit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In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aliquet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finibus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massa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in. Ut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id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Vivamus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convallis sed ipsum vitae,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pretium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ac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Aenean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finibus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vestibulum 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rhoncus</a:t>
            </a:r>
            <a:r>
              <a:rPr lang="en-US" sz="16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CF5F12-74B4-4A40-BCCA-950F01676460}"/>
              </a:ext>
            </a:extLst>
          </p:cNvPr>
          <p:cNvSpPr txBox="1"/>
          <p:nvPr/>
        </p:nvSpPr>
        <p:spPr>
          <a:xfrm>
            <a:off x="13754099" y="4797693"/>
            <a:ext cx="43253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Cras dictum lorem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dui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 porta non,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finibus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Proin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in,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tempus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purus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sem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semper in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fermentum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nibh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Integer pulvinar sed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Sed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 id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9EC772-AC9A-44DC-A41F-2C6E0B25B43E}"/>
              </a:ext>
            </a:extLst>
          </p:cNvPr>
          <p:cNvSpPr txBox="1"/>
          <p:nvPr/>
        </p:nvSpPr>
        <p:spPr>
          <a:xfrm>
            <a:off x="1681163" y="1294002"/>
            <a:ext cx="9153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laoreet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suscipit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Quisque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C4172D-72A5-402A-901D-4D1F7B9A6AD8}"/>
              </a:ext>
            </a:extLst>
          </p:cNvPr>
          <p:cNvSpPr txBox="1"/>
          <p:nvPr/>
        </p:nvSpPr>
        <p:spPr>
          <a:xfrm>
            <a:off x="9588416" y="1339691"/>
            <a:ext cx="9153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potenti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Phasellus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70D549-F24B-40D6-BBBC-D661899AE59B}"/>
              </a:ext>
            </a:extLst>
          </p:cNvPr>
          <p:cNvSpPr txBox="1"/>
          <p:nvPr/>
        </p:nvSpPr>
        <p:spPr>
          <a:xfrm>
            <a:off x="6041858" y="4616143"/>
            <a:ext cx="9486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cursus ante lacinia dui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venenatis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vel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facilisis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4C4E5-BB0E-45D7-9CFF-12C58FB606DB}"/>
              </a:ext>
            </a:extLst>
          </p:cNvPr>
          <p:cNvSpPr txBox="1"/>
          <p:nvPr/>
        </p:nvSpPr>
        <p:spPr>
          <a:xfrm>
            <a:off x="871994" y="4246007"/>
            <a:ext cx="9382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/>
            </a:b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Phasellus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purus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0A7BEE-0F14-4921-A77A-005370E0D5DF}"/>
              </a:ext>
            </a:extLst>
          </p:cNvPr>
          <p:cNvSpPr txBox="1"/>
          <p:nvPr/>
        </p:nvSpPr>
        <p:spPr>
          <a:xfrm>
            <a:off x="14254163" y="4593205"/>
            <a:ext cx="3712196" cy="378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id.</a:t>
            </a:r>
            <a:endParaRPr lang="en-US" b="1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024A4FC-602C-44FD-ABB0-11A1853CEFB3}"/>
              </a:ext>
            </a:extLst>
          </p:cNvPr>
          <p:cNvCxnSpPr>
            <a:cxnSpLocks/>
          </p:cNvCxnSpPr>
          <p:nvPr/>
        </p:nvCxnSpPr>
        <p:spPr>
          <a:xfrm>
            <a:off x="18047" y="7832283"/>
            <a:ext cx="18403303" cy="381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02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20B745C-2F3D-4B2A-B8A7-A2C9A60A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8" y="3843081"/>
            <a:ext cx="6610351" cy="3740157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A111010D-146B-450B-B7D8-9C07126BB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7583238"/>
            <a:ext cx="4891088" cy="2756611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E08813-5DBA-4108-A9FD-02D73403F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9050" y="6408763"/>
            <a:ext cx="6838950" cy="3854424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65F40B39-55CA-45FA-87C9-D32BF929F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62" y="200524"/>
            <a:ext cx="6391276" cy="3642557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D0D22415-B83B-4C5B-B76A-655FB9407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0949" y="23813"/>
            <a:ext cx="6910387" cy="3931274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5717600-EA11-4DCE-BEAE-EB2C0E885186}"/>
              </a:ext>
            </a:extLst>
          </p:cNvPr>
          <p:cNvCxnSpPr/>
          <p:nvPr/>
        </p:nvCxnSpPr>
        <p:spPr>
          <a:xfrm flipH="1" flipV="1">
            <a:off x="3769522" y="594904"/>
            <a:ext cx="1352550" cy="6534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9A95739-F6EE-4C10-9752-8C86C52750F8}"/>
              </a:ext>
            </a:extLst>
          </p:cNvPr>
          <p:cNvCxnSpPr/>
          <p:nvPr/>
        </p:nvCxnSpPr>
        <p:spPr>
          <a:xfrm>
            <a:off x="10753725" y="4552950"/>
            <a:ext cx="3876675" cy="1890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DC2F8EA-207D-47B2-8569-E2D666F22E37}"/>
              </a:ext>
            </a:extLst>
          </p:cNvPr>
          <p:cNvCxnSpPr/>
          <p:nvPr/>
        </p:nvCxnSpPr>
        <p:spPr>
          <a:xfrm flipV="1">
            <a:off x="10753725" y="400050"/>
            <a:ext cx="5114925" cy="6667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62B85FF-4FE9-4874-AAD0-130547D293E4}"/>
              </a:ext>
            </a:extLst>
          </p:cNvPr>
          <p:cNvCxnSpPr/>
          <p:nvPr/>
        </p:nvCxnSpPr>
        <p:spPr>
          <a:xfrm flipH="1">
            <a:off x="2057400" y="4552950"/>
            <a:ext cx="3352800" cy="3044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27E6231-3CAF-41B0-861C-7DDC7DA954FC}"/>
              </a:ext>
            </a:extLst>
          </p:cNvPr>
          <p:cNvCxnSpPr/>
          <p:nvPr/>
        </p:nvCxnSpPr>
        <p:spPr>
          <a:xfrm>
            <a:off x="2057400" y="533400"/>
            <a:ext cx="4491038" cy="33096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8B9FB6C-3C4B-4D22-AB56-84A768DA5565}"/>
              </a:ext>
            </a:extLst>
          </p:cNvPr>
          <p:cNvCxnSpPr/>
          <p:nvPr/>
        </p:nvCxnSpPr>
        <p:spPr>
          <a:xfrm flipH="1">
            <a:off x="6734174" y="400050"/>
            <a:ext cx="6577013" cy="35550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A02AFF2-096D-44AC-8F14-0C84E4175E7E}"/>
              </a:ext>
            </a:extLst>
          </p:cNvPr>
          <p:cNvCxnSpPr/>
          <p:nvPr/>
        </p:nvCxnSpPr>
        <p:spPr>
          <a:xfrm flipH="1" flipV="1">
            <a:off x="6877052" y="4331324"/>
            <a:ext cx="6434135" cy="24888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DB6BACF-3B00-4EE0-A1D4-F6C8039926B2}"/>
              </a:ext>
            </a:extLst>
          </p:cNvPr>
          <p:cNvCxnSpPr/>
          <p:nvPr/>
        </p:nvCxnSpPr>
        <p:spPr>
          <a:xfrm flipV="1">
            <a:off x="1376364" y="4331324"/>
            <a:ext cx="5172074" cy="33058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76D27FB-721F-43CF-85FF-B1B0884682C6}"/>
              </a:ext>
            </a:extLst>
          </p:cNvPr>
          <p:cNvCxnSpPr/>
          <p:nvPr/>
        </p:nvCxnSpPr>
        <p:spPr>
          <a:xfrm flipH="1">
            <a:off x="2362200" y="4064707"/>
            <a:ext cx="4975624" cy="357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8F0D0BE-FD19-4F0F-81FA-22E61EAD8129}"/>
              </a:ext>
            </a:extLst>
          </p:cNvPr>
          <p:cNvCxnSpPr/>
          <p:nvPr/>
        </p:nvCxnSpPr>
        <p:spPr>
          <a:xfrm>
            <a:off x="8105773" y="4064707"/>
            <a:ext cx="6296027" cy="237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FD566F7-FCB4-49C5-8957-3AC6C5BB30B3}"/>
              </a:ext>
            </a:extLst>
          </p:cNvPr>
          <p:cNvCxnSpPr/>
          <p:nvPr/>
        </p:nvCxnSpPr>
        <p:spPr>
          <a:xfrm flipH="1" flipV="1">
            <a:off x="3962401" y="533400"/>
            <a:ext cx="4724399" cy="353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4CA4196-441C-4412-811F-9A0B34E29ADC}"/>
              </a:ext>
            </a:extLst>
          </p:cNvPr>
          <p:cNvCxnSpPr/>
          <p:nvPr/>
        </p:nvCxnSpPr>
        <p:spPr>
          <a:xfrm flipV="1">
            <a:off x="9505950" y="400050"/>
            <a:ext cx="6096000" cy="366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48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2893</TotalTime>
  <Words>2279</Words>
  <Application>Microsoft Office PowerPoint</Application>
  <PresentationFormat>Custom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DauphinPlain</vt:lpstr>
      <vt:lpstr>Merriweather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 Helquist</dc:creator>
  <cp:lastModifiedBy>Wade Helquist</cp:lastModifiedBy>
  <cp:revision>2</cp:revision>
  <dcterms:created xsi:type="dcterms:W3CDTF">2021-08-28T19:33:37Z</dcterms:created>
  <dcterms:modified xsi:type="dcterms:W3CDTF">2021-08-30T19:47:01Z</dcterms:modified>
</cp:coreProperties>
</file>