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52766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View</a:t>
            </a:r>
            <a:endParaRPr lang="en-US" altLang="zh-CN" sz="2000"/>
          </a:p>
        </p:txBody>
      </p:sp>
      <p:sp>
        <p:nvSpPr>
          <p:cNvPr id="5" name="圆角矩形 4"/>
          <p:cNvSpPr/>
          <p:nvPr/>
        </p:nvSpPr>
        <p:spPr>
          <a:xfrm>
            <a:off x="532828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Service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28803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DAO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3911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DB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797687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Controller</a:t>
            </a:r>
            <a:endParaRPr lang="en-US" altLang="zh-CN" sz="20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338945" y="1900555"/>
            <a:ext cx="11893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46285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685280" y="1884680"/>
            <a:ext cx="129921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47230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232910" y="1900555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05325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60220" y="1916430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82800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766570" y="386969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82800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32910" y="386842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52315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696075" y="3869055"/>
            <a:ext cx="130556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47230" y="401828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356090" y="3861435"/>
            <a:ext cx="1171575" cy="5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03435" y="4018280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VO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41261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95769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502150" y="3381375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6" idx="1"/>
            <a:endCxn id="18" idx="3"/>
          </p:cNvCxnSpPr>
          <p:nvPr/>
        </p:nvCxnSpPr>
        <p:spPr>
          <a:xfrm flipH="1">
            <a:off x="4979670" y="1643380"/>
            <a:ext cx="20675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6" idx="3"/>
            <a:endCxn id="28" idx="1"/>
          </p:cNvCxnSpPr>
          <p:nvPr/>
        </p:nvCxnSpPr>
        <p:spPr>
          <a:xfrm>
            <a:off x="5026660" y="4202430"/>
            <a:ext cx="20205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  <a:endCxn id="30" idx="1"/>
          </p:cNvCxnSpPr>
          <p:nvPr/>
        </p:nvCxnSpPr>
        <p:spPr>
          <a:xfrm>
            <a:off x="7622540" y="4202430"/>
            <a:ext cx="2080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52766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View</a:t>
            </a:r>
            <a:endParaRPr lang="en-US" altLang="zh-CN" sz="2000"/>
          </a:p>
        </p:txBody>
      </p:sp>
      <p:sp>
        <p:nvSpPr>
          <p:cNvPr id="5" name="圆角矩形 4"/>
          <p:cNvSpPr/>
          <p:nvPr/>
        </p:nvSpPr>
        <p:spPr>
          <a:xfrm>
            <a:off x="532828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Service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28803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DAO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3911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DB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797687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Controller</a:t>
            </a:r>
            <a:endParaRPr lang="en-US" altLang="zh-CN" sz="20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338945" y="1900555"/>
            <a:ext cx="11893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46285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685280" y="1884680"/>
            <a:ext cx="129921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47230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232910" y="1900555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05325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60220" y="1916430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82800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766570" y="386969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82800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32910" y="386842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02150" y="401828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696075" y="3869055"/>
            <a:ext cx="130556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47230" y="401828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356090" y="3861435"/>
            <a:ext cx="1171575" cy="5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03435" y="4018280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VO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41261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95769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cxnSp>
        <p:nvCxnSpPr>
          <p:cNvPr id="36" name="直接箭头连接符 35"/>
          <p:cNvCxnSpPr>
            <a:stCxn id="18" idx="1"/>
            <a:endCxn id="20" idx="3"/>
          </p:cNvCxnSpPr>
          <p:nvPr/>
        </p:nvCxnSpPr>
        <p:spPr>
          <a:xfrm flipH="1">
            <a:off x="2557145" y="1643380"/>
            <a:ext cx="19481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3"/>
            <a:endCxn id="30" idx="1"/>
          </p:cNvCxnSpPr>
          <p:nvPr/>
        </p:nvCxnSpPr>
        <p:spPr>
          <a:xfrm>
            <a:off x="7622540" y="4202430"/>
            <a:ext cx="2080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6" idx="1"/>
          </p:cNvCxnSpPr>
          <p:nvPr/>
        </p:nvCxnSpPr>
        <p:spPr>
          <a:xfrm>
            <a:off x="2557145" y="4202430"/>
            <a:ext cx="1945005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 Genshen</cp:lastModifiedBy>
  <cp:revision>12</cp:revision>
  <dcterms:created xsi:type="dcterms:W3CDTF">2015-05-05T08:02:00Z</dcterms:created>
  <dcterms:modified xsi:type="dcterms:W3CDTF">2017-08-30T00:20:39Z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