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639" r:id="rId3"/>
    <p:sldId id="640" r:id="rId5"/>
    <p:sldId id="580" r:id="rId6"/>
    <p:sldId id="528" r:id="rId7"/>
    <p:sldId id="662" r:id="rId8"/>
    <p:sldId id="605" r:id="rId9"/>
    <p:sldId id="677" r:id="rId10"/>
    <p:sldId id="679" r:id="rId11"/>
  </p:sldIdLst>
  <p:sldSz cx="9145270" cy="5144770"/>
  <p:notesSz cx="6858000" cy="9144000"/>
  <p:custDataLst>
    <p:tags r:id="rId1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00"/>
    <a:srgbClr val="01AABB"/>
    <a:srgbClr val="663A77"/>
    <a:srgbClr val="00E0BB"/>
    <a:srgbClr val="01ACBE"/>
    <a:srgbClr val="E87071"/>
    <a:srgbClr val="F9A428"/>
    <a:srgbClr val="FCBB5C"/>
    <a:srgbClr val="FFCF89"/>
    <a:srgbClr val="F89F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12" autoAdjust="0"/>
    <p:restoredTop sz="97747" autoAdjust="0"/>
  </p:normalViewPr>
  <p:slideViewPr>
    <p:cSldViewPr>
      <p:cViewPr varScale="1">
        <p:scale>
          <a:sx n="117" d="100"/>
          <a:sy n="117" d="100"/>
        </p:scale>
        <p:origin x="300" y="96"/>
      </p:cViewPr>
      <p:guideLst>
        <p:guide orient="horz" pos="2232"/>
        <p:guide pos="2726"/>
      </p:guideLst>
    </p:cSldViewPr>
  </p:slid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06" y="-102"/>
      </p:cViewPr>
      <p:guideLst>
        <p:guide orient="horz" pos="2871"/>
        <p:guide pos="216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方正正纤黑简体" panose="02000000000000000000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F06A6-C76E-4613-9D4A-F774CCB060B7}" type="datetimeFigureOut">
              <a:rPr lang="zh-CN" altLang="en-US" smtClean="0">
                <a:latin typeface="方正正纤黑简体" panose="02000000000000000000" pitchFamily="2" charset="-122"/>
              </a:rPr>
            </a:fld>
            <a:endParaRPr lang="zh-CN" altLang="en-US" dirty="0">
              <a:latin typeface="方正正纤黑简体" panose="02000000000000000000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方正正纤黑简体" panose="02000000000000000000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42805-9F79-4236-86D3-43973FCD73F4}" type="slidenum">
              <a:rPr lang="zh-CN" altLang="en-US" smtClean="0">
                <a:latin typeface="方正正纤黑简体" panose="02000000000000000000" pitchFamily="2" charset="-122"/>
              </a:rPr>
            </a:fld>
            <a:endParaRPr lang="zh-CN" altLang="en-US" dirty="0">
              <a:latin typeface="方正正纤黑简体" panose="02000000000000000000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>
                <a:latin typeface="方正正纤黑简体" panose="02000000000000000000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方正正纤黑简体" panose="02000000000000000000" pitchFamily="2" charset="-122"/>
                <a:ea typeface="宋体" panose="02010600030101010101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280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>
                <a:latin typeface="方正正纤黑简体" panose="02000000000000000000" pitchFamily="2" charset="-122"/>
                <a:ea typeface="宋体" panose="02010600030101010101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280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方正正纤黑简体" panose="02000000000000000000" pitchFamily="2" charset="-122"/>
                <a:ea typeface="宋体" panose="02010600030101010101" pitchFamily="2" charset="-122"/>
              </a:defRPr>
            </a:lvl1pPr>
          </a:lstStyle>
          <a:p>
            <a:fld id="{20DEAE63-D6C4-437F-B8DA-DA689F991AA7}" type="slidenum">
              <a:rPr lang="zh-CN" altLang="en-US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方正正纤黑简体" panose="02000000000000000000" pitchFamily="2" charset="-122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方正正纤黑简体" panose="02000000000000000000" pitchFamily="2" charset="-122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方正正纤黑简体" panose="02000000000000000000" pitchFamily="2" charset="-122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方正正纤黑简体" panose="02000000000000000000" pitchFamily="2" charset="-122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方正正纤黑简体" panose="02000000000000000000" pitchFamily="2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9BE38-5C12-4F04-9796-5D38F69CF3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0A08-AE14-4601-823B-EEE87F151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E0B30-C635-4C7C-98E8-12E41BE490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199" y="842032"/>
            <a:ext cx="6859191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199" y="2702363"/>
            <a:ext cx="6859191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4812" y="273928"/>
            <a:ext cx="1972017" cy="436022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759" y="273928"/>
            <a:ext cx="5801732" cy="43602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8"/>
          <p:cNvGrpSpPr>
            <a:grpSpLocks noChangeAspect="1"/>
          </p:cNvGrpSpPr>
          <p:nvPr userDrawn="1"/>
        </p:nvGrpSpPr>
        <p:grpSpPr bwMode="auto">
          <a:xfrm>
            <a:off x="646759" y="960416"/>
            <a:ext cx="7949212" cy="3451722"/>
            <a:chOff x="-627" y="390"/>
            <a:chExt cx="8934" cy="3538"/>
          </a:xfrm>
          <a:solidFill>
            <a:schemeClr val="bg1">
              <a:lumMod val="85000"/>
              <a:alpha val="38000"/>
            </a:schemeClr>
          </a:solidFill>
        </p:grpSpPr>
        <p:sp>
          <p:nvSpPr>
            <p:cNvPr id="9" name="Freeform 49"/>
            <p:cNvSpPr>
              <a:spLocks noEditPoints="1"/>
            </p:cNvSpPr>
            <p:nvPr/>
          </p:nvSpPr>
          <p:spPr bwMode="auto">
            <a:xfrm>
              <a:off x="-578" y="390"/>
              <a:ext cx="8885" cy="3538"/>
            </a:xfrm>
            <a:custGeom>
              <a:avLst/>
              <a:gdLst>
                <a:gd name="T0" fmla="*/ 2291 w 3758"/>
                <a:gd name="T1" fmla="*/ 237 h 1495"/>
                <a:gd name="T2" fmla="*/ 2322 w 3758"/>
                <a:gd name="T3" fmla="*/ 397 h 1495"/>
                <a:gd name="T4" fmla="*/ 2366 w 3758"/>
                <a:gd name="T5" fmla="*/ 228 h 1495"/>
                <a:gd name="T6" fmla="*/ 1776 w 3758"/>
                <a:gd name="T7" fmla="*/ 158 h 1495"/>
                <a:gd name="T8" fmla="*/ 1332 w 3758"/>
                <a:gd name="T9" fmla="*/ 125 h 1495"/>
                <a:gd name="T10" fmla="*/ 1806 w 3758"/>
                <a:gd name="T11" fmla="*/ 387 h 1495"/>
                <a:gd name="T12" fmla="*/ 1930 w 3758"/>
                <a:gd name="T13" fmla="*/ 436 h 1495"/>
                <a:gd name="T14" fmla="*/ 2203 w 3758"/>
                <a:gd name="T15" fmla="*/ 303 h 1495"/>
                <a:gd name="T16" fmla="*/ 1811 w 3758"/>
                <a:gd name="T17" fmla="*/ 227 h 1495"/>
                <a:gd name="T18" fmla="*/ 1453 w 3758"/>
                <a:gd name="T19" fmla="*/ 189 h 1495"/>
                <a:gd name="T20" fmla="*/ 1337 w 3758"/>
                <a:gd name="T21" fmla="*/ 97 h 1495"/>
                <a:gd name="T22" fmla="*/ 3253 w 3758"/>
                <a:gd name="T23" fmla="*/ 1486 h 1495"/>
                <a:gd name="T24" fmla="*/ 416 w 3758"/>
                <a:gd name="T25" fmla="*/ 1045 h 1495"/>
                <a:gd name="T26" fmla="*/ 679 w 3758"/>
                <a:gd name="T27" fmla="*/ 1017 h 1495"/>
                <a:gd name="T28" fmla="*/ 3144 w 3758"/>
                <a:gd name="T29" fmla="*/ 1434 h 1495"/>
                <a:gd name="T30" fmla="*/ 3273 w 3758"/>
                <a:gd name="T31" fmla="*/ 1311 h 1495"/>
                <a:gd name="T32" fmla="*/ 1549 w 3758"/>
                <a:gd name="T33" fmla="*/ 981 h 1495"/>
                <a:gd name="T34" fmla="*/ 1526 w 3758"/>
                <a:gd name="T35" fmla="*/ 976 h 1495"/>
                <a:gd name="T36" fmla="*/ 1273 w 3758"/>
                <a:gd name="T37" fmla="*/ 920 h 1495"/>
                <a:gd name="T38" fmla="*/ 1541 w 3758"/>
                <a:gd name="T39" fmla="*/ 877 h 1495"/>
                <a:gd name="T40" fmla="*/ 1502 w 3758"/>
                <a:gd name="T41" fmla="*/ 821 h 1495"/>
                <a:gd name="T42" fmla="*/ 1644 w 3758"/>
                <a:gd name="T43" fmla="*/ 671 h 1495"/>
                <a:gd name="T44" fmla="*/ 1273 w 3758"/>
                <a:gd name="T45" fmla="*/ 842 h 1495"/>
                <a:gd name="T46" fmla="*/ 1523 w 3758"/>
                <a:gd name="T47" fmla="*/ 633 h 1495"/>
                <a:gd name="T48" fmla="*/ 1737 w 3758"/>
                <a:gd name="T49" fmla="*/ 498 h 1495"/>
                <a:gd name="T50" fmla="*/ 216 w 3758"/>
                <a:gd name="T51" fmla="*/ 419 h 1495"/>
                <a:gd name="T52" fmla="*/ 484 w 3758"/>
                <a:gd name="T53" fmla="*/ 389 h 1495"/>
                <a:gd name="T54" fmla="*/ 58 w 3758"/>
                <a:gd name="T55" fmla="*/ 336 h 1495"/>
                <a:gd name="T56" fmla="*/ 3114 w 3758"/>
                <a:gd name="T57" fmla="*/ 270 h 1495"/>
                <a:gd name="T58" fmla="*/ 2938 w 3758"/>
                <a:gd name="T59" fmla="*/ 269 h 1495"/>
                <a:gd name="T60" fmla="*/ 2642 w 3758"/>
                <a:gd name="T61" fmla="*/ 239 h 1495"/>
                <a:gd name="T62" fmla="*/ 3300 w 3758"/>
                <a:gd name="T63" fmla="*/ 450 h 1495"/>
                <a:gd name="T64" fmla="*/ 2947 w 3758"/>
                <a:gd name="T65" fmla="*/ 392 h 1495"/>
                <a:gd name="T66" fmla="*/ 2990 w 3758"/>
                <a:gd name="T67" fmla="*/ 262 h 1495"/>
                <a:gd name="T68" fmla="*/ 3027 w 3758"/>
                <a:gd name="T69" fmla="*/ 176 h 1495"/>
                <a:gd name="T70" fmla="*/ 3216 w 3758"/>
                <a:gd name="T71" fmla="*/ 303 h 1495"/>
                <a:gd name="T72" fmla="*/ 3084 w 3758"/>
                <a:gd name="T73" fmla="*/ 197 h 1495"/>
                <a:gd name="T74" fmla="*/ 2770 w 3758"/>
                <a:gd name="T75" fmla="*/ 191 h 1495"/>
                <a:gd name="T76" fmla="*/ 2833 w 3758"/>
                <a:gd name="T77" fmla="*/ 173 h 1495"/>
                <a:gd name="T78" fmla="*/ 1125 w 3758"/>
                <a:gd name="T79" fmla="*/ 227 h 1495"/>
                <a:gd name="T80" fmla="*/ 1004 w 3758"/>
                <a:gd name="T81" fmla="*/ 207 h 1495"/>
                <a:gd name="T82" fmla="*/ 732 w 3758"/>
                <a:gd name="T83" fmla="*/ 292 h 1495"/>
                <a:gd name="T84" fmla="*/ 506 w 3758"/>
                <a:gd name="T85" fmla="*/ 257 h 1495"/>
                <a:gd name="T86" fmla="*/ 459 w 3758"/>
                <a:gd name="T87" fmla="*/ 423 h 1495"/>
                <a:gd name="T88" fmla="*/ 351 w 3758"/>
                <a:gd name="T89" fmla="*/ 468 h 1495"/>
                <a:gd name="T90" fmla="*/ 851 w 3758"/>
                <a:gd name="T91" fmla="*/ 182 h 1495"/>
                <a:gd name="T92" fmla="*/ 2769 w 3758"/>
                <a:gd name="T93" fmla="*/ 153 h 1495"/>
                <a:gd name="T94" fmla="*/ 3001 w 3758"/>
                <a:gd name="T95" fmla="*/ 148 h 1495"/>
                <a:gd name="T96" fmla="*/ 2760 w 3758"/>
                <a:gd name="T97" fmla="*/ 97 h 1495"/>
                <a:gd name="T98" fmla="*/ 428 w 3758"/>
                <a:gd name="T99" fmla="*/ 90 h 1495"/>
                <a:gd name="T100" fmla="*/ 896 w 3758"/>
                <a:gd name="T101" fmla="*/ 86 h 1495"/>
                <a:gd name="T102" fmla="*/ 550 w 3758"/>
                <a:gd name="T103" fmla="*/ 103 h 1495"/>
                <a:gd name="T104" fmla="*/ 1205 w 3758"/>
                <a:gd name="T105" fmla="*/ 54 h 1495"/>
                <a:gd name="T106" fmla="*/ 2950 w 3758"/>
                <a:gd name="T107" fmla="*/ 44 h 1495"/>
                <a:gd name="T108" fmla="*/ 3126 w 3758"/>
                <a:gd name="T109" fmla="*/ 17 h 1495"/>
                <a:gd name="T110" fmla="*/ 3042 w 3758"/>
                <a:gd name="T111" fmla="*/ 62 h 1495"/>
                <a:gd name="T112" fmla="*/ 3139 w 3758"/>
                <a:gd name="T113" fmla="*/ 79 h 1495"/>
                <a:gd name="T114" fmla="*/ 3351 w 3758"/>
                <a:gd name="T115" fmla="*/ 23 h 1495"/>
                <a:gd name="T116" fmla="*/ 3155 w 3758"/>
                <a:gd name="T117" fmla="*/ 93 h 1495"/>
                <a:gd name="T118" fmla="*/ 3360 w 3758"/>
                <a:gd name="T119" fmla="*/ 267 h 1495"/>
                <a:gd name="T120" fmla="*/ 3620 w 3758"/>
                <a:gd name="T121" fmla="*/ 218 h 1495"/>
                <a:gd name="T122" fmla="*/ 3662 w 3758"/>
                <a:gd name="T123" fmla="*/ 126 h 1495"/>
                <a:gd name="T124" fmla="*/ 3425 w 3758"/>
                <a:gd name="T125" fmla="*/ 28 h 1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58" h="1495">
                  <a:moveTo>
                    <a:pt x="3271" y="498"/>
                  </a:moveTo>
                  <a:cubicBezTo>
                    <a:pt x="3249" y="498"/>
                    <a:pt x="3249" y="498"/>
                    <a:pt x="3249" y="498"/>
                  </a:cubicBezTo>
                  <a:cubicBezTo>
                    <a:pt x="3251" y="502"/>
                    <a:pt x="3258" y="505"/>
                    <a:pt x="3263" y="505"/>
                  </a:cubicBezTo>
                  <a:cubicBezTo>
                    <a:pt x="3268" y="505"/>
                    <a:pt x="3272" y="503"/>
                    <a:pt x="3273" y="499"/>
                  </a:cubicBezTo>
                  <a:cubicBezTo>
                    <a:pt x="3273" y="499"/>
                    <a:pt x="3272" y="498"/>
                    <a:pt x="3271" y="498"/>
                  </a:cubicBezTo>
                  <a:moveTo>
                    <a:pt x="3334" y="498"/>
                  </a:moveTo>
                  <a:cubicBezTo>
                    <a:pt x="3308" y="498"/>
                    <a:pt x="3308" y="498"/>
                    <a:pt x="3308" y="498"/>
                  </a:cubicBezTo>
                  <a:cubicBezTo>
                    <a:pt x="3302" y="504"/>
                    <a:pt x="3294" y="509"/>
                    <a:pt x="3297" y="519"/>
                  </a:cubicBezTo>
                  <a:cubicBezTo>
                    <a:pt x="3299" y="520"/>
                    <a:pt x="3301" y="520"/>
                    <a:pt x="3303" y="520"/>
                  </a:cubicBezTo>
                  <a:cubicBezTo>
                    <a:pt x="3306" y="520"/>
                    <a:pt x="3309" y="520"/>
                    <a:pt x="3312" y="519"/>
                  </a:cubicBezTo>
                  <a:cubicBezTo>
                    <a:pt x="3316" y="519"/>
                    <a:pt x="3319" y="519"/>
                    <a:pt x="3322" y="519"/>
                  </a:cubicBezTo>
                  <a:cubicBezTo>
                    <a:pt x="3326" y="519"/>
                    <a:pt x="3329" y="519"/>
                    <a:pt x="3331" y="522"/>
                  </a:cubicBezTo>
                  <a:cubicBezTo>
                    <a:pt x="3329" y="524"/>
                    <a:pt x="3324" y="527"/>
                    <a:pt x="3328" y="531"/>
                  </a:cubicBezTo>
                  <a:cubicBezTo>
                    <a:pt x="3329" y="531"/>
                    <a:pt x="3330" y="531"/>
                    <a:pt x="3330" y="531"/>
                  </a:cubicBezTo>
                  <a:cubicBezTo>
                    <a:pt x="3336" y="531"/>
                    <a:pt x="3338" y="524"/>
                    <a:pt x="3342" y="522"/>
                  </a:cubicBezTo>
                  <a:cubicBezTo>
                    <a:pt x="3350" y="523"/>
                    <a:pt x="3347" y="532"/>
                    <a:pt x="3355" y="532"/>
                  </a:cubicBezTo>
                  <a:cubicBezTo>
                    <a:pt x="3356" y="532"/>
                    <a:pt x="3356" y="532"/>
                    <a:pt x="3357" y="531"/>
                  </a:cubicBezTo>
                  <a:cubicBezTo>
                    <a:pt x="3360" y="529"/>
                    <a:pt x="3363" y="526"/>
                    <a:pt x="3363" y="521"/>
                  </a:cubicBezTo>
                  <a:cubicBezTo>
                    <a:pt x="3361" y="517"/>
                    <a:pt x="3356" y="516"/>
                    <a:pt x="3353" y="513"/>
                  </a:cubicBezTo>
                  <a:cubicBezTo>
                    <a:pt x="3353" y="509"/>
                    <a:pt x="3358" y="510"/>
                    <a:pt x="3357" y="505"/>
                  </a:cubicBezTo>
                  <a:cubicBezTo>
                    <a:pt x="3351" y="502"/>
                    <a:pt x="3341" y="501"/>
                    <a:pt x="3334" y="498"/>
                  </a:cubicBezTo>
                  <a:moveTo>
                    <a:pt x="1944" y="395"/>
                  </a:moveTo>
                  <a:cubicBezTo>
                    <a:pt x="1937" y="395"/>
                    <a:pt x="1931" y="403"/>
                    <a:pt x="1935" y="407"/>
                  </a:cubicBezTo>
                  <a:cubicBezTo>
                    <a:pt x="1944" y="407"/>
                    <a:pt x="1947" y="403"/>
                    <a:pt x="1949" y="397"/>
                  </a:cubicBezTo>
                  <a:cubicBezTo>
                    <a:pt x="1947" y="396"/>
                    <a:pt x="1945" y="395"/>
                    <a:pt x="1944" y="395"/>
                  </a:cubicBezTo>
                  <a:moveTo>
                    <a:pt x="1991" y="248"/>
                  </a:moveTo>
                  <a:cubicBezTo>
                    <a:pt x="1987" y="248"/>
                    <a:pt x="1983" y="250"/>
                    <a:pt x="1984" y="253"/>
                  </a:cubicBezTo>
                  <a:cubicBezTo>
                    <a:pt x="1986" y="254"/>
                    <a:pt x="1988" y="255"/>
                    <a:pt x="1990" y="255"/>
                  </a:cubicBezTo>
                  <a:cubicBezTo>
                    <a:pt x="1993" y="255"/>
                    <a:pt x="1997" y="253"/>
                    <a:pt x="1996" y="250"/>
                  </a:cubicBezTo>
                  <a:cubicBezTo>
                    <a:pt x="1995" y="248"/>
                    <a:pt x="1993" y="248"/>
                    <a:pt x="1991" y="248"/>
                  </a:cubicBezTo>
                  <a:moveTo>
                    <a:pt x="2331" y="226"/>
                  </a:moveTo>
                  <a:cubicBezTo>
                    <a:pt x="2327" y="226"/>
                    <a:pt x="2323" y="227"/>
                    <a:pt x="2318" y="228"/>
                  </a:cubicBezTo>
                  <a:cubicBezTo>
                    <a:pt x="2313" y="229"/>
                    <a:pt x="2309" y="229"/>
                    <a:pt x="2304" y="229"/>
                  </a:cubicBezTo>
                  <a:cubicBezTo>
                    <a:pt x="2303" y="229"/>
                    <a:pt x="2303" y="229"/>
                    <a:pt x="2302" y="229"/>
                  </a:cubicBezTo>
                  <a:cubicBezTo>
                    <a:pt x="2299" y="231"/>
                    <a:pt x="2299" y="236"/>
                    <a:pt x="2295" y="238"/>
                  </a:cubicBezTo>
                  <a:cubicBezTo>
                    <a:pt x="2294" y="237"/>
                    <a:pt x="2293" y="237"/>
                    <a:pt x="2291" y="237"/>
                  </a:cubicBezTo>
                  <a:cubicBezTo>
                    <a:pt x="2289" y="237"/>
                    <a:pt x="2287" y="238"/>
                    <a:pt x="2285" y="239"/>
                  </a:cubicBezTo>
                  <a:cubicBezTo>
                    <a:pt x="2283" y="240"/>
                    <a:pt x="2281" y="242"/>
                    <a:pt x="2278" y="242"/>
                  </a:cubicBezTo>
                  <a:cubicBezTo>
                    <a:pt x="2277" y="242"/>
                    <a:pt x="2276" y="242"/>
                    <a:pt x="2274" y="241"/>
                  </a:cubicBezTo>
                  <a:cubicBezTo>
                    <a:pt x="2267" y="245"/>
                    <a:pt x="2267" y="251"/>
                    <a:pt x="2258" y="256"/>
                  </a:cubicBezTo>
                  <a:cubicBezTo>
                    <a:pt x="2251" y="260"/>
                    <a:pt x="2235" y="262"/>
                    <a:pt x="2236" y="270"/>
                  </a:cubicBezTo>
                  <a:cubicBezTo>
                    <a:pt x="2236" y="275"/>
                    <a:pt x="2247" y="276"/>
                    <a:pt x="2253" y="278"/>
                  </a:cubicBezTo>
                  <a:cubicBezTo>
                    <a:pt x="2260" y="281"/>
                    <a:pt x="2264" y="287"/>
                    <a:pt x="2271" y="288"/>
                  </a:cubicBezTo>
                  <a:cubicBezTo>
                    <a:pt x="2271" y="288"/>
                    <a:pt x="2272" y="288"/>
                    <a:pt x="2273" y="288"/>
                  </a:cubicBezTo>
                  <a:cubicBezTo>
                    <a:pt x="2275" y="288"/>
                    <a:pt x="2277" y="287"/>
                    <a:pt x="2280" y="287"/>
                  </a:cubicBezTo>
                  <a:cubicBezTo>
                    <a:pt x="2282" y="287"/>
                    <a:pt x="2285" y="287"/>
                    <a:pt x="2287" y="287"/>
                  </a:cubicBezTo>
                  <a:cubicBezTo>
                    <a:pt x="2292" y="287"/>
                    <a:pt x="2296" y="288"/>
                    <a:pt x="2296" y="292"/>
                  </a:cubicBezTo>
                  <a:cubicBezTo>
                    <a:pt x="2295" y="295"/>
                    <a:pt x="2292" y="296"/>
                    <a:pt x="2288" y="296"/>
                  </a:cubicBezTo>
                  <a:cubicBezTo>
                    <a:pt x="2285" y="296"/>
                    <a:pt x="2281" y="295"/>
                    <a:pt x="2279" y="294"/>
                  </a:cubicBezTo>
                  <a:cubicBezTo>
                    <a:pt x="2276" y="295"/>
                    <a:pt x="2279" y="301"/>
                    <a:pt x="2275" y="302"/>
                  </a:cubicBezTo>
                  <a:cubicBezTo>
                    <a:pt x="2264" y="301"/>
                    <a:pt x="2262" y="291"/>
                    <a:pt x="2252" y="289"/>
                  </a:cubicBezTo>
                  <a:cubicBezTo>
                    <a:pt x="2246" y="292"/>
                    <a:pt x="2243" y="297"/>
                    <a:pt x="2237" y="301"/>
                  </a:cubicBezTo>
                  <a:cubicBezTo>
                    <a:pt x="2231" y="304"/>
                    <a:pt x="2222" y="305"/>
                    <a:pt x="2219" y="311"/>
                  </a:cubicBezTo>
                  <a:cubicBezTo>
                    <a:pt x="2219" y="314"/>
                    <a:pt x="2220" y="314"/>
                    <a:pt x="2222" y="314"/>
                  </a:cubicBezTo>
                  <a:cubicBezTo>
                    <a:pt x="2223" y="314"/>
                    <a:pt x="2223" y="314"/>
                    <a:pt x="2223" y="314"/>
                  </a:cubicBezTo>
                  <a:cubicBezTo>
                    <a:pt x="2224" y="314"/>
                    <a:pt x="2225" y="314"/>
                    <a:pt x="2227" y="315"/>
                  </a:cubicBezTo>
                  <a:cubicBezTo>
                    <a:pt x="2231" y="317"/>
                    <a:pt x="2231" y="323"/>
                    <a:pt x="2237" y="325"/>
                  </a:cubicBezTo>
                  <a:cubicBezTo>
                    <a:pt x="2239" y="326"/>
                    <a:pt x="2242" y="326"/>
                    <a:pt x="2245" y="326"/>
                  </a:cubicBezTo>
                  <a:cubicBezTo>
                    <a:pt x="2257" y="326"/>
                    <a:pt x="2268" y="319"/>
                    <a:pt x="2280" y="317"/>
                  </a:cubicBezTo>
                  <a:cubicBezTo>
                    <a:pt x="2287" y="319"/>
                    <a:pt x="2288" y="326"/>
                    <a:pt x="2291" y="331"/>
                  </a:cubicBezTo>
                  <a:cubicBezTo>
                    <a:pt x="2286" y="340"/>
                    <a:pt x="2271" y="340"/>
                    <a:pt x="2259" y="342"/>
                  </a:cubicBezTo>
                  <a:cubicBezTo>
                    <a:pt x="2251" y="348"/>
                    <a:pt x="2242" y="353"/>
                    <a:pt x="2239" y="364"/>
                  </a:cubicBezTo>
                  <a:cubicBezTo>
                    <a:pt x="2241" y="370"/>
                    <a:pt x="2256" y="366"/>
                    <a:pt x="2257" y="373"/>
                  </a:cubicBezTo>
                  <a:cubicBezTo>
                    <a:pt x="2255" y="376"/>
                    <a:pt x="2248" y="375"/>
                    <a:pt x="2248" y="379"/>
                  </a:cubicBezTo>
                  <a:cubicBezTo>
                    <a:pt x="2249" y="389"/>
                    <a:pt x="2265" y="386"/>
                    <a:pt x="2275" y="388"/>
                  </a:cubicBezTo>
                  <a:cubicBezTo>
                    <a:pt x="2278" y="393"/>
                    <a:pt x="2275" y="397"/>
                    <a:pt x="2278" y="401"/>
                  </a:cubicBezTo>
                  <a:cubicBezTo>
                    <a:pt x="2279" y="401"/>
                    <a:pt x="2280" y="401"/>
                    <a:pt x="2281" y="401"/>
                  </a:cubicBezTo>
                  <a:cubicBezTo>
                    <a:pt x="2285" y="401"/>
                    <a:pt x="2287" y="400"/>
                    <a:pt x="2290" y="399"/>
                  </a:cubicBezTo>
                  <a:cubicBezTo>
                    <a:pt x="2293" y="399"/>
                    <a:pt x="2296" y="398"/>
                    <a:pt x="2299" y="398"/>
                  </a:cubicBezTo>
                  <a:cubicBezTo>
                    <a:pt x="2299" y="398"/>
                    <a:pt x="2300" y="398"/>
                    <a:pt x="2300" y="398"/>
                  </a:cubicBezTo>
                  <a:cubicBezTo>
                    <a:pt x="2303" y="399"/>
                    <a:pt x="2303" y="403"/>
                    <a:pt x="2305" y="404"/>
                  </a:cubicBezTo>
                  <a:cubicBezTo>
                    <a:pt x="2313" y="403"/>
                    <a:pt x="2313" y="397"/>
                    <a:pt x="2322" y="397"/>
                  </a:cubicBezTo>
                  <a:cubicBezTo>
                    <a:pt x="2322" y="397"/>
                    <a:pt x="2323" y="397"/>
                    <a:pt x="2323" y="397"/>
                  </a:cubicBezTo>
                  <a:cubicBezTo>
                    <a:pt x="2323" y="398"/>
                    <a:pt x="2325" y="399"/>
                    <a:pt x="2325" y="400"/>
                  </a:cubicBezTo>
                  <a:cubicBezTo>
                    <a:pt x="2322" y="407"/>
                    <a:pt x="2314" y="411"/>
                    <a:pt x="2311" y="418"/>
                  </a:cubicBezTo>
                  <a:cubicBezTo>
                    <a:pt x="2297" y="420"/>
                    <a:pt x="2293" y="429"/>
                    <a:pt x="2284" y="434"/>
                  </a:cubicBezTo>
                  <a:cubicBezTo>
                    <a:pt x="2274" y="434"/>
                    <a:pt x="2267" y="437"/>
                    <a:pt x="2265" y="444"/>
                  </a:cubicBezTo>
                  <a:cubicBezTo>
                    <a:pt x="2267" y="444"/>
                    <a:pt x="2269" y="444"/>
                    <a:pt x="2271" y="444"/>
                  </a:cubicBezTo>
                  <a:cubicBezTo>
                    <a:pt x="2299" y="444"/>
                    <a:pt x="2329" y="431"/>
                    <a:pt x="2332" y="409"/>
                  </a:cubicBezTo>
                  <a:cubicBezTo>
                    <a:pt x="2335" y="410"/>
                    <a:pt x="2337" y="410"/>
                    <a:pt x="2339" y="410"/>
                  </a:cubicBezTo>
                  <a:cubicBezTo>
                    <a:pt x="2349" y="410"/>
                    <a:pt x="2356" y="402"/>
                    <a:pt x="2361" y="396"/>
                  </a:cubicBezTo>
                  <a:cubicBezTo>
                    <a:pt x="2359" y="393"/>
                    <a:pt x="2354" y="392"/>
                    <a:pt x="2353" y="388"/>
                  </a:cubicBezTo>
                  <a:cubicBezTo>
                    <a:pt x="2367" y="383"/>
                    <a:pt x="2371" y="371"/>
                    <a:pt x="2383" y="365"/>
                  </a:cubicBezTo>
                  <a:cubicBezTo>
                    <a:pt x="2387" y="362"/>
                    <a:pt x="2392" y="361"/>
                    <a:pt x="2396" y="361"/>
                  </a:cubicBezTo>
                  <a:cubicBezTo>
                    <a:pt x="2400" y="361"/>
                    <a:pt x="2403" y="362"/>
                    <a:pt x="2403" y="367"/>
                  </a:cubicBezTo>
                  <a:cubicBezTo>
                    <a:pt x="2395" y="372"/>
                    <a:pt x="2381" y="369"/>
                    <a:pt x="2377" y="378"/>
                  </a:cubicBezTo>
                  <a:cubicBezTo>
                    <a:pt x="2377" y="381"/>
                    <a:pt x="2377" y="390"/>
                    <a:pt x="2378" y="394"/>
                  </a:cubicBezTo>
                  <a:cubicBezTo>
                    <a:pt x="2388" y="388"/>
                    <a:pt x="2404" y="387"/>
                    <a:pt x="2414" y="381"/>
                  </a:cubicBezTo>
                  <a:cubicBezTo>
                    <a:pt x="2415" y="377"/>
                    <a:pt x="2410" y="377"/>
                    <a:pt x="2411" y="373"/>
                  </a:cubicBezTo>
                  <a:cubicBezTo>
                    <a:pt x="2413" y="369"/>
                    <a:pt x="2416" y="368"/>
                    <a:pt x="2418" y="368"/>
                  </a:cubicBezTo>
                  <a:cubicBezTo>
                    <a:pt x="2423" y="368"/>
                    <a:pt x="2427" y="373"/>
                    <a:pt x="2433" y="375"/>
                  </a:cubicBezTo>
                  <a:cubicBezTo>
                    <a:pt x="2441" y="378"/>
                    <a:pt x="2456" y="377"/>
                    <a:pt x="2467" y="378"/>
                  </a:cubicBezTo>
                  <a:cubicBezTo>
                    <a:pt x="2476" y="379"/>
                    <a:pt x="2482" y="383"/>
                    <a:pt x="2489" y="383"/>
                  </a:cubicBezTo>
                  <a:cubicBezTo>
                    <a:pt x="2491" y="383"/>
                    <a:pt x="2493" y="383"/>
                    <a:pt x="2495" y="382"/>
                  </a:cubicBezTo>
                  <a:cubicBezTo>
                    <a:pt x="2496" y="383"/>
                    <a:pt x="2498" y="384"/>
                    <a:pt x="2499" y="385"/>
                  </a:cubicBezTo>
                  <a:cubicBezTo>
                    <a:pt x="2499" y="247"/>
                    <a:pt x="2499" y="247"/>
                    <a:pt x="2499" y="247"/>
                  </a:cubicBezTo>
                  <a:cubicBezTo>
                    <a:pt x="2495" y="246"/>
                    <a:pt x="2490" y="245"/>
                    <a:pt x="2484" y="245"/>
                  </a:cubicBezTo>
                  <a:cubicBezTo>
                    <a:pt x="2482" y="245"/>
                    <a:pt x="2479" y="245"/>
                    <a:pt x="2477" y="245"/>
                  </a:cubicBezTo>
                  <a:cubicBezTo>
                    <a:pt x="2470" y="239"/>
                    <a:pt x="2458" y="242"/>
                    <a:pt x="2448" y="239"/>
                  </a:cubicBezTo>
                  <a:cubicBezTo>
                    <a:pt x="2445" y="239"/>
                    <a:pt x="2443" y="236"/>
                    <a:pt x="2439" y="236"/>
                  </a:cubicBezTo>
                  <a:cubicBezTo>
                    <a:pt x="2437" y="235"/>
                    <a:pt x="2435" y="235"/>
                    <a:pt x="2433" y="235"/>
                  </a:cubicBezTo>
                  <a:cubicBezTo>
                    <a:pt x="2430" y="235"/>
                    <a:pt x="2427" y="236"/>
                    <a:pt x="2425" y="236"/>
                  </a:cubicBezTo>
                  <a:cubicBezTo>
                    <a:pt x="2422" y="236"/>
                    <a:pt x="2419" y="236"/>
                    <a:pt x="2416" y="236"/>
                  </a:cubicBezTo>
                  <a:cubicBezTo>
                    <a:pt x="2410" y="236"/>
                    <a:pt x="2404" y="235"/>
                    <a:pt x="2399" y="232"/>
                  </a:cubicBezTo>
                  <a:cubicBezTo>
                    <a:pt x="2394" y="232"/>
                    <a:pt x="2393" y="237"/>
                    <a:pt x="2387" y="237"/>
                  </a:cubicBezTo>
                  <a:cubicBezTo>
                    <a:pt x="2387" y="237"/>
                    <a:pt x="2386" y="237"/>
                    <a:pt x="2385" y="237"/>
                  </a:cubicBezTo>
                  <a:cubicBezTo>
                    <a:pt x="2381" y="234"/>
                    <a:pt x="2381" y="229"/>
                    <a:pt x="2376" y="227"/>
                  </a:cubicBezTo>
                  <a:cubicBezTo>
                    <a:pt x="2373" y="228"/>
                    <a:pt x="2369" y="228"/>
                    <a:pt x="2366" y="228"/>
                  </a:cubicBezTo>
                  <a:cubicBezTo>
                    <a:pt x="2364" y="228"/>
                    <a:pt x="2362" y="228"/>
                    <a:pt x="2360" y="228"/>
                  </a:cubicBezTo>
                  <a:cubicBezTo>
                    <a:pt x="2357" y="228"/>
                    <a:pt x="2355" y="228"/>
                    <a:pt x="2353" y="228"/>
                  </a:cubicBezTo>
                  <a:cubicBezTo>
                    <a:pt x="2349" y="228"/>
                    <a:pt x="2346" y="228"/>
                    <a:pt x="2342" y="230"/>
                  </a:cubicBezTo>
                  <a:cubicBezTo>
                    <a:pt x="2339" y="227"/>
                    <a:pt x="2335" y="226"/>
                    <a:pt x="2331" y="226"/>
                  </a:cubicBezTo>
                  <a:moveTo>
                    <a:pt x="2101" y="224"/>
                  </a:moveTo>
                  <a:cubicBezTo>
                    <a:pt x="2100" y="224"/>
                    <a:pt x="2100" y="224"/>
                    <a:pt x="2099" y="224"/>
                  </a:cubicBezTo>
                  <a:cubicBezTo>
                    <a:pt x="2092" y="225"/>
                    <a:pt x="2087" y="232"/>
                    <a:pt x="2088" y="240"/>
                  </a:cubicBezTo>
                  <a:cubicBezTo>
                    <a:pt x="2090" y="240"/>
                    <a:pt x="2092" y="240"/>
                    <a:pt x="2094" y="240"/>
                  </a:cubicBezTo>
                  <a:cubicBezTo>
                    <a:pt x="2096" y="240"/>
                    <a:pt x="2098" y="240"/>
                    <a:pt x="2100" y="240"/>
                  </a:cubicBezTo>
                  <a:cubicBezTo>
                    <a:pt x="2103" y="240"/>
                    <a:pt x="2105" y="240"/>
                    <a:pt x="2108" y="240"/>
                  </a:cubicBezTo>
                  <a:cubicBezTo>
                    <a:pt x="2121" y="240"/>
                    <a:pt x="2133" y="239"/>
                    <a:pt x="2130" y="227"/>
                  </a:cubicBezTo>
                  <a:cubicBezTo>
                    <a:pt x="2129" y="228"/>
                    <a:pt x="2127" y="228"/>
                    <a:pt x="2125" y="228"/>
                  </a:cubicBezTo>
                  <a:cubicBezTo>
                    <a:pt x="2121" y="228"/>
                    <a:pt x="2116" y="227"/>
                    <a:pt x="2112" y="226"/>
                  </a:cubicBezTo>
                  <a:cubicBezTo>
                    <a:pt x="2108" y="225"/>
                    <a:pt x="2104" y="224"/>
                    <a:pt x="2101" y="224"/>
                  </a:cubicBezTo>
                  <a:moveTo>
                    <a:pt x="1660" y="182"/>
                  </a:moveTo>
                  <a:cubicBezTo>
                    <a:pt x="1655" y="182"/>
                    <a:pt x="1650" y="185"/>
                    <a:pt x="1657" y="190"/>
                  </a:cubicBezTo>
                  <a:cubicBezTo>
                    <a:pt x="1665" y="190"/>
                    <a:pt x="1665" y="190"/>
                    <a:pt x="1665" y="190"/>
                  </a:cubicBezTo>
                  <a:cubicBezTo>
                    <a:pt x="1669" y="184"/>
                    <a:pt x="1664" y="182"/>
                    <a:pt x="1660" y="182"/>
                  </a:cubicBezTo>
                  <a:moveTo>
                    <a:pt x="1707" y="181"/>
                  </a:moveTo>
                  <a:cubicBezTo>
                    <a:pt x="1701" y="181"/>
                    <a:pt x="1699" y="192"/>
                    <a:pt x="1698" y="198"/>
                  </a:cubicBezTo>
                  <a:cubicBezTo>
                    <a:pt x="1702" y="199"/>
                    <a:pt x="1705" y="199"/>
                    <a:pt x="1709" y="199"/>
                  </a:cubicBezTo>
                  <a:cubicBezTo>
                    <a:pt x="1714" y="199"/>
                    <a:pt x="1718" y="199"/>
                    <a:pt x="1723" y="198"/>
                  </a:cubicBezTo>
                  <a:cubicBezTo>
                    <a:pt x="1727" y="198"/>
                    <a:pt x="1731" y="198"/>
                    <a:pt x="1736" y="198"/>
                  </a:cubicBezTo>
                  <a:cubicBezTo>
                    <a:pt x="1736" y="198"/>
                    <a:pt x="1737" y="198"/>
                    <a:pt x="1738" y="198"/>
                  </a:cubicBezTo>
                  <a:cubicBezTo>
                    <a:pt x="1737" y="191"/>
                    <a:pt x="1733" y="189"/>
                    <a:pt x="1727" y="189"/>
                  </a:cubicBezTo>
                  <a:cubicBezTo>
                    <a:pt x="1724" y="189"/>
                    <a:pt x="1721" y="189"/>
                    <a:pt x="1718" y="190"/>
                  </a:cubicBezTo>
                  <a:cubicBezTo>
                    <a:pt x="1715" y="190"/>
                    <a:pt x="1712" y="190"/>
                    <a:pt x="1710" y="190"/>
                  </a:cubicBezTo>
                  <a:cubicBezTo>
                    <a:pt x="1709" y="190"/>
                    <a:pt x="1708" y="190"/>
                    <a:pt x="1707" y="190"/>
                  </a:cubicBezTo>
                  <a:cubicBezTo>
                    <a:pt x="1707" y="187"/>
                    <a:pt x="1711" y="187"/>
                    <a:pt x="1711" y="183"/>
                  </a:cubicBezTo>
                  <a:cubicBezTo>
                    <a:pt x="1709" y="181"/>
                    <a:pt x="1708" y="181"/>
                    <a:pt x="1707" y="181"/>
                  </a:cubicBezTo>
                  <a:moveTo>
                    <a:pt x="1427" y="175"/>
                  </a:moveTo>
                  <a:cubicBezTo>
                    <a:pt x="1424" y="175"/>
                    <a:pt x="1420" y="177"/>
                    <a:pt x="1419" y="180"/>
                  </a:cubicBezTo>
                  <a:cubicBezTo>
                    <a:pt x="1420" y="182"/>
                    <a:pt x="1422" y="183"/>
                    <a:pt x="1425" y="183"/>
                  </a:cubicBezTo>
                  <a:cubicBezTo>
                    <a:pt x="1428" y="183"/>
                    <a:pt x="1431" y="182"/>
                    <a:pt x="1432" y="180"/>
                  </a:cubicBezTo>
                  <a:cubicBezTo>
                    <a:pt x="1432" y="176"/>
                    <a:pt x="1430" y="175"/>
                    <a:pt x="1427" y="175"/>
                  </a:cubicBezTo>
                  <a:moveTo>
                    <a:pt x="1776" y="158"/>
                  </a:moveTo>
                  <a:cubicBezTo>
                    <a:pt x="1772" y="158"/>
                    <a:pt x="1767" y="159"/>
                    <a:pt x="1763" y="161"/>
                  </a:cubicBezTo>
                  <a:cubicBezTo>
                    <a:pt x="1764" y="170"/>
                    <a:pt x="1781" y="179"/>
                    <a:pt x="1795" y="179"/>
                  </a:cubicBezTo>
                  <a:cubicBezTo>
                    <a:pt x="1804" y="179"/>
                    <a:pt x="1812" y="175"/>
                    <a:pt x="1813" y="165"/>
                  </a:cubicBezTo>
                  <a:cubicBezTo>
                    <a:pt x="1799" y="165"/>
                    <a:pt x="1789" y="158"/>
                    <a:pt x="1776" y="158"/>
                  </a:cubicBezTo>
                  <a:moveTo>
                    <a:pt x="1657" y="154"/>
                  </a:moveTo>
                  <a:cubicBezTo>
                    <a:pt x="1651" y="154"/>
                    <a:pt x="1648" y="162"/>
                    <a:pt x="1652" y="168"/>
                  </a:cubicBezTo>
                  <a:cubicBezTo>
                    <a:pt x="1652" y="168"/>
                    <a:pt x="1653" y="168"/>
                    <a:pt x="1654" y="168"/>
                  </a:cubicBezTo>
                  <a:cubicBezTo>
                    <a:pt x="1662" y="168"/>
                    <a:pt x="1663" y="163"/>
                    <a:pt x="1663" y="156"/>
                  </a:cubicBezTo>
                  <a:cubicBezTo>
                    <a:pt x="1661" y="154"/>
                    <a:pt x="1659" y="154"/>
                    <a:pt x="1657" y="154"/>
                  </a:cubicBezTo>
                  <a:moveTo>
                    <a:pt x="1728" y="165"/>
                  </a:moveTo>
                  <a:cubicBezTo>
                    <a:pt x="1726" y="164"/>
                    <a:pt x="1724" y="164"/>
                    <a:pt x="1725" y="161"/>
                  </a:cubicBezTo>
                  <a:cubicBezTo>
                    <a:pt x="1725" y="160"/>
                    <a:pt x="1726" y="160"/>
                    <a:pt x="1726" y="160"/>
                  </a:cubicBezTo>
                  <a:cubicBezTo>
                    <a:pt x="1730" y="160"/>
                    <a:pt x="1730" y="164"/>
                    <a:pt x="1728" y="165"/>
                  </a:cubicBezTo>
                  <a:moveTo>
                    <a:pt x="1712" y="151"/>
                  </a:moveTo>
                  <a:cubicBezTo>
                    <a:pt x="1710" y="154"/>
                    <a:pt x="1711" y="158"/>
                    <a:pt x="1707" y="159"/>
                  </a:cubicBezTo>
                  <a:cubicBezTo>
                    <a:pt x="1702" y="154"/>
                    <a:pt x="1695" y="152"/>
                    <a:pt x="1688" y="152"/>
                  </a:cubicBezTo>
                  <a:cubicBezTo>
                    <a:pt x="1678" y="152"/>
                    <a:pt x="1669" y="158"/>
                    <a:pt x="1670" y="171"/>
                  </a:cubicBezTo>
                  <a:cubicBezTo>
                    <a:pt x="1672" y="175"/>
                    <a:pt x="1677" y="176"/>
                    <a:pt x="1683" y="176"/>
                  </a:cubicBezTo>
                  <a:cubicBezTo>
                    <a:pt x="1688" y="176"/>
                    <a:pt x="1694" y="175"/>
                    <a:pt x="1697" y="173"/>
                  </a:cubicBezTo>
                  <a:cubicBezTo>
                    <a:pt x="1702" y="173"/>
                    <a:pt x="1706" y="174"/>
                    <a:pt x="1710" y="174"/>
                  </a:cubicBezTo>
                  <a:cubicBezTo>
                    <a:pt x="1713" y="174"/>
                    <a:pt x="1716" y="174"/>
                    <a:pt x="1718" y="172"/>
                  </a:cubicBezTo>
                  <a:cubicBezTo>
                    <a:pt x="1721" y="174"/>
                    <a:pt x="1724" y="175"/>
                    <a:pt x="1728" y="175"/>
                  </a:cubicBezTo>
                  <a:cubicBezTo>
                    <a:pt x="1735" y="167"/>
                    <a:pt x="1754" y="174"/>
                    <a:pt x="1751" y="158"/>
                  </a:cubicBezTo>
                  <a:cubicBezTo>
                    <a:pt x="1746" y="149"/>
                    <a:pt x="1725" y="153"/>
                    <a:pt x="1712" y="151"/>
                  </a:cubicBezTo>
                  <a:moveTo>
                    <a:pt x="1258" y="133"/>
                  </a:moveTo>
                  <a:cubicBezTo>
                    <a:pt x="1254" y="133"/>
                    <a:pt x="1249" y="137"/>
                    <a:pt x="1253" y="141"/>
                  </a:cubicBezTo>
                  <a:cubicBezTo>
                    <a:pt x="1254" y="141"/>
                    <a:pt x="1254" y="141"/>
                    <a:pt x="1255" y="141"/>
                  </a:cubicBezTo>
                  <a:cubicBezTo>
                    <a:pt x="1260" y="141"/>
                    <a:pt x="1263" y="139"/>
                    <a:pt x="1263" y="135"/>
                  </a:cubicBezTo>
                  <a:cubicBezTo>
                    <a:pt x="1262" y="133"/>
                    <a:pt x="1260" y="133"/>
                    <a:pt x="1258" y="133"/>
                  </a:cubicBezTo>
                  <a:moveTo>
                    <a:pt x="1571" y="217"/>
                  </a:moveTo>
                  <a:cubicBezTo>
                    <a:pt x="1568" y="217"/>
                    <a:pt x="1565" y="216"/>
                    <a:pt x="1563" y="215"/>
                  </a:cubicBezTo>
                  <a:cubicBezTo>
                    <a:pt x="1562" y="210"/>
                    <a:pt x="1568" y="209"/>
                    <a:pt x="1574" y="209"/>
                  </a:cubicBezTo>
                  <a:cubicBezTo>
                    <a:pt x="1578" y="209"/>
                    <a:pt x="1584" y="210"/>
                    <a:pt x="1585" y="212"/>
                  </a:cubicBezTo>
                  <a:cubicBezTo>
                    <a:pt x="1584" y="215"/>
                    <a:pt x="1577" y="217"/>
                    <a:pt x="1571" y="217"/>
                  </a:cubicBezTo>
                  <a:moveTo>
                    <a:pt x="1334" y="125"/>
                  </a:moveTo>
                  <a:cubicBezTo>
                    <a:pt x="1333" y="125"/>
                    <a:pt x="1332" y="125"/>
                    <a:pt x="1332" y="125"/>
                  </a:cubicBezTo>
                  <a:cubicBezTo>
                    <a:pt x="1325" y="129"/>
                    <a:pt x="1316" y="134"/>
                    <a:pt x="1311" y="137"/>
                  </a:cubicBezTo>
                  <a:cubicBezTo>
                    <a:pt x="1313" y="146"/>
                    <a:pt x="1328" y="143"/>
                    <a:pt x="1332" y="150"/>
                  </a:cubicBezTo>
                  <a:cubicBezTo>
                    <a:pt x="1330" y="152"/>
                    <a:pt x="1328" y="152"/>
                    <a:pt x="1326" y="152"/>
                  </a:cubicBezTo>
                  <a:cubicBezTo>
                    <a:pt x="1323" y="152"/>
                    <a:pt x="1319" y="151"/>
                    <a:pt x="1315" y="149"/>
                  </a:cubicBezTo>
                  <a:cubicBezTo>
                    <a:pt x="1311" y="147"/>
                    <a:pt x="1306" y="146"/>
                    <a:pt x="1301" y="146"/>
                  </a:cubicBezTo>
                  <a:cubicBezTo>
                    <a:pt x="1299" y="146"/>
                    <a:pt x="1297" y="146"/>
                    <a:pt x="1295" y="147"/>
                  </a:cubicBezTo>
                  <a:cubicBezTo>
                    <a:pt x="1295" y="152"/>
                    <a:pt x="1307" y="154"/>
                    <a:pt x="1300" y="160"/>
                  </a:cubicBezTo>
                  <a:cubicBezTo>
                    <a:pt x="1292" y="157"/>
                    <a:pt x="1286" y="150"/>
                    <a:pt x="1280" y="150"/>
                  </a:cubicBezTo>
                  <a:cubicBezTo>
                    <a:pt x="1277" y="150"/>
                    <a:pt x="1273" y="152"/>
                    <a:pt x="1270" y="155"/>
                  </a:cubicBezTo>
                  <a:cubicBezTo>
                    <a:pt x="1267" y="151"/>
                    <a:pt x="1258" y="149"/>
                    <a:pt x="1248" y="149"/>
                  </a:cubicBezTo>
                  <a:cubicBezTo>
                    <a:pt x="1245" y="149"/>
                    <a:pt x="1241" y="149"/>
                    <a:pt x="1237" y="150"/>
                  </a:cubicBezTo>
                  <a:cubicBezTo>
                    <a:pt x="1237" y="498"/>
                    <a:pt x="1237" y="498"/>
                    <a:pt x="1237" y="498"/>
                  </a:cubicBezTo>
                  <a:cubicBezTo>
                    <a:pt x="1705" y="498"/>
                    <a:pt x="1705" y="498"/>
                    <a:pt x="1705" y="498"/>
                  </a:cubicBezTo>
                  <a:cubicBezTo>
                    <a:pt x="1705" y="490"/>
                    <a:pt x="1705" y="483"/>
                    <a:pt x="1715" y="479"/>
                  </a:cubicBezTo>
                  <a:cubicBezTo>
                    <a:pt x="1718" y="484"/>
                    <a:pt x="1719" y="491"/>
                    <a:pt x="1719" y="498"/>
                  </a:cubicBezTo>
                  <a:cubicBezTo>
                    <a:pt x="1737" y="498"/>
                    <a:pt x="1737" y="498"/>
                    <a:pt x="1737" y="498"/>
                  </a:cubicBezTo>
                  <a:cubicBezTo>
                    <a:pt x="1737" y="496"/>
                    <a:pt x="1738" y="493"/>
                    <a:pt x="1737" y="491"/>
                  </a:cubicBezTo>
                  <a:cubicBezTo>
                    <a:pt x="1736" y="487"/>
                    <a:pt x="1732" y="484"/>
                    <a:pt x="1732" y="480"/>
                  </a:cubicBezTo>
                  <a:cubicBezTo>
                    <a:pt x="1731" y="477"/>
                    <a:pt x="1734" y="474"/>
                    <a:pt x="1734" y="471"/>
                  </a:cubicBezTo>
                  <a:cubicBezTo>
                    <a:pt x="1734" y="467"/>
                    <a:pt x="1730" y="458"/>
                    <a:pt x="1726" y="455"/>
                  </a:cubicBezTo>
                  <a:cubicBezTo>
                    <a:pt x="1726" y="455"/>
                    <a:pt x="1726" y="455"/>
                    <a:pt x="1726" y="455"/>
                  </a:cubicBezTo>
                  <a:cubicBezTo>
                    <a:pt x="1717" y="455"/>
                    <a:pt x="1721" y="466"/>
                    <a:pt x="1716" y="469"/>
                  </a:cubicBezTo>
                  <a:cubicBezTo>
                    <a:pt x="1708" y="464"/>
                    <a:pt x="1706" y="455"/>
                    <a:pt x="1694" y="455"/>
                  </a:cubicBezTo>
                  <a:cubicBezTo>
                    <a:pt x="1694" y="455"/>
                    <a:pt x="1694" y="455"/>
                    <a:pt x="1694" y="455"/>
                  </a:cubicBezTo>
                  <a:cubicBezTo>
                    <a:pt x="1687" y="455"/>
                    <a:pt x="1682" y="461"/>
                    <a:pt x="1674" y="462"/>
                  </a:cubicBezTo>
                  <a:cubicBezTo>
                    <a:pt x="1668" y="457"/>
                    <a:pt x="1655" y="455"/>
                    <a:pt x="1655" y="448"/>
                  </a:cubicBezTo>
                  <a:cubicBezTo>
                    <a:pt x="1655" y="443"/>
                    <a:pt x="1664" y="444"/>
                    <a:pt x="1671" y="439"/>
                  </a:cubicBezTo>
                  <a:cubicBezTo>
                    <a:pt x="1676" y="435"/>
                    <a:pt x="1679" y="426"/>
                    <a:pt x="1687" y="426"/>
                  </a:cubicBezTo>
                  <a:cubicBezTo>
                    <a:pt x="1688" y="426"/>
                    <a:pt x="1689" y="426"/>
                    <a:pt x="1691" y="427"/>
                  </a:cubicBezTo>
                  <a:cubicBezTo>
                    <a:pt x="1702" y="412"/>
                    <a:pt x="1721" y="394"/>
                    <a:pt x="1746" y="394"/>
                  </a:cubicBezTo>
                  <a:cubicBezTo>
                    <a:pt x="1753" y="394"/>
                    <a:pt x="1760" y="395"/>
                    <a:pt x="1768" y="398"/>
                  </a:cubicBezTo>
                  <a:cubicBezTo>
                    <a:pt x="1772" y="396"/>
                    <a:pt x="1777" y="395"/>
                    <a:pt x="1782" y="395"/>
                  </a:cubicBezTo>
                  <a:cubicBezTo>
                    <a:pt x="1783" y="395"/>
                    <a:pt x="1783" y="395"/>
                    <a:pt x="1783" y="395"/>
                  </a:cubicBezTo>
                  <a:cubicBezTo>
                    <a:pt x="1784" y="395"/>
                    <a:pt x="1784" y="395"/>
                    <a:pt x="1784" y="395"/>
                  </a:cubicBezTo>
                  <a:cubicBezTo>
                    <a:pt x="1786" y="395"/>
                    <a:pt x="1788" y="395"/>
                    <a:pt x="1790" y="395"/>
                  </a:cubicBezTo>
                  <a:cubicBezTo>
                    <a:pt x="1791" y="390"/>
                    <a:pt x="1799" y="387"/>
                    <a:pt x="1806" y="387"/>
                  </a:cubicBezTo>
                  <a:cubicBezTo>
                    <a:pt x="1812" y="387"/>
                    <a:pt x="1817" y="389"/>
                    <a:pt x="1820" y="392"/>
                  </a:cubicBezTo>
                  <a:cubicBezTo>
                    <a:pt x="1821" y="397"/>
                    <a:pt x="1812" y="394"/>
                    <a:pt x="1813" y="400"/>
                  </a:cubicBezTo>
                  <a:cubicBezTo>
                    <a:pt x="1815" y="401"/>
                    <a:pt x="1817" y="402"/>
                    <a:pt x="1819" y="402"/>
                  </a:cubicBezTo>
                  <a:cubicBezTo>
                    <a:pt x="1825" y="402"/>
                    <a:pt x="1830" y="397"/>
                    <a:pt x="1836" y="397"/>
                  </a:cubicBezTo>
                  <a:cubicBezTo>
                    <a:pt x="1836" y="397"/>
                    <a:pt x="1836" y="397"/>
                    <a:pt x="1836" y="397"/>
                  </a:cubicBezTo>
                  <a:cubicBezTo>
                    <a:pt x="1839" y="397"/>
                    <a:pt x="1841" y="398"/>
                    <a:pt x="1844" y="398"/>
                  </a:cubicBezTo>
                  <a:cubicBezTo>
                    <a:pt x="1846" y="399"/>
                    <a:pt x="1849" y="400"/>
                    <a:pt x="1851" y="400"/>
                  </a:cubicBezTo>
                  <a:cubicBezTo>
                    <a:pt x="1853" y="400"/>
                    <a:pt x="1855" y="399"/>
                    <a:pt x="1857" y="397"/>
                  </a:cubicBezTo>
                  <a:cubicBezTo>
                    <a:pt x="1860" y="392"/>
                    <a:pt x="1846" y="393"/>
                    <a:pt x="1843" y="389"/>
                  </a:cubicBezTo>
                  <a:cubicBezTo>
                    <a:pt x="1857" y="384"/>
                    <a:pt x="1864" y="374"/>
                    <a:pt x="1871" y="364"/>
                  </a:cubicBezTo>
                  <a:cubicBezTo>
                    <a:pt x="1875" y="363"/>
                    <a:pt x="1879" y="362"/>
                    <a:pt x="1883" y="362"/>
                  </a:cubicBezTo>
                  <a:cubicBezTo>
                    <a:pt x="1891" y="362"/>
                    <a:pt x="1899" y="364"/>
                    <a:pt x="1904" y="367"/>
                  </a:cubicBezTo>
                  <a:cubicBezTo>
                    <a:pt x="1904" y="372"/>
                    <a:pt x="1898" y="372"/>
                    <a:pt x="1899" y="378"/>
                  </a:cubicBezTo>
                  <a:cubicBezTo>
                    <a:pt x="1902" y="380"/>
                    <a:pt x="1904" y="381"/>
                    <a:pt x="1906" y="381"/>
                  </a:cubicBezTo>
                  <a:cubicBezTo>
                    <a:pt x="1910" y="381"/>
                    <a:pt x="1913" y="379"/>
                    <a:pt x="1917" y="376"/>
                  </a:cubicBezTo>
                  <a:cubicBezTo>
                    <a:pt x="1921" y="374"/>
                    <a:pt x="1925" y="371"/>
                    <a:pt x="1930" y="371"/>
                  </a:cubicBezTo>
                  <a:cubicBezTo>
                    <a:pt x="1930" y="371"/>
                    <a:pt x="1930" y="371"/>
                    <a:pt x="1931" y="371"/>
                  </a:cubicBezTo>
                  <a:cubicBezTo>
                    <a:pt x="1932" y="368"/>
                    <a:pt x="1932" y="365"/>
                    <a:pt x="1931" y="362"/>
                  </a:cubicBezTo>
                  <a:cubicBezTo>
                    <a:pt x="1933" y="359"/>
                    <a:pt x="1939" y="354"/>
                    <a:pt x="1944" y="354"/>
                  </a:cubicBezTo>
                  <a:cubicBezTo>
                    <a:pt x="1946" y="354"/>
                    <a:pt x="1948" y="354"/>
                    <a:pt x="1950" y="356"/>
                  </a:cubicBezTo>
                  <a:cubicBezTo>
                    <a:pt x="1949" y="363"/>
                    <a:pt x="1943" y="365"/>
                    <a:pt x="1943" y="372"/>
                  </a:cubicBezTo>
                  <a:cubicBezTo>
                    <a:pt x="1931" y="380"/>
                    <a:pt x="1917" y="383"/>
                    <a:pt x="1907" y="391"/>
                  </a:cubicBezTo>
                  <a:cubicBezTo>
                    <a:pt x="1903" y="393"/>
                    <a:pt x="1901" y="398"/>
                    <a:pt x="1897" y="401"/>
                  </a:cubicBezTo>
                  <a:cubicBezTo>
                    <a:pt x="1889" y="406"/>
                    <a:pt x="1879" y="409"/>
                    <a:pt x="1869" y="412"/>
                  </a:cubicBezTo>
                  <a:cubicBezTo>
                    <a:pt x="1868" y="424"/>
                    <a:pt x="1855" y="426"/>
                    <a:pt x="1855" y="442"/>
                  </a:cubicBezTo>
                  <a:cubicBezTo>
                    <a:pt x="1854" y="464"/>
                    <a:pt x="1864" y="476"/>
                    <a:pt x="1863" y="493"/>
                  </a:cubicBezTo>
                  <a:cubicBezTo>
                    <a:pt x="1874" y="492"/>
                    <a:pt x="1877" y="485"/>
                    <a:pt x="1887" y="482"/>
                  </a:cubicBezTo>
                  <a:cubicBezTo>
                    <a:pt x="1883" y="469"/>
                    <a:pt x="1895" y="470"/>
                    <a:pt x="1901" y="467"/>
                  </a:cubicBezTo>
                  <a:cubicBezTo>
                    <a:pt x="1904" y="464"/>
                    <a:pt x="1899" y="457"/>
                    <a:pt x="1902" y="454"/>
                  </a:cubicBezTo>
                  <a:cubicBezTo>
                    <a:pt x="1903" y="453"/>
                    <a:pt x="1905" y="453"/>
                    <a:pt x="1906" y="453"/>
                  </a:cubicBezTo>
                  <a:cubicBezTo>
                    <a:pt x="1907" y="453"/>
                    <a:pt x="1909" y="453"/>
                    <a:pt x="1911" y="453"/>
                  </a:cubicBezTo>
                  <a:cubicBezTo>
                    <a:pt x="1912" y="453"/>
                    <a:pt x="1914" y="454"/>
                    <a:pt x="1916" y="454"/>
                  </a:cubicBezTo>
                  <a:cubicBezTo>
                    <a:pt x="1917" y="454"/>
                    <a:pt x="1919" y="453"/>
                    <a:pt x="1920" y="453"/>
                  </a:cubicBezTo>
                  <a:cubicBezTo>
                    <a:pt x="1921" y="445"/>
                    <a:pt x="1915" y="444"/>
                    <a:pt x="1915" y="438"/>
                  </a:cubicBezTo>
                  <a:cubicBezTo>
                    <a:pt x="1917" y="436"/>
                    <a:pt x="1919" y="434"/>
                    <a:pt x="1922" y="433"/>
                  </a:cubicBezTo>
                  <a:cubicBezTo>
                    <a:pt x="1925" y="434"/>
                    <a:pt x="1927" y="436"/>
                    <a:pt x="1930" y="436"/>
                  </a:cubicBezTo>
                  <a:cubicBezTo>
                    <a:pt x="1931" y="436"/>
                    <a:pt x="1932" y="436"/>
                    <a:pt x="1933" y="435"/>
                  </a:cubicBezTo>
                  <a:cubicBezTo>
                    <a:pt x="1936" y="429"/>
                    <a:pt x="1928" y="425"/>
                    <a:pt x="1932" y="417"/>
                  </a:cubicBezTo>
                  <a:cubicBezTo>
                    <a:pt x="1929" y="414"/>
                    <a:pt x="1921" y="414"/>
                    <a:pt x="1920" y="409"/>
                  </a:cubicBezTo>
                  <a:cubicBezTo>
                    <a:pt x="1926" y="401"/>
                    <a:pt x="1931" y="393"/>
                    <a:pt x="1942" y="389"/>
                  </a:cubicBezTo>
                  <a:cubicBezTo>
                    <a:pt x="1944" y="389"/>
                    <a:pt x="1945" y="390"/>
                    <a:pt x="1947" y="390"/>
                  </a:cubicBezTo>
                  <a:cubicBezTo>
                    <a:pt x="1953" y="390"/>
                    <a:pt x="1955" y="384"/>
                    <a:pt x="1961" y="382"/>
                  </a:cubicBezTo>
                  <a:cubicBezTo>
                    <a:pt x="1964" y="383"/>
                    <a:pt x="1963" y="388"/>
                    <a:pt x="1967" y="388"/>
                  </a:cubicBezTo>
                  <a:cubicBezTo>
                    <a:pt x="1967" y="388"/>
                    <a:pt x="1967" y="388"/>
                    <a:pt x="1967" y="388"/>
                  </a:cubicBezTo>
                  <a:cubicBezTo>
                    <a:pt x="1975" y="385"/>
                    <a:pt x="1979" y="379"/>
                    <a:pt x="1989" y="378"/>
                  </a:cubicBezTo>
                  <a:cubicBezTo>
                    <a:pt x="1992" y="384"/>
                    <a:pt x="1994" y="391"/>
                    <a:pt x="2003" y="392"/>
                  </a:cubicBezTo>
                  <a:cubicBezTo>
                    <a:pt x="2011" y="381"/>
                    <a:pt x="2026" y="374"/>
                    <a:pt x="2036" y="365"/>
                  </a:cubicBezTo>
                  <a:cubicBezTo>
                    <a:pt x="2038" y="365"/>
                    <a:pt x="2039" y="365"/>
                    <a:pt x="2040" y="365"/>
                  </a:cubicBezTo>
                  <a:cubicBezTo>
                    <a:pt x="2054" y="365"/>
                    <a:pt x="2061" y="354"/>
                    <a:pt x="2075" y="353"/>
                  </a:cubicBezTo>
                  <a:cubicBezTo>
                    <a:pt x="2079" y="356"/>
                    <a:pt x="2085" y="358"/>
                    <a:pt x="2090" y="358"/>
                  </a:cubicBezTo>
                  <a:cubicBezTo>
                    <a:pt x="2095" y="358"/>
                    <a:pt x="2100" y="355"/>
                    <a:pt x="2100" y="348"/>
                  </a:cubicBezTo>
                  <a:cubicBezTo>
                    <a:pt x="2088" y="344"/>
                    <a:pt x="2089" y="332"/>
                    <a:pt x="2076" y="329"/>
                  </a:cubicBezTo>
                  <a:cubicBezTo>
                    <a:pt x="2076" y="329"/>
                    <a:pt x="2075" y="329"/>
                    <a:pt x="2075" y="329"/>
                  </a:cubicBezTo>
                  <a:cubicBezTo>
                    <a:pt x="2073" y="329"/>
                    <a:pt x="2072" y="330"/>
                    <a:pt x="2071" y="330"/>
                  </a:cubicBezTo>
                  <a:cubicBezTo>
                    <a:pt x="2070" y="330"/>
                    <a:pt x="2069" y="330"/>
                    <a:pt x="2067" y="330"/>
                  </a:cubicBezTo>
                  <a:cubicBezTo>
                    <a:pt x="2066" y="330"/>
                    <a:pt x="2064" y="330"/>
                    <a:pt x="2063" y="328"/>
                  </a:cubicBezTo>
                  <a:cubicBezTo>
                    <a:pt x="2062" y="327"/>
                    <a:pt x="2061" y="326"/>
                    <a:pt x="2062" y="324"/>
                  </a:cubicBezTo>
                  <a:cubicBezTo>
                    <a:pt x="2065" y="320"/>
                    <a:pt x="2068" y="319"/>
                    <a:pt x="2071" y="319"/>
                  </a:cubicBezTo>
                  <a:cubicBezTo>
                    <a:pt x="2075" y="319"/>
                    <a:pt x="2080" y="322"/>
                    <a:pt x="2084" y="324"/>
                  </a:cubicBezTo>
                  <a:cubicBezTo>
                    <a:pt x="2088" y="326"/>
                    <a:pt x="2093" y="329"/>
                    <a:pt x="2097" y="329"/>
                  </a:cubicBezTo>
                  <a:cubicBezTo>
                    <a:pt x="2097" y="329"/>
                    <a:pt x="2098" y="329"/>
                    <a:pt x="2098" y="328"/>
                  </a:cubicBezTo>
                  <a:cubicBezTo>
                    <a:pt x="2104" y="328"/>
                    <a:pt x="2106" y="322"/>
                    <a:pt x="2109" y="317"/>
                  </a:cubicBezTo>
                  <a:cubicBezTo>
                    <a:pt x="2107" y="314"/>
                    <a:pt x="2104" y="312"/>
                    <a:pt x="2104" y="308"/>
                  </a:cubicBezTo>
                  <a:cubicBezTo>
                    <a:pt x="2105" y="306"/>
                    <a:pt x="2108" y="304"/>
                    <a:pt x="2112" y="303"/>
                  </a:cubicBezTo>
                  <a:cubicBezTo>
                    <a:pt x="2116" y="305"/>
                    <a:pt x="2115" y="311"/>
                    <a:pt x="2117" y="315"/>
                  </a:cubicBezTo>
                  <a:cubicBezTo>
                    <a:pt x="2120" y="317"/>
                    <a:pt x="2125" y="317"/>
                    <a:pt x="2131" y="317"/>
                  </a:cubicBezTo>
                  <a:cubicBezTo>
                    <a:pt x="2132" y="317"/>
                    <a:pt x="2133" y="317"/>
                    <a:pt x="2134" y="317"/>
                  </a:cubicBezTo>
                  <a:cubicBezTo>
                    <a:pt x="2135" y="317"/>
                    <a:pt x="2136" y="317"/>
                    <a:pt x="2137" y="317"/>
                  </a:cubicBezTo>
                  <a:cubicBezTo>
                    <a:pt x="2138" y="317"/>
                    <a:pt x="2138" y="317"/>
                    <a:pt x="2138" y="317"/>
                  </a:cubicBezTo>
                  <a:cubicBezTo>
                    <a:pt x="2142" y="326"/>
                    <a:pt x="2154" y="335"/>
                    <a:pt x="2167" y="335"/>
                  </a:cubicBezTo>
                  <a:cubicBezTo>
                    <a:pt x="2170" y="335"/>
                    <a:pt x="2173" y="335"/>
                    <a:pt x="2177" y="333"/>
                  </a:cubicBezTo>
                  <a:cubicBezTo>
                    <a:pt x="2167" y="311"/>
                    <a:pt x="2204" y="317"/>
                    <a:pt x="2203" y="303"/>
                  </a:cubicBezTo>
                  <a:cubicBezTo>
                    <a:pt x="2202" y="302"/>
                    <a:pt x="2201" y="302"/>
                    <a:pt x="2199" y="302"/>
                  </a:cubicBezTo>
                  <a:cubicBezTo>
                    <a:pt x="2199" y="302"/>
                    <a:pt x="2198" y="302"/>
                    <a:pt x="2197" y="302"/>
                  </a:cubicBezTo>
                  <a:cubicBezTo>
                    <a:pt x="2196" y="302"/>
                    <a:pt x="2195" y="302"/>
                    <a:pt x="2195" y="302"/>
                  </a:cubicBezTo>
                  <a:cubicBezTo>
                    <a:pt x="2194" y="302"/>
                    <a:pt x="2193" y="302"/>
                    <a:pt x="2192" y="302"/>
                  </a:cubicBezTo>
                  <a:cubicBezTo>
                    <a:pt x="2192" y="294"/>
                    <a:pt x="2181" y="293"/>
                    <a:pt x="2171" y="293"/>
                  </a:cubicBezTo>
                  <a:cubicBezTo>
                    <a:pt x="2167" y="293"/>
                    <a:pt x="2163" y="293"/>
                    <a:pt x="2160" y="293"/>
                  </a:cubicBezTo>
                  <a:cubicBezTo>
                    <a:pt x="2159" y="298"/>
                    <a:pt x="2166" y="299"/>
                    <a:pt x="2162" y="303"/>
                  </a:cubicBezTo>
                  <a:cubicBezTo>
                    <a:pt x="2161" y="304"/>
                    <a:pt x="2159" y="304"/>
                    <a:pt x="2158" y="304"/>
                  </a:cubicBezTo>
                  <a:cubicBezTo>
                    <a:pt x="2151" y="304"/>
                    <a:pt x="2151" y="294"/>
                    <a:pt x="2152" y="290"/>
                  </a:cubicBezTo>
                  <a:cubicBezTo>
                    <a:pt x="2137" y="278"/>
                    <a:pt x="2109" y="275"/>
                    <a:pt x="2095" y="262"/>
                  </a:cubicBezTo>
                  <a:cubicBezTo>
                    <a:pt x="2094" y="262"/>
                    <a:pt x="2094" y="262"/>
                    <a:pt x="2094" y="262"/>
                  </a:cubicBezTo>
                  <a:cubicBezTo>
                    <a:pt x="2092" y="262"/>
                    <a:pt x="2091" y="262"/>
                    <a:pt x="2090" y="262"/>
                  </a:cubicBezTo>
                  <a:cubicBezTo>
                    <a:pt x="2089" y="262"/>
                    <a:pt x="2088" y="263"/>
                    <a:pt x="2087" y="263"/>
                  </a:cubicBezTo>
                  <a:cubicBezTo>
                    <a:pt x="2086" y="263"/>
                    <a:pt x="2086" y="263"/>
                    <a:pt x="2085" y="263"/>
                  </a:cubicBezTo>
                  <a:cubicBezTo>
                    <a:pt x="2076" y="260"/>
                    <a:pt x="2070" y="253"/>
                    <a:pt x="2059" y="251"/>
                  </a:cubicBezTo>
                  <a:cubicBezTo>
                    <a:pt x="2059" y="251"/>
                    <a:pt x="2058" y="251"/>
                    <a:pt x="2057" y="251"/>
                  </a:cubicBezTo>
                  <a:cubicBezTo>
                    <a:pt x="2053" y="251"/>
                    <a:pt x="2049" y="252"/>
                    <a:pt x="2045" y="253"/>
                  </a:cubicBezTo>
                  <a:cubicBezTo>
                    <a:pt x="2041" y="254"/>
                    <a:pt x="2037" y="254"/>
                    <a:pt x="2033" y="254"/>
                  </a:cubicBezTo>
                  <a:cubicBezTo>
                    <a:pt x="2032" y="254"/>
                    <a:pt x="2031" y="254"/>
                    <a:pt x="2031" y="254"/>
                  </a:cubicBezTo>
                  <a:cubicBezTo>
                    <a:pt x="2022" y="253"/>
                    <a:pt x="2019" y="248"/>
                    <a:pt x="2012" y="248"/>
                  </a:cubicBezTo>
                  <a:cubicBezTo>
                    <a:pt x="2011" y="248"/>
                    <a:pt x="2009" y="248"/>
                    <a:pt x="2007" y="249"/>
                  </a:cubicBezTo>
                  <a:cubicBezTo>
                    <a:pt x="2003" y="253"/>
                    <a:pt x="2009" y="259"/>
                    <a:pt x="2008" y="265"/>
                  </a:cubicBezTo>
                  <a:cubicBezTo>
                    <a:pt x="2006" y="268"/>
                    <a:pt x="2003" y="269"/>
                    <a:pt x="2001" y="269"/>
                  </a:cubicBezTo>
                  <a:cubicBezTo>
                    <a:pt x="1993" y="269"/>
                    <a:pt x="1985" y="259"/>
                    <a:pt x="1979" y="255"/>
                  </a:cubicBezTo>
                  <a:cubicBezTo>
                    <a:pt x="1976" y="256"/>
                    <a:pt x="1974" y="257"/>
                    <a:pt x="1972" y="257"/>
                  </a:cubicBezTo>
                  <a:cubicBezTo>
                    <a:pt x="1969" y="257"/>
                    <a:pt x="1966" y="256"/>
                    <a:pt x="1964" y="256"/>
                  </a:cubicBezTo>
                  <a:cubicBezTo>
                    <a:pt x="1961" y="255"/>
                    <a:pt x="1959" y="255"/>
                    <a:pt x="1956" y="255"/>
                  </a:cubicBezTo>
                  <a:cubicBezTo>
                    <a:pt x="1954" y="255"/>
                    <a:pt x="1951" y="255"/>
                    <a:pt x="1949" y="256"/>
                  </a:cubicBezTo>
                  <a:cubicBezTo>
                    <a:pt x="1945" y="253"/>
                    <a:pt x="1938" y="252"/>
                    <a:pt x="1932" y="252"/>
                  </a:cubicBezTo>
                  <a:cubicBezTo>
                    <a:pt x="1927" y="252"/>
                    <a:pt x="1922" y="253"/>
                    <a:pt x="1919" y="255"/>
                  </a:cubicBezTo>
                  <a:cubicBezTo>
                    <a:pt x="1916" y="259"/>
                    <a:pt x="1918" y="265"/>
                    <a:pt x="1913" y="266"/>
                  </a:cubicBezTo>
                  <a:cubicBezTo>
                    <a:pt x="1909" y="262"/>
                    <a:pt x="1906" y="255"/>
                    <a:pt x="1901" y="251"/>
                  </a:cubicBezTo>
                  <a:cubicBezTo>
                    <a:pt x="1901" y="248"/>
                    <a:pt x="1904" y="247"/>
                    <a:pt x="1903" y="243"/>
                  </a:cubicBezTo>
                  <a:cubicBezTo>
                    <a:pt x="1895" y="235"/>
                    <a:pt x="1876" y="235"/>
                    <a:pt x="1862" y="231"/>
                  </a:cubicBezTo>
                  <a:cubicBezTo>
                    <a:pt x="1856" y="235"/>
                    <a:pt x="1847" y="237"/>
                    <a:pt x="1838" y="237"/>
                  </a:cubicBezTo>
                  <a:cubicBezTo>
                    <a:pt x="1826" y="237"/>
                    <a:pt x="1815" y="234"/>
                    <a:pt x="1811" y="227"/>
                  </a:cubicBezTo>
                  <a:cubicBezTo>
                    <a:pt x="1811" y="227"/>
                    <a:pt x="1811" y="227"/>
                    <a:pt x="1811" y="227"/>
                  </a:cubicBezTo>
                  <a:cubicBezTo>
                    <a:pt x="1809" y="227"/>
                    <a:pt x="1808" y="228"/>
                    <a:pt x="1806" y="228"/>
                  </a:cubicBezTo>
                  <a:cubicBezTo>
                    <a:pt x="1805" y="228"/>
                    <a:pt x="1803" y="228"/>
                    <a:pt x="1802" y="228"/>
                  </a:cubicBezTo>
                  <a:cubicBezTo>
                    <a:pt x="1799" y="228"/>
                    <a:pt x="1796" y="227"/>
                    <a:pt x="1795" y="226"/>
                  </a:cubicBezTo>
                  <a:cubicBezTo>
                    <a:pt x="1795" y="222"/>
                    <a:pt x="1801" y="223"/>
                    <a:pt x="1800" y="219"/>
                  </a:cubicBezTo>
                  <a:cubicBezTo>
                    <a:pt x="1793" y="216"/>
                    <a:pt x="1786" y="212"/>
                    <a:pt x="1775" y="212"/>
                  </a:cubicBezTo>
                  <a:cubicBezTo>
                    <a:pt x="1770" y="218"/>
                    <a:pt x="1761" y="226"/>
                    <a:pt x="1751" y="226"/>
                  </a:cubicBezTo>
                  <a:cubicBezTo>
                    <a:pt x="1751" y="226"/>
                    <a:pt x="1751" y="226"/>
                    <a:pt x="1750" y="226"/>
                  </a:cubicBezTo>
                  <a:cubicBezTo>
                    <a:pt x="1749" y="220"/>
                    <a:pt x="1758" y="215"/>
                    <a:pt x="1760" y="210"/>
                  </a:cubicBezTo>
                  <a:cubicBezTo>
                    <a:pt x="1755" y="207"/>
                    <a:pt x="1744" y="206"/>
                    <a:pt x="1734" y="206"/>
                  </a:cubicBezTo>
                  <a:cubicBezTo>
                    <a:pt x="1725" y="206"/>
                    <a:pt x="1715" y="207"/>
                    <a:pt x="1707" y="207"/>
                  </a:cubicBezTo>
                  <a:cubicBezTo>
                    <a:pt x="1707" y="207"/>
                    <a:pt x="1707" y="207"/>
                    <a:pt x="1707" y="207"/>
                  </a:cubicBezTo>
                  <a:cubicBezTo>
                    <a:pt x="1705" y="207"/>
                    <a:pt x="1704" y="207"/>
                    <a:pt x="1702" y="207"/>
                  </a:cubicBezTo>
                  <a:cubicBezTo>
                    <a:pt x="1701" y="207"/>
                    <a:pt x="1699" y="206"/>
                    <a:pt x="1698" y="206"/>
                  </a:cubicBezTo>
                  <a:cubicBezTo>
                    <a:pt x="1695" y="206"/>
                    <a:pt x="1692" y="207"/>
                    <a:pt x="1692" y="211"/>
                  </a:cubicBezTo>
                  <a:cubicBezTo>
                    <a:pt x="1699" y="212"/>
                    <a:pt x="1701" y="224"/>
                    <a:pt x="1695" y="228"/>
                  </a:cubicBezTo>
                  <a:cubicBezTo>
                    <a:pt x="1686" y="227"/>
                    <a:pt x="1684" y="221"/>
                    <a:pt x="1675" y="220"/>
                  </a:cubicBezTo>
                  <a:cubicBezTo>
                    <a:pt x="1672" y="223"/>
                    <a:pt x="1680" y="227"/>
                    <a:pt x="1676" y="230"/>
                  </a:cubicBezTo>
                  <a:cubicBezTo>
                    <a:pt x="1667" y="229"/>
                    <a:pt x="1666" y="223"/>
                    <a:pt x="1659" y="223"/>
                  </a:cubicBezTo>
                  <a:cubicBezTo>
                    <a:pt x="1658" y="223"/>
                    <a:pt x="1658" y="223"/>
                    <a:pt x="1657" y="223"/>
                  </a:cubicBezTo>
                  <a:cubicBezTo>
                    <a:pt x="1652" y="223"/>
                    <a:pt x="1648" y="231"/>
                    <a:pt x="1641" y="231"/>
                  </a:cubicBezTo>
                  <a:cubicBezTo>
                    <a:pt x="1640" y="231"/>
                    <a:pt x="1639" y="231"/>
                    <a:pt x="1639" y="231"/>
                  </a:cubicBezTo>
                  <a:cubicBezTo>
                    <a:pt x="1632" y="231"/>
                    <a:pt x="1632" y="229"/>
                    <a:pt x="1625" y="224"/>
                  </a:cubicBezTo>
                  <a:cubicBezTo>
                    <a:pt x="1619" y="229"/>
                    <a:pt x="1618" y="239"/>
                    <a:pt x="1609" y="239"/>
                  </a:cubicBezTo>
                  <a:cubicBezTo>
                    <a:pt x="1609" y="239"/>
                    <a:pt x="1609" y="239"/>
                    <a:pt x="1609" y="239"/>
                  </a:cubicBezTo>
                  <a:cubicBezTo>
                    <a:pt x="1602" y="239"/>
                    <a:pt x="1597" y="228"/>
                    <a:pt x="1591" y="223"/>
                  </a:cubicBezTo>
                  <a:cubicBezTo>
                    <a:pt x="1588" y="220"/>
                    <a:pt x="1583" y="222"/>
                    <a:pt x="1584" y="217"/>
                  </a:cubicBezTo>
                  <a:cubicBezTo>
                    <a:pt x="1585" y="217"/>
                    <a:pt x="1586" y="218"/>
                    <a:pt x="1587" y="218"/>
                  </a:cubicBezTo>
                  <a:cubicBezTo>
                    <a:pt x="1591" y="218"/>
                    <a:pt x="1592" y="215"/>
                    <a:pt x="1594" y="213"/>
                  </a:cubicBezTo>
                  <a:cubicBezTo>
                    <a:pt x="1592" y="202"/>
                    <a:pt x="1582" y="195"/>
                    <a:pt x="1569" y="195"/>
                  </a:cubicBezTo>
                  <a:cubicBezTo>
                    <a:pt x="1565" y="195"/>
                    <a:pt x="1561" y="195"/>
                    <a:pt x="1558" y="197"/>
                  </a:cubicBezTo>
                  <a:cubicBezTo>
                    <a:pt x="1551" y="195"/>
                    <a:pt x="1546" y="192"/>
                    <a:pt x="1538" y="191"/>
                  </a:cubicBezTo>
                  <a:cubicBezTo>
                    <a:pt x="1529" y="196"/>
                    <a:pt x="1529" y="206"/>
                    <a:pt x="1531" y="213"/>
                  </a:cubicBezTo>
                  <a:cubicBezTo>
                    <a:pt x="1520" y="207"/>
                    <a:pt x="1501" y="207"/>
                    <a:pt x="1488" y="203"/>
                  </a:cubicBezTo>
                  <a:cubicBezTo>
                    <a:pt x="1487" y="200"/>
                    <a:pt x="1491" y="200"/>
                    <a:pt x="1490" y="196"/>
                  </a:cubicBezTo>
                  <a:cubicBezTo>
                    <a:pt x="1480" y="194"/>
                    <a:pt x="1466" y="189"/>
                    <a:pt x="1453" y="189"/>
                  </a:cubicBezTo>
                  <a:cubicBezTo>
                    <a:pt x="1447" y="189"/>
                    <a:pt x="1441" y="191"/>
                    <a:pt x="1436" y="194"/>
                  </a:cubicBezTo>
                  <a:cubicBezTo>
                    <a:pt x="1428" y="190"/>
                    <a:pt x="1417" y="189"/>
                    <a:pt x="1407" y="186"/>
                  </a:cubicBezTo>
                  <a:cubicBezTo>
                    <a:pt x="1403" y="187"/>
                    <a:pt x="1402" y="191"/>
                    <a:pt x="1401" y="195"/>
                  </a:cubicBezTo>
                  <a:cubicBezTo>
                    <a:pt x="1391" y="198"/>
                    <a:pt x="1381" y="205"/>
                    <a:pt x="1369" y="205"/>
                  </a:cubicBezTo>
                  <a:cubicBezTo>
                    <a:pt x="1369" y="205"/>
                    <a:pt x="1368" y="205"/>
                    <a:pt x="1368" y="205"/>
                  </a:cubicBezTo>
                  <a:cubicBezTo>
                    <a:pt x="1363" y="208"/>
                    <a:pt x="1361" y="213"/>
                    <a:pt x="1354" y="213"/>
                  </a:cubicBezTo>
                  <a:cubicBezTo>
                    <a:pt x="1350" y="205"/>
                    <a:pt x="1361" y="196"/>
                    <a:pt x="1373" y="193"/>
                  </a:cubicBezTo>
                  <a:cubicBezTo>
                    <a:pt x="1376" y="192"/>
                    <a:pt x="1381" y="193"/>
                    <a:pt x="1385" y="191"/>
                  </a:cubicBezTo>
                  <a:cubicBezTo>
                    <a:pt x="1392" y="188"/>
                    <a:pt x="1396" y="181"/>
                    <a:pt x="1403" y="178"/>
                  </a:cubicBezTo>
                  <a:cubicBezTo>
                    <a:pt x="1406" y="177"/>
                    <a:pt x="1409" y="178"/>
                    <a:pt x="1413" y="176"/>
                  </a:cubicBezTo>
                  <a:cubicBezTo>
                    <a:pt x="1419" y="174"/>
                    <a:pt x="1426" y="168"/>
                    <a:pt x="1435" y="168"/>
                  </a:cubicBezTo>
                  <a:cubicBezTo>
                    <a:pt x="1432" y="161"/>
                    <a:pt x="1436" y="159"/>
                    <a:pt x="1438" y="153"/>
                  </a:cubicBezTo>
                  <a:cubicBezTo>
                    <a:pt x="1429" y="150"/>
                    <a:pt x="1421" y="139"/>
                    <a:pt x="1410" y="137"/>
                  </a:cubicBezTo>
                  <a:cubicBezTo>
                    <a:pt x="1410" y="137"/>
                    <a:pt x="1409" y="137"/>
                    <a:pt x="1408" y="137"/>
                  </a:cubicBezTo>
                  <a:cubicBezTo>
                    <a:pt x="1405" y="137"/>
                    <a:pt x="1401" y="138"/>
                    <a:pt x="1398" y="139"/>
                  </a:cubicBezTo>
                  <a:cubicBezTo>
                    <a:pt x="1394" y="140"/>
                    <a:pt x="1390" y="141"/>
                    <a:pt x="1386" y="141"/>
                  </a:cubicBezTo>
                  <a:cubicBezTo>
                    <a:pt x="1386" y="141"/>
                    <a:pt x="1385" y="141"/>
                    <a:pt x="1385" y="141"/>
                  </a:cubicBezTo>
                  <a:cubicBezTo>
                    <a:pt x="1380" y="143"/>
                    <a:pt x="1381" y="151"/>
                    <a:pt x="1374" y="151"/>
                  </a:cubicBezTo>
                  <a:cubicBezTo>
                    <a:pt x="1374" y="151"/>
                    <a:pt x="1373" y="150"/>
                    <a:pt x="1373" y="150"/>
                  </a:cubicBezTo>
                  <a:cubicBezTo>
                    <a:pt x="1370" y="148"/>
                    <a:pt x="1374" y="145"/>
                    <a:pt x="1372" y="142"/>
                  </a:cubicBezTo>
                  <a:cubicBezTo>
                    <a:pt x="1365" y="141"/>
                    <a:pt x="1358" y="140"/>
                    <a:pt x="1356" y="136"/>
                  </a:cubicBezTo>
                  <a:cubicBezTo>
                    <a:pt x="1357" y="134"/>
                    <a:pt x="1362" y="132"/>
                    <a:pt x="1359" y="129"/>
                  </a:cubicBezTo>
                  <a:cubicBezTo>
                    <a:pt x="1358" y="129"/>
                    <a:pt x="1358" y="129"/>
                    <a:pt x="1357" y="129"/>
                  </a:cubicBezTo>
                  <a:cubicBezTo>
                    <a:pt x="1353" y="129"/>
                    <a:pt x="1348" y="128"/>
                    <a:pt x="1344" y="127"/>
                  </a:cubicBezTo>
                  <a:cubicBezTo>
                    <a:pt x="1340" y="126"/>
                    <a:pt x="1336" y="125"/>
                    <a:pt x="1334" y="125"/>
                  </a:cubicBezTo>
                  <a:moveTo>
                    <a:pt x="1328" y="92"/>
                  </a:moveTo>
                  <a:cubicBezTo>
                    <a:pt x="1322" y="92"/>
                    <a:pt x="1315" y="97"/>
                    <a:pt x="1311" y="99"/>
                  </a:cubicBezTo>
                  <a:cubicBezTo>
                    <a:pt x="1310" y="110"/>
                    <a:pt x="1297" y="111"/>
                    <a:pt x="1296" y="122"/>
                  </a:cubicBezTo>
                  <a:cubicBezTo>
                    <a:pt x="1297" y="122"/>
                    <a:pt x="1298" y="122"/>
                    <a:pt x="1300" y="122"/>
                  </a:cubicBezTo>
                  <a:cubicBezTo>
                    <a:pt x="1306" y="122"/>
                    <a:pt x="1310" y="117"/>
                    <a:pt x="1316" y="116"/>
                  </a:cubicBezTo>
                  <a:cubicBezTo>
                    <a:pt x="1318" y="116"/>
                    <a:pt x="1319" y="116"/>
                    <a:pt x="1321" y="116"/>
                  </a:cubicBezTo>
                  <a:cubicBezTo>
                    <a:pt x="1324" y="116"/>
                    <a:pt x="1328" y="116"/>
                    <a:pt x="1331" y="117"/>
                  </a:cubicBezTo>
                  <a:cubicBezTo>
                    <a:pt x="1335" y="117"/>
                    <a:pt x="1339" y="117"/>
                    <a:pt x="1342" y="117"/>
                  </a:cubicBezTo>
                  <a:cubicBezTo>
                    <a:pt x="1347" y="117"/>
                    <a:pt x="1352" y="117"/>
                    <a:pt x="1356" y="114"/>
                  </a:cubicBezTo>
                  <a:cubicBezTo>
                    <a:pt x="1355" y="106"/>
                    <a:pt x="1349" y="103"/>
                    <a:pt x="1345" y="98"/>
                  </a:cubicBezTo>
                  <a:cubicBezTo>
                    <a:pt x="1343" y="97"/>
                    <a:pt x="1340" y="97"/>
                    <a:pt x="1337" y="97"/>
                  </a:cubicBezTo>
                  <a:cubicBezTo>
                    <a:pt x="1337" y="97"/>
                    <a:pt x="1336" y="97"/>
                    <a:pt x="1335" y="97"/>
                  </a:cubicBezTo>
                  <a:cubicBezTo>
                    <a:pt x="1333" y="93"/>
                    <a:pt x="1331" y="92"/>
                    <a:pt x="1328" y="92"/>
                  </a:cubicBezTo>
                  <a:moveTo>
                    <a:pt x="1246" y="80"/>
                  </a:moveTo>
                  <a:cubicBezTo>
                    <a:pt x="1247" y="76"/>
                    <a:pt x="1249" y="75"/>
                    <a:pt x="1253" y="75"/>
                  </a:cubicBezTo>
                  <a:cubicBezTo>
                    <a:pt x="1256" y="75"/>
                    <a:pt x="1259" y="76"/>
                    <a:pt x="1262" y="76"/>
                  </a:cubicBezTo>
                  <a:cubicBezTo>
                    <a:pt x="1261" y="80"/>
                    <a:pt x="1256" y="80"/>
                    <a:pt x="1250" y="80"/>
                  </a:cubicBezTo>
                  <a:cubicBezTo>
                    <a:pt x="1250" y="80"/>
                    <a:pt x="1249" y="80"/>
                    <a:pt x="1249" y="80"/>
                  </a:cubicBezTo>
                  <a:cubicBezTo>
                    <a:pt x="1249" y="80"/>
                    <a:pt x="1248" y="80"/>
                    <a:pt x="1248" y="80"/>
                  </a:cubicBezTo>
                  <a:cubicBezTo>
                    <a:pt x="1247" y="80"/>
                    <a:pt x="1247" y="80"/>
                    <a:pt x="1246" y="80"/>
                  </a:cubicBezTo>
                  <a:moveTo>
                    <a:pt x="1259" y="53"/>
                  </a:moveTo>
                  <a:cubicBezTo>
                    <a:pt x="1254" y="58"/>
                    <a:pt x="1246" y="60"/>
                    <a:pt x="1237" y="62"/>
                  </a:cubicBezTo>
                  <a:cubicBezTo>
                    <a:pt x="1237" y="80"/>
                    <a:pt x="1237" y="80"/>
                    <a:pt x="1237" y="80"/>
                  </a:cubicBezTo>
                  <a:cubicBezTo>
                    <a:pt x="1239" y="81"/>
                    <a:pt x="1242" y="81"/>
                    <a:pt x="1244" y="81"/>
                  </a:cubicBezTo>
                  <a:cubicBezTo>
                    <a:pt x="1244" y="84"/>
                    <a:pt x="1241" y="84"/>
                    <a:pt x="1239" y="85"/>
                  </a:cubicBezTo>
                  <a:cubicBezTo>
                    <a:pt x="1238" y="84"/>
                    <a:pt x="1238" y="84"/>
                    <a:pt x="1237" y="84"/>
                  </a:cubicBezTo>
                  <a:cubicBezTo>
                    <a:pt x="1237" y="92"/>
                    <a:pt x="1237" y="92"/>
                    <a:pt x="1237" y="92"/>
                  </a:cubicBezTo>
                  <a:cubicBezTo>
                    <a:pt x="1238" y="92"/>
                    <a:pt x="1238" y="92"/>
                    <a:pt x="1239" y="92"/>
                  </a:cubicBezTo>
                  <a:cubicBezTo>
                    <a:pt x="1243" y="98"/>
                    <a:pt x="1255" y="99"/>
                    <a:pt x="1262" y="104"/>
                  </a:cubicBezTo>
                  <a:cubicBezTo>
                    <a:pt x="1263" y="104"/>
                    <a:pt x="1264" y="104"/>
                    <a:pt x="1265" y="104"/>
                  </a:cubicBezTo>
                  <a:cubicBezTo>
                    <a:pt x="1269" y="104"/>
                    <a:pt x="1273" y="105"/>
                    <a:pt x="1277" y="106"/>
                  </a:cubicBezTo>
                  <a:cubicBezTo>
                    <a:pt x="1281" y="108"/>
                    <a:pt x="1284" y="109"/>
                    <a:pt x="1288" y="109"/>
                  </a:cubicBezTo>
                  <a:cubicBezTo>
                    <a:pt x="1291" y="109"/>
                    <a:pt x="1294" y="107"/>
                    <a:pt x="1297" y="103"/>
                  </a:cubicBezTo>
                  <a:cubicBezTo>
                    <a:pt x="1295" y="95"/>
                    <a:pt x="1299" y="92"/>
                    <a:pt x="1302" y="86"/>
                  </a:cubicBezTo>
                  <a:cubicBezTo>
                    <a:pt x="1300" y="83"/>
                    <a:pt x="1296" y="81"/>
                    <a:pt x="1292" y="81"/>
                  </a:cubicBezTo>
                  <a:cubicBezTo>
                    <a:pt x="1289" y="81"/>
                    <a:pt x="1285" y="82"/>
                    <a:pt x="1282" y="84"/>
                  </a:cubicBezTo>
                  <a:cubicBezTo>
                    <a:pt x="1279" y="82"/>
                    <a:pt x="1283" y="81"/>
                    <a:pt x="1282" y="77"/>
                  </a:cubicBezTo>
                  <a:cubicBezTo>
                    <a:pt x="1281" y="76"/>
                    <a:pt x="1279" y="76"/>
                    <a:pt x="1278" y="76"/>
                  </a:cubicBezTo>
                  <a:cubicBezTo>
                    <a:pt x="1277" y="76"/>
                    <a:pt x="1275" y="76"/>
                    <a:pt x="1274" y="77"/>
                  </a:cubicBezTo>
                  <a:cubicBezTo>
                    <a:pt x="1273" y="77"/>
                    <a:pt x="1272" y="77"/>
                    <a:pt x="1271" y="77"/>
                  </a:cubicBezTo>
                  <a:cubicBezTo>
                    <a:pt x="1269" y="77"/>
                    <a:pt x="1268" y="77"/>
                    <a:pt x="1267" y="75"/>
                  </a:cubicBezTo>
                  <a:cubicBezTo>
                    <a:pt x="1269" y="70"/>
                    <a:pt x="1281" y="73"/>
                    <a:pt x="1280" y="65"/>
                  </a:cubicBezTo>
                  <a:cubicBezTo>
                    <a:pt x="1271" y="63"/>
                    <a:pt x="1267" y="56"/>
                    <a:pt x="1259" y="53"/>
                  </a:cubicBezTo>
                  <a:moveTo>
                    <a:pt x="3248" y="1479"/>
                  </a:moveTo>
                  <a:cubicBezTo>
                    <a:pt x="3243" y="1479"/>
                    <a:pt x="3242" y="1482"/>
                    <a:pt x="3241" y="1486"/>
                  </a:cubicBezTo>
                  <a:cubicBezTo>
                    <a:pt x="3242" y="1488"/>
                    <a:pt x="3245" y="1488"/>
                    <a:pt x="3247" y="1488"/>
                  </a:cubicBezTo>
                  <a:cubicBezTo>
                    <a:pt x="3250" y="1488"/>
                    <a:pt x="3253" y="1488"/>
                    <a:pt x="3253" y="1486"/>
                  </a:cubicBezTo>
                  <a:cubicBezTo>
                    <a:pt x="3254" y="1482"/>
                    <a:pt x="3252" y="1481"/>
                    <a:pt x="3250" y="1479"/>
                  </a:cubicBezTo>
                  <a:cubicBezTo>
                    <a:pt x="3249" y="1479"/>
                    <a:pt x="3249" y="1479"/>
                    <a:pt x="3248" y="1479"/>
                  </a:cubicBezTo>
                  <a:moveTo>
                    <a:pt x="780" y="1068"/>
                  </a:moveTo>
                  <a:cubicBezTo>
                    <a:pt x="779" y="1068"/>
                    <a:pt x="779" y="1068"/>
                    <a:pt x="779" y="1068"/>
                  </a:cubicBezTo>
                  <a:cubicBezTo>
                    <a:pt x="773" y="1072"/>
                    <a:pt x="776" y="1080"/>
                    <a:pt x="767" y="1083"/>
                  </a:cubicBezTo>
                  <a:cubicBezTo>
                    <a:pt x="766" y="1085"/>
                    <a:pt x="765" y="1088"/>
                    <a:pt x="766" y="1091"/>
                  </a:cubicBezTo>
                  <a:cubicBezTo>
                    <a:pt x="758" y="1098"/>
                    <a:pt x="742" y="1098"/>
                    <a:pt x="733" y="1104"/>
                  </a:cubicBezTo>
                  <a:cubicBezTo>
                    <a:pt x="726" y="1116"/>
                    <a:pt x="736" y="1126"/>
                    <a:pt x="732" y="1137"/>
                  </a:cubicBezTo>
                  <a:cubicBezTo>
                    <a:pt x="731" y="1142"/>
                    <a:pt x="722" y="1145"/>
                    <a:pt x="721" y="1150"/>
                  </a:cubicBezTo>
                  <a:cubicBezTo>
                    <a:pt x="721" y="1153"/>
                    <a:pt x="725" y="1156"/>
                    <a:pt x="726" y="1160"/>
                  </a:cubicBezTo>
                  <a:cubicBezTo>
                    <a:pt x="727" y="1167"/>
                    <a:pt x="724" y="1174"/>
                    <a:pt x="728" y="1180"/>
                  </a:cubicBezTo>
                  <a:cubicBezTo>
                    <a:pt x="733" y="1183"/>
                    <a:pt x="740" y="1187"/>
                    <a:pt x="748" y="1187"/>
                  </a:cubicBezTo>
                  <a:cubicBezTo>
                    <a:pt x="750" y="1187"/>
                    <a:pt x="752" y="1187"/>
                    <a:pt x="755" y="1186"/>
                  </a:cubicBezTo>
                  <a:cubicBezTo>
                    <a:pt x="764" y="1183"/>
                    <a:pt x="769" y="1165"/>
                    <a:pt x="773" y="1154"/>
                  </a:cubicBezTo>
                  <a:cubicBezTo>
                    <a:pt x="775" y="1148"/>
                    <a:pt x="778" y="1142"/>
                    <a:pt x="779" y="1138"/>
                  </a:cubicBezTo>
                  <a:cubicBezTo>
                    <a:pt x="779" y="1135"/>
                    <a:pt x="778" y="1132"/>
                    <a:pt x="779" y="1129"/>
                  </a:cubicBezTo>
                  <a:cubicBezTo>
                    <a:pt x="781" y="1123"/>
                    <a:pt x="787" y="1118"/>
                    <a:pt x="788" y="1113"/>
                  </a:cubicBezTo>
                  <a:cubicBezTo>
                    <a:pt x="788" y="1108"/>
                    <a:pt x="786" y="1105"/>
                    <a:pt x="787" y="1103"/>
                  </a:cubicBezTo>
                  <a:cubicBezTo>
                    <a:pt x="788" y="1096"/>
                    <a:pt x="797" y="1093"/>
                    <a:pt x="797" y="1088"/>
                  </a:cubicBezTo>
                  <a:cubicBezTo>
                    <a:pt x="797" y="1084"/>
                    <a:pt x="786" y="1068"/>
                    <a:pt x="780" y="1068"/>
                  </a:cubicBezTo>
                  <a:moveTo>
                    <a:pt x="733" y="1067"/>
                  </a:moveTo>
                  <a:cubicBezTo>
                    <a:pt x="728" y="1067"/>
                    <a:pt x="723" y="1069"/>
                    <a:pt x="722" y="1074"/>
                  </a:cubicBezTo>
                  <a:cubicBezTo>
                    <a:pt x="729" y="1076"/>
                    <a:pt x="738" y="1076"/>
                    <a:pt x="743" y="1078"/>
                  </a:cubicBezTo>
                  <a:cubicBezTo>
                    <a:pt x="747" y="1071"/>
                    <a:pt x="740" y="1067"/>
                    <a:pt x="733" y="1067"/>
                  </a:cubicBezTo>
                  <a:moveTo>
                    <a:pt x="818" y="1010"/>
                  </a:moveTo>
                  <a:cubicBezTo>
                    <a:pt x="806" y="1010"/>
                    <a:pt x="811" y="1021"/>
                    <a:pt x="813" y="1027"/>
                  </a:cubicBezTo>
                  <a:cubicBezTo>
                    <a:pt x="814" y="1027"/>
                    <a:pt x="815" y="1027"/>
                    <a:pt x="815" y="1027"/>
                  </a:cubicBezTo>
                  <a:cubicBezTo>
                    <a:pt x="817" y="1027"/>
                    <a:pt x="819" y="1026"/>
                    <a:pt x="821" y="1026"/>
                  </a:cubicBezTo>
                  <a:cubicBezTo>
                    <a:pt x="822" y="1022"/>
                    <a:pt x="821" y="1015"/>
                    <a:pt x="820" y="1010"/>
                  </a:cubicBezTo>
                  <a:cubicBezTo>
                    <a:pt x="819" y="1010"/>
                    <a:pt x="819" y="1010"/>
                    <a:pt x="818" y="1010"/>
                  </a:cubicBezTo>
                  <a:moveTo>
                    <a:pt x="687" y="997"/>
                  </a:moveTo>
                  <a:cubicBezTo>
                    <a:pt x="393" y="997"/>
                    <a:pt x="393" y="997"/>
                    <a:pt x="393" y="997"/>
                  </a:cubicBezTo>
                  <a:cubicBezTo>
                    <a:pt x="397" y="1000"/>
                    <a:pt x="401" y="1003"/>
                    <a:pt x="403" y="1007"/>
                  </a:cubicBezTo>
                  <a:cubicBezTo>
                    <a:pt x="405" y="1010"/>
                    <a:pt x="404" y="1013"/>
                    <a:pt x="405" y="1016"/>
                  </a:cubicBezTo>
                  <a:cubicBezTo>
                    <a:pt x="406" y="1023"/>
                    <a:pt x="414" y="1028"/>
                    <a:pt x="416" y="1035"/>
                  </a:cubicBezTo>
                  <a:cubicBezTo>
                    <a:pt x="416" y="1038"/>
                    <a:pt x="415" y="1041"/>
                    <a:pt x="416" y="1045"/>
                  </a:cubicBezTo>
                  <a:cubicBezTo>
                    <a:pt x="417" y="1049"/>
                    <a:pt x="422" y="1052"/>
                    <a:pt x="422" y="1056"/>
                  </a:cubicBezTo>
                  <a:cubicBezTo>
                    <a:pt x="424" y="1069"/>
                    <a:pt x="414" y="1074"/>
                    <a:pt x="411" y="1081"/>
                  </a:cubicBezTo>
                  <a:cubicBezTo>
                    <a:pt x="410" y="1084"/>
                    <a:pt x="411" y="1088"/>
                    <a:pt x="410" y="1090"/>
                  </a:cubicBezTo>
                  <a:cubicBezTo>
                    <a:pt x="408" y="1094"/>
                    <a:pt x="404" y="1096"/>
                    <a:pt x="402" y="1099"/>
                  </a:cubicBezTo>
                  <a:cubicBezTo>
                    <a:pt x="401" y="1103"/>
                    <a:pt x="401" y="1120"/>
                    <a:pt x="402" y="1124"/>
                  </a:cubicBezTo>
                  <a:cubicBezTo>
                    <a:pt x="404" y="1131"/>
                    <a:pt x="420" y="1136"/>
                    <a:pt x="415" y="1144"/>
                  </a:cubicBezTo>
                  <a:cubicBezTo>
                    <a:pt x="429" y="1158"/>
                    <a:pt x="427" y="1184"/>
                    <a:pt x="437" y="1200"/>
                  </a:cubicBezTo>
                  <a:cubicBezTo>
                    <a:pt x="445" y="1215"/>
                    <a:pt x="462" y="1228"/>
                    <a:pt x="467" y="1245"/>
                  </a:cubicBezTo>
                  <a:cubicBezTo>
                    <a:pt x="469" y="1254"/>
                    <a:pt x="466" y="1264"/>
                    <a:pt x="474" y="1270"/>
                  </a:cubicBezTo>
                  <a:cubicBezTo>
                    <a:pt x="481" y="1271"/>
                    <a:pt x="488" y="1272"/>
                    <a:pt x="495" y="1272"/>
                  </a:cubicBezTo>
                  <a:cubicBezTo>
                    <a:pt x="500" y="1272"/>
                    <a:pt x="504" y="1271"/>
                    <a:pt x="509" y="1270"/>
                  </a:cubicBezTo>
                  <a:cubicBezTo>
                    <a:pt x="512" y="1270"/>
                    <a:pt x="515" y="1266"/>
                    <a:pt x="519" y="1266"/>
                  </a:cubicBezTo>
                  <a:cubicBezTo>
                    <a:pt x="521" y="1265"/>
                    <a:pt x="523" y="1265"/>
                    <a:pt x="525" y="1265"/>
                  </a:cubicBezTo>
                  <a:cubicBezTo>
                    <a:pt x="526" y="1265"/>
                    <a:pt x="527" y="1265"/>
                    <a:pt x="528" y="1265"/>
                  </a:cubicBezTo>
                  <a:cubicBezTo>
                    <a:pt x="529" y="1265"/>
                    <a:pt x="530" y="1265"/>
                    <a:pt x="530" y="1265"/>
                  </a:cubicBezTo>
                  <a:cubicBezTo>
                    <a:pt x="532" y="1265"/>
                    <a:pt x="534" y="1265"/>
                    <a:pt x="536" y="1265"/>
                  </a:cubicBezTo>
                  <a:cubicBezTo>
                    <a:pt x="541" y="1264"/>
                    <a:pt x="545" y="1262"/>
                    <a:pt x="550" y="1261"/>
                  </a:cubicBezTo>
                  <a:cubicBezTo>
                    <a:pt x="550" y="1261"/>
                    <a:pt x="551" y="1261"/>
                    <a:pt x="551" y="1261"/>
                  </a:cubicBezTo>
                  <a:cubicBezTo>
                    <a:pt x="552" y="1261"/>
                    <a:pt x="554" y="1261"/>
                    <a:pt x="555" y="1261"/>
                  </a:cubicBezTo>
                  <a:cubicBezTo>
                    <a:pt x="556" y="1261"/>
                    <a:pt x="557" y="1261"/>
                    <a:pt x="558" y="1261"/>
                  </a:cubicBezTo>
                  <a:cubicBezTo>
                    <a:pt x="559" y="1261"/>
                    <a:pt x="560" y="1261"/>
                    <a:pt x="561" y="1261"/>
                  </a:cubicBezTo>
                  <a:cubicBezTo>
                    <a:pt x="570" y="1259"/>
                    <a:pt x="572" y="1249"/>
                    <a:pt x="580" y="1243"/>
                  </a:cubicBezTo>
                  <a:cubicBezTo>
                    <a:pt x="586" y="1239"/>
                    <a:pt x="593" y="1240"/>
                    <a:pt x="596" y="1234"/>
                  </a:cubicBezTo>
                  <a:cubicBezTo>
                    <a:pt x="597" y="1230"/>
                    <a:pt x="595" y="1227"/>
                    <a:pt x="594" y="1224"/>
                  </a:cubicBezTo>
                  <a:cubicBezTo>
                    <a:pt x="600" y="1217"/>
                    <a:pt x="613" y="1215"/>
                    <a:pt x="616" y="1205"/>
                  </a:cubicBezTo>
                  <a:cubicBezTo>
                    <a:pt x="617" y="1201"/>
                    <a:pt x="615" y="1197"/>
                    <a:pt x="616" y="1194"/>
                  </a:cubicBezTo>
                  <a:cubicBezTo>
                    <a:pt x="618" y="1186"/>
                    <a:pt x="627" y="1184"/>
                    <a:pt x="636" y="1181"/>
                  </a:cubicBezTo>
                  <a:cubicBezTo>
                    <a:pt x="640" y="1173"/>
                    <a:pt x="646" y="1161"/>
                    <a:pt x="642" y="1149"/>
                  </a:cubicBezTo>
                  <a:cubicBezTo>
                    <a:pt x="640" y="1145"/>
                    <a:pt x="635" y="1143"/>
                    <a:pt x="636" y="1139"/>
                  </a:cubicBezTo>
                  <a:cubicBezTo>
                    <a:pt x="637" y="1135"/>
                    <a:pt x="647" y="1129"/>
                    <a:pt x="650" y="1127"/>
                  </a:cubicBezTo>
                  <a:cubicBezTo>
                    <a:pt x="655" y="1123"/>
                    <a:pt x="661" y="1117"/>
                    <a:pt x="666" y="1115"/>
                  </a:cubicBezTo>
                  <a:cubicBezTo>
                    <a:pt x="679" y="1108"/>
                    <a:pt x="695" y="1105"/>
                    <a:pt x="697" y="1090"/>
                  </a:cubicBezTo>
                  <a:cubicBezTo>
                    <a:pt x="698" y="1084"/>
                    <a:pt x="694" y="1072"/>
                    <a:pt x="694" y="1064"/>
                  </a:cubicBezTo>
                  <a:cubicBezTo>
                    <a:pt x="693" y="1054"/>
                    <a:pt x="689" y="1054"/>
                    <a:pt x="687" y="1045"/>
                  </a:cubicBezTo>
                  <a:cubicBezTo>
                    <a:pt x="686" y="1042"/>
                    <a:pt x="689" y="1036"/>
                    <a:pt x="688" y="1032"/>
                  </a:cubicBezTo>
                  <a:cubicBezTo>
                    <a:pt x="687" y="1027"/>
                    <a:pt x="680" y="1023"/>
                    <a:pt x="679" y="1017"/>
                  </a:cubicBezTo>
                  <a:cubicBezTo>
                    <a:pt x="678" y="1010"/>
                    <a:pt x="682" y="1003"/>
                    <a:pt x="687" y="997"/>
                  </a:cubicBezTo>
                  <a:moveTo>
                    <a:pt x="3157" y="1349"/>
                  </a:moveTo>
                  <a:cubicBezTo>
                    <a:pt x="3154" y="1348"/>
                    <a:pt x="3153" y="1346"/>
                    <a:pt x="3154" y="1343"/>
                  </a:cubicBezTo>
                  <a:cubicBezTo>
                    <a:pt x="3157" y="1343"/>
                    <a:pt x="3157" y="1343"/>
                    <a:pt x="3157" y="1343"/>
                  </a:cubicBezTo>
                  <a:cubicBezTo>
                    <a:pt x="3159" y="1344"/>
                    <a:pt x="3159" y="1348"/>
                    <a:pt x="3157" y="1349"/>
                  </a:cubicBezTo>
                  <a:moveTo>
                    <a:pt x="3372" y="1235"/>
                  </a:moveTo>
                  <a:cubicBezTo>
                    <a:pt x="3371" y="1235"/>
                    <a:pt x="3371" y="1235"/>
                    <a:pt x="3371" y="1235"/>
                  </a:cubicBezTo>
                  <a:cubicBezTo>
                    <a:pt x="3371" y="1230"/>
                    <a:pt x="3375" y="1228"/>
                    <a:pt x="3376" y="1225"/>
                  </a:cubicBezTo>
                  <a:cubicBezTo>
                    <a:pt x="3377" y="1225"/>
                    <a:pt x="3378" y="1226"/>
                    <a:pt x="3380" y="1226"/>
                  </a:cubicBezTo>
                  <a:cubicBezTo>
                    <a:pt x="3381" y="1232"/>
                    <a:pt x="3375" y="1235"/>
                    <a:pt x="3372" y="1235"/>
                  </a:cubicBezTo>
                  <a:moveTo>
                    <a:pt x="3508" y="997"/>
                  </a:moveTo>
                  <a:cubicBezTo>
                    <a:pt x="3081" y="997"/>
                    <a:pt x="3081" y="997"/>
                    <a:pt x="3081" y="997"/>
                  </a:cubicBezTo>
                  <a:cubicBezTo>
                    <a:pt x="3078" y="1004"/>
                    <a:pt x="3073" y="1011"/>
                    <a:pt x="3079" y="1015"/>
                  </a:cubicBezTo>
                  <a:cubicBezTo>
                    <a:pt x="3082" y="1016"/>
                    <a:pt x="3085" y="1017"/>
                    <a:pt x="3088" y="1018"/>
                  </a:cubicBezTo>
                  <a:cubicBezTo>
                    <a:pt x="3097" y="1029"/>
                    <a:pt x="3105" y="1040"/>
                    <a:pt x="3110" y="1051"/>
                  </a:cubicBezTo>
                  <a:cubicBezTo>
                    <a:pt x="3111" y="1055"/>
                    <a:pt x="3111" y="1060"/>
                    <a:pt x="3113" y="1064"/>
                  </a:cubicBezTo>
                  <a:cubicBezTo>
                    <a:pt x="3115" y="1067"/>
                    <a:pt x="3119" y="1070"/>
                    <a:pt x="3122" y="1074"/>
                  </a:cubicBezTo>
                  <a:cubicBezTo>
                    <a:pt x="3123" y="1077"/>
                    <a:pt x="3123" y="1081"/>
                    <a:pt x="3125" y="1084"/>
                  </a:cubicBezTo>
                  <a:cubicBezTo>
                    <a:pt x="3130" y="1092"/>
                    <a:pt x="3143" y="1102"/>
                    <a:pt x="3150" y="1105"/>
                  </a:cubicBezTo>
                  <a:cubicBezTo>
                    <a:pt x="3156" y="1108"/>
                    <a:pt x="3163" y="1107"/>
                    <a:pt x="3170" y="1111"/>
                  </a:cubicBezTo>
                  <a:cubicBezTo>
                    <a:pt x="3182" y="1117"/>
                    <a:pt x="3185" y="1141"/>
                    <a:pt x="3184" y="1156"/>
                  </a:cubicBezTo>
                  <a:cubicBezTo>
                    <a:pt x="3183" y="1166"/>
                    <a:pt x="3187" y="1175"/>
                    <a:pt x="3187" y="1182"/>
                  </a:cubicBezTo>
                  <a:cubicBezTo>
                    <a:pt x="3187" y="1194"/>
                    <a:pt x="3175" y="1198"/>
                    <a:pt x="3173" y="1209"/>
                  </a:cubicBezTo>
                  <a:cubicBezTo>
                    <a:pt x="3168" y="1227"/>
                    <a:pt x="3179" y="1247"/>
                    <a:pt x="3173" y="1264"/>
                  </a:cubicBezTo>
                  <a:cubicBezTo>
                    <a:pt x="3166" y="1283"/>
                    <a:pt x="3148" y="1294"/>
                    <a:pt x="3157" y="1318"/>
                  </a:cubicBezTo>
                  <a:cubicBezTo>
                    <a:pt x="3156" y="1322"/>
                    <a:pt x="3149" y="1327"/>
                    <a:pt x="3147" y="1333"/>
                  </a:cubicBezTo>
                  <a:cubicBezTo>
                    <a:pt x="3147" y="1335"/>
                    <a:pt x="3149" y="1338"/>
                    <a:pt x="3148" y="1340"/>
                  </a:cubicBezTo>
                  <a:cubicBezTo>
                    <a:pt x="3147" y="1347"/>
                    <a:pt x="3140" y="1351"/>
                    <a:pt x="3148" y="1356"/>
                  </a:cubicBezTo>
                  <a:cubicBezTo>
                    <a:pt x="3149" y="1356"/>
                    <a:pt x="3149" y="1356"/>
                    <a:pt x="3150" y="1356"/>
                  </a:cubicBezTo>
                  <a:cubicBezTo>
                    <a:pt x="3152" y="1356"/>
                    <a:pt x="3153" y="1355"/>
                    <a:pt x="3155" y="1354"/>
                  </a:cubicBezTo>
                  <a:cubicBezTo>
                    <a:pt x="3156" y="1354"/>
                    <a:pt x="3158" y="1353"/>
                    <a:pt x="3160" y="1353"/>
                  </a:cubicBezTo>
                  <a:cubicBezTo>
                    <a:pt x="3160" y="1353"/>
                    <a:pt x="3160" y="1353"/>
                    <a:pt x="3160" y="1353"/>
                  </a:cubicBezTo>
                  <a:cubicBezTo>
                    <a:pt x="3165" y="1364"/>
                    <a:pt x="3150" y="1366"/>
                    <a:pt x="3156" y="1377"/>
                  </a:cubicBezTo>
                  <a:cubicBezTo>
                    <a:pt x="3155" y="1384"/>
                    <a:pt x="3143" y="1383"/>
                    <a:pt x="3139" y="1388"/>
                  </a:cubicBezTo>
                  <a:cubicBezTo>
                    <a:pt x="3141" y="1398"/>
                    <a:pt x="3148" y="1402"/>
                    <a:pt x="3152" y="1410"/>
                  </a:cubicBezTo>
                  <a:cubicBezTo>
                    <a:pt x="3144" y="1415"/>
                    <a:pt x="3150" y="1427"/>
                    <a:pt x="3144" y="1434"/>
                  </a:cubicBezTo>
                  <a:cubicBezTo>
                    <a:pt x="3148" y="1449"/>
                    <a:pt x="3156" y="1460"/>
                    <a:pt x="3172" y="1466"/>
                  </a:cubicBezTo>
                  <a:cubicBezTo>
                    <a:pt x="3172" y="1469"/>
                    <a:pt x="3173" y="1471"/>
                    <a:pt x="3174" y="1473"/>
                  </a:cubicBezTo>
                  <a:cubicBezTo>
                    <a:pt x="3178" y="1475"/>
                    <a:pt x="3188" y="1473"/>
                    <a:pt x="3189" y="1477"/>
                  </a:cubicBezTo>
                  <a:cubicBezTo>
                    <a:pt x="3184" y="1480"/>
                    <a:pt x="3176" y="1481"/>
                    <a:pt x="3176" y="1488"/>
                  </a:cubicBezTo>
                  <a:cubicBezTo>
                    <a:pt x="3177" y="1489"/>
                    <a:pt x="3179" y="1489"/>
                    <a:pt x="3180" y="1489"/>
                  </a:cubicBezTo>
                  <a:cubicBezTo>
                    <a:pt x="3182" y="1489"/>
                    <a:pt x="3183" y="1488"/>
                    <a:pt x="3185" y="1487"/>
                  </a:cubicBezTo>
                  <a:cubicBezTo>
                    <a:pt x="3186" y="1485"/>
                    <a:pt x="3188" y="1484"/>
                    <a:pt x="3191" y="1484"/>
                  </a:cubicBezTo>
                  <a:cubicBezTo>
                    <a:pt x="3192" y="1484"/>
                    <a:pt x="3193" y="1484"/>
                    <a:pt x="3194" y="1484"/>
                  </a:cubicBezTo>
                  <a:cubicBezTo>
                    <a:pt x="3194" y="1488"/>
                    <a:pt x="3188" y="1489"/>
                    <a:pt x="3191" y="1492"/>
                  </a:cubicBezTo>
                  <a:cubicBezTo>
                    <a:pt x="3193" y="1492"/>
                    <a:pt x="3194" y="1492"/>
                    <a:pt x="3195" y="1492"/>
                  </a:cubicBezTo>
                  <a:cubicBezTo>
                    <a:pt x="3196" y="1492"/>
                    <a:pt x="3197" y="1492"/>
                    <a:pt x="3198" y="1492"/>
                  </a:cubicBezTo>
                  <a:cubicBezTo>
                    <a:pt x="3199" y="1492"/>
                    <a:pt x="3200" y="1492"/>
                    <a:pt x="3201" y="1492"/>
                  </a:cubicBezTo>
                  <a:cubicBezTo>
                    <a:pt x="3206" y="1492"/>
                    <a:pt x="3210" y="1492"/>
                    <a:pt x="3214" y="1495"/>
                  </a:cubicBezTo>
                  <a:cubicBezTo>
                    <a:pt x="3218" y="1487"/>
                    <a:pt x="3237" y="1492"/>
                    <a:pt x="3237" y="1481"/>
                  </a:cubicBezTo>
                  <a:cubicBezTo>
                    <a:pt x="3234" y="1476"/>
                    <a:pt x="3229" y="1478"/>
                    <a:pt x="3224" y="1475"/>
                  </a:cubicBezTo>
                  <a:cubicBezTo>
                    <a:pt x="3214" y="1470"/>
                    <a:pt x="3208" y="1461"/>
                    <a:pt x="3197" y="1461"/>
                  </a:cubicBezTo>
                  <a:cubicBezTo>
                    <a:pt x="3196" y="1461"/>
                    <a:pt x="3196" y="1461"/>
                    <a:pt x="3195" y="1461"/>
                  </a:cubicBezTo>
                  <a:cubicBezTo>
                    <a:pt x="3190" y="1462"/>
                    <a:pt x="3189" y="1466"/>
                    <a:pt x="3184" y="1466"/>
                  </a:cubicBezTo>
                  <a:cubicBezTo>
                    <a:pt x="3183" y="1466"/>
                    <a:pt x="3182" y="1466"/>
                    <a:pt x="3180" y="1465"/>
                  </a:cubicBezTo>
                  <a:cubicBezTo>
                    <a:pt x="3181" y="1456"/>
                    <a:pt x="3193" y="1456"/>
                    <a:pt x="3202" y="1456"/>
                  </a:cubicBezTo>
                  <a:cubicBezTo>
                    <a:pt x="3203" y="1456"/>
                    <a:pt x="3204" y="1456"/>
                    <a:pt x="3205" y="1456"/>
                  </a:cubicBezTo>
                  <a:cubicBezTo>
                    <a:pt x="3202" y="1449"/>
                    <a:pt x="3185" y="1437"/>
                    <a:pt x="3201" y="1429"/>
                  </a:cubicBezTo>
                  <a:cubicBezTo>
                    <a:pt x="3204" y="1429"/>
                    <a:pt x="3205" y="1432"/>
                    <a:pt x="3208" y="1432"/>
                  </a:cubicBezTo>
                  <a:cubicBezTo>
                    <a:pt x="3208" y="1432"/>
                    <a:pt x="3209" y="1432"/>
                    <a:pt x="3209" y="1432"/>
                  </a:cubicBezTo>
                  <a:cubicBezTo>
                    <a:pt x="3209" y="1416"/>
                    <a:pt x="3225" y="1414"/>
                    <a:pt x="3235" y="1406"/>
                  </a:cubicBezTo>
                  <a:cubicBezTo>
                    <a:pt x="3233" y="1394"/>
                    <a:pt x="3216" y="1398"/>
                    <a:pt x="3215" y="1388"/>
                  </a:cubicBezTo>
                  <a:cubicBezTo>
                    <a:pt x="3214" y="1378"/>
                    <a:pt x="3230" y="1378"/>
                    <a:pt x="3237" y="1370"/>
                  </a:cubicBezTo>
                  <a:cubicBezTo>
                    <a:pt x="3231" y="1357"/>
                    <a:pt x="3247" y="1356"/>
                    <a:pt x="3246" y="1344"/>
                  </a:cubicBezTo>
                  <a:cubicBezTo>
                    <a:pt x="3238" y="1341"/>
                    <a:pt x="3232" y="1342"/>
                    <a:pt x="3232" y="1335"/>
                  </a:cubicBezTo>
                  <a:cubicBezTo>
                    <a:pt x="3233" y="1331"/>
                    <a:pt x="3235" y="1330"/>
                    <a:pt x="3237" y="1330"/>
                  </a:cubicBezTo>
                  <a:cubicBezTo>
                    <a:pt x="3240" y="1330"/>
                    <a:pt x="3244" y="1331"/>
                    <a:pt x="3247" y="1333"/>
                  </a:cubicBezTo>
                  <a:cubicBezTo>
                    <a:pt x="3251" y="1335"/>
                    <a:pt x="3254" y="1336"/>
                    <a:pt x="3256" y="1336"/>
                  </a:cubicBezTo>
                  <a:cubicBezTo>
                    <a:pt x="3256" y="1336"/>
                    <a:pt x="3257" y="1336"/>
                    <a:pt x="3257" y="1336"/>
                  </a:cubicBezTo>
                  <a:cubicBezTo>
                    <a:pt x="3269" y="1334"/>
                    <a:pt x="3261" y="1318"/>
                    <a:pt x="3263" y="1310"/>
                  </a:cubicBezTo>
                  <a:cubicBezTo>
                    <a:pt x="3265" y="1310"/>
                    <a:pt x="3266" y="1310"/>
                    <a:pt x="3267" y="1310"/>
                  </a:cubicBezTo>
                  <a:cubicBezTo>
                    <a:pt x="3270" y="1310"/>
                    <a:pt x="3272" y="1310"/>
                    <a:pt x="3273" y="1311"/>
                  </a:cubicBezTo>
                  <a:cubicBezTo>
                    <a:pt x="3275" y="1311"/>
                    <a:pt x="3277" y="1312"/>
                    <a:pt x="3280" y="1312"/>
                  </a:cubicBezTo>
                  <a:cubicBezTo>
                    <a:pt x="3280" y="1312"/>
                    <a:pt x="3280" y="1312"/>
                    <a:pt x="3280" y="1312"/>
                  </a:cubicBezTo>
                  <a:cubicBezTo>
                    <a:pt x="3289" y="1312"/>
                    <a:pt x="3295" y="1305"/>
                    <a:pt x="3302" y="1305"/>
                  </a:cubicBezTo>
                  <a:cubicBezTo>
                    <a:pt x="3304" y="1305"/>
                    <a:pt x="3306" y="1306"/>
                    <a:pt x="3308" y="1306"/>
                  </a:cubicBezTo>
                  <a:cubicBezTo>
                    <a:pt x="3315" y="1303"/>
                    <a:pt x="3322" y="1299"/>
                    <a:pt x="3323" y="1292"/>
                  </a:cubicBezTo>
                  <a:cubicBezTo>
                    <a:pt x="3325" y="1279"/>
                    <a:pt x="3307" y="1275"/>
                    <a:pt x="3307" y="1266"/>
                  </a:cubicBezTo>
                  <a:cubicBezTo>
                    <a:pt x="3307" y="1266"/>
                    <a:pt x="3307" y="1266"/>
                    <a:pt x="3307" y="1266"/>
                  </a:cubicBezTo>
                  <a:cubicBezTo>
                    <a:pt x="3318" y="1266"/>
                    <a:pt x="3322" y="1271"/>
                    <a:pt x="3330" y="1274"/>
                  </a:cubicBezTo>
                  <a:cubicBezTo>
                    <a:pt x="3349" y="1269"/>
                    <a:pt x="3359" y="1257"/>
                    <a:pt x="3367" y="1243"/>
                  </a:cubicBezTo>
                  <a:cubicBezTo>
                    <a:pt x="3383" y="1241"/>
                    <a:pt x="3386" y="1229"/>
                    <a:pt x="3394" y="1219"/>
                  </a:cubicBezTo>
                  <a:cubicBezTo>
                    <a:pt x="3398" y="1215"/>
                    <a:pt x="3404" y="1210"/>
                    <a:pt x="3404" y="1206"/>
                  </a:cubicBezTo>
                  <a:cubicBezTo>
                    <a:pt x="3405" y="1199"/>
                    <a:pt x="3399" y="1194"/>
                    <a:pt x="3401" y="1187"/>
                  </a:cubicBezTo>
                  <a:cubicBezTo>
                    <a:pt x="3405" y="1172"/>
                    <a:pt x="3437" y="1170"/>
                    <a:pt x="3447" y="1161"/>
                  </a:cubicBezTo>
                  <a:cubicBezTo>
                    <a:pt x="3450" y="1161"/>
                    <a:pt x="3453" y="1161"/>
                    <a:pt x="3455" y="1161"/>
                  </a:cubicBezTo>
                  <a:cubicBezTo>
                    <a:pt x="3462" y="1161"/>
                    <a:pt x="3467" y="1160"/>
                    <a:pt x="3473" y="1158"/>
                  </a:cubicBezTo>
                  <a:cubicBezTo>
                    <a:pt x="3476" y="1152"/>
                    <a:pt x="3480" y="1147"/>
                    <a:pt x="3481" y="1139"/>
                  </a:cubicBezTo>
                  <a:cubicBezTo>
                    <a:pt x="3502" y="1125"/>
                    <a:pt x="3493" y="1093"/>
                    <a:pt x="3501" y="1072"/>
                  </a:cubicBezTo>
                  <a:cubicBezTo>
                    <a:pt x="3502" y="1067"/>
                    <a:pt x="3509" y="1067"/>
                    <a:pt x="3513" y="1064"/>
                  </a:cubicBezTo>
                  <a:cubicBezTo>
                    <a:pt x="3519" y="1058"/>
                    <a:pt x="3522" y="1049"/>
                    <a:pt x="3527" y="1042"/>
                  </a:cubicBezTo>
                  <a:cubicBezTo>
                    <a:pt x="3533" y="1035"/>
                    <a:pt x="3541" y="1028"/>
                    <a:pt x="3541" y="1020"/>
                  </a:cubicBezTo>
                  <a:cubicBezTo>
                    <a:pt x="3537" y="1017"/>
                    <a:pt x="3537" y="1013"/>
                    <a:pt x="3537" y="1008"/>
                  </a:cubicBezTo>
                  <a:cubicBezTo>
                    <a:pt x="3527" y="1006"/>
                    <a:pt x="3517" y="1002"/>
                    <a:pt x="3508" y="997"/>
                  </a:cubicBezTo>
                  <a:moveTo>
                    <a:pt x="1591" y="984"/>
                  </a:moveTo>
                  <a:cubicBezTo>
                    <a:pt x="1581" y="984"/>
                    <a:pt x="1570" y="988"/>
                    <a:pt x="1574" y="995"/>
                  </a:cubicBezTo>
                  <a:cubicBezTo>
                    <a:pt x="1578" y="996"/>
                    <a:pt x="1583" y="996"/>
                    <a:pt x="1588" y="996"/>
                  </a:cubicBezTo>
                  <a:cubicBezTo>
                    <a:pt x="1597" y="996"/>
                    <a:pt x="1606" y="994"/>
                    <a:pt x="1607" y="989"/>
                  </a:cubicBezTo>
                  <a:cubicBezTo>
                    <a:pt x="1605" y="986"/>
                    <a:pt x="1598" y="984"/>
                    <a:pt x="1591" y="984"/>
                  </a:cubicBezTo>
                  <a:moveTo>
                    <a:pt x="1808" y="980"/>
                  </a:moveTo>
                  <a:cubicBezTo>
                    <a:pt x="1805" y="980"/>
                    <a:pt x="1803" y="981"/>
                    <a:pt x="1801" y="984"/>
                  </a:cubicBezTo>
                  <a:cubicBezTo>
                    <a:pt x="1805" y="990"/>
                    <a:pt x="1814" y="991"/>
                    <a:pt x="1818" y="997"/>
                  </a:cubicBezTo>
                  <a:cubicBezTo>
                    <a:pt x="1829" y="997"/>
                    <a:pt x="1829" y="997"/>
                    <a:pt x="1829" y="997"/>
                  </a:cubicBezTo>
                  <a:cubicBezTo>
                    <a:pt x="1826" y="990"/>
                    <a:pt x="1816" y="980"/>
                    <a:pt x="1808" y="980"/>
                  </a:cubicBezTo>
                  <a:moveTo>
                    <a:pt x="1546" y="972"/>
                  </a:moveTo>
                  <a:cubicBezTo>
                    <a:pt x="1541" y="972"/>
                    <a:pt x="1537" y="974"/>
                    <a:pt x="1538" y="979"/>
                  </a:cubicBezTo>
                  <a:cubicBezTo>
                    <a:pt x="1539" y="981"/>
                    <a:pt x="1541" y="982"/>
                    <a:pt x="1544" y="982"/>
                  </a:cubicBezTo>
                  <a:cubicBezTo>
                    <a:pt x="1546" y="982"/>
                    <a:pt x="1547" y="981"/>
                    <a:pt x="1549" y="981"/>
                  </a:cubicBezTo>
                  <a:cubicBezTo>
                    <a:pt x="1551" y="981"/>
                    <a:pt x="1553" y="981"/>
                    <a:pt x="1555" y="981"/>
                  </a:cubicBezTo>
                  <a:cubicBezTo>
                    <a:pt x="1556" y="981"/>
                    <a:pt x="1558" y="981"/>
                    <a:pt x="1559" y="981"/>
                  </a:cubicBezTo>
                  <a:cubicBezTo>
                    <a:pt x="1559" y="979"/>
                    <a:pt x="1560" y="978"/>
                    <a:pt x="1560" y="975"/>
                  </a:cubicBezTo>
                  <a:cubicBezTo>
                    <a:pt x="1557" y="973"/>
                    <a:pt x="1551" y="972"/>
                    <a:pt x="1546" y="972"/>
                  </a:cubicBezTo>
                  <a:moveTo>
                    <a:pt x="1619" y="964"/>
                  </a:moveTo>
                  <a:cubicBezTo>
                    <a:pt x="1613" y="964"/>
                    <a:pt x="1609" y="966"/>
                    <a:pt x="1607" y="971"/>
                  </a:cubicBezTo>
                  <a:cubicBezTo>
                    <a:pt x="1606" y="977"/>
                    <a:pt x="1614" y="980"/>
                    <a:pt x="1619" y="985"/>
                  </a:cubicBezTo>
                  <a:cubicBezTo>
                    <a:pt x="1618" y="988"/>
                    <a:pt x="1619" y="994"/>
                    <a:pt x="1621" y="997"/>
                  </a:cubicBezTo>
                  <a:cubicBezTo>
                    <a:pt x="1631" y="997"/>
                    <a:pt x="1631" y="997"/>
                    <a:pt x="1631" y="997"/>
                  </a:cubicBezTo>
                  <a:cubicBezTo>
                    <a:pt x="1632" y="997"/>
                    <a:pt x="1633" y="996"/>
                    <a:pt x="1634" y="996"/>
                  </a:cubicBezTo>
                  <a:cubicBezTo>
                    <a:pt x="1635" y="996"/>
                    <a:pt x="1635" y="997"/>
                    <a:pt x="1636" y="997"/>
                  </a:cubicBezTo>
                  <a:cubicBezTo>
                    <a:pt x="1746" y="997"/>
                    <a:pt x="1746" y="997"/>
                    <a:pt x="1746" y="997"/>
                  </a:cubicBezTo>
                  <a:cubicBezTo>
                    <a:pt x="1742" y="995"/>
                    <a:pt x="1738" y="993"/>
                    <a:pt x="1734" y="990"/>
                  </a:cubicBezTo>
                  <a:cubicBezTo>
                    <a:pt x="1732" y="991"/>
                    <a:pt x="1730" y="991"/>
                    <a:pt x="1728" y="991"/>
                  </a:cubicBezTo>
                  <a:cubicBezTo>
                    <a:pt x="1717" y="991"/>
                    <a:pt x="1713" y="984"/>
                    <a:pt x="1706" y="982"/>
                  </a:cubicBezTo>
                  <a:cubicBezTo>
                    <a:pt x="1702" y="981"/>
                    <a:pt x="1696" y="981"/>
                    <a:pt x="1692" y="980"/>
                  </a:cubicBezTo>
                  <a:cubicBezTo>
                    <a:pt x="1684" y="978"/>
                    <a:pt x="1680" y="975"/>
                    <a:pt x="1676" y="975"/>
                  </a:cubicBezTo>
                  <a:cubicBezTo>
                    <a:pt x="1675" y="975"/>
                    <a:pt x="1675" y="975"/>
                    <a:pt x="1674" y="976"/>
                  </a:cubicBezTo>
                  <a:cubicBezTo>
                    <a:pt x="1665" y="977"/>
                    <a:pt x="1662" y="986"/>
                    <a:pt x="1652" y="988"/>
                  </a:cubicBezTo>
                  <a:cubicBezTo>
                    <a:pt x="1646" y="983"/>
                    <a:pt x="1638" y="980"/>
                    <a:pt x="1639" y="969"/>
                  </a:cubicBezTo>
                  <a:cubicBezTo>
                    <a:pt x="1633" y="966"/>
                    <a:pt x="1626" y="964"/>
                    <a:pt x="1619" y="964"/>
                  </a:cubicBezTo>
                  <a:moveTo>
                    <a:pt x="1548" y="948"/>
                  </a:moveTo>
                  <a:cubicBezTo>
                    <a:pt x="1542" y="948"/>
                    <a:pt x="1537" y="953"/>
                    <a:pt x="1532" y="953"/>
                  </a:cubicBezTo>
                  <a:cubicBezTo>
                    <a:pt x="1531" y="953"/>
                    <a:pt x="1531" y="953"/>
                    <a:pt x="1530" y="953"/>
                  </a:cubicBezTo>
                  <a:cubicBezTo>
                    <a:pt x="1527" y="953"/>
                    <a:pt x="1525" y="953"/>
                    <a:pt x="1523" y="952"/>
                  </a:cubicBezTo>
                  <a:cubicBezTo>
                    <a:pt x="1520" y="952"/>
                    <a:pt x="1518" y="951"/>
                    <a:pt x="1516" y="951"/>
                  </a:cubicBezTo>
                  <a:cubicBezTo>
                    <a:pt x="1516" y="951"/>
                    <a:pt x="1516" y="951"/>
                    <a:pt x="1516" y="951"/>
                  </a:cubicBezTo>
                  <a:cubicBezTo>
                    <a:pt x="1485" y="952"/>
                    <a:pt x="1493" y="973"/>
                    <a:pt x="1483" y="989"/>
                  </a:cubicBezTo>
                  <a:cubicBezTo>
                    <a:pt x="1485" y="993"/>
                    <a:pt x="1488" y="994"/>
                    <a:pt x="1490" y="997"/>
                  </a:cubicBezTo>
                  <a:cubicBezTo>
                    <a:pt x="1501" y="997"/>
                    <a:pt x="1501" y="997"/>
                    <a:pt x="1501" y="997"/>
                  </a:cubicBezTo>
                  <a:cubicBezTo>
                    <a:pt x="1501" y="993"/>
                    <a:pt x="1502" y="990"/>
                    <a:pt x="1506" y="989"/>
                  </a:cubicBezTo>
                  <a:cubicBezTo>
                    <a:pt x="1507" y="991"/>
                    <a:pt x="1508" y="994"/>
                    <a:pt x="1509" y="997"/>
                  </a:cubicBezTo>
                  <a:cubicBezTo>
                    <a:pt x="1524" y="997"/>
                    <a:pt x="1524" y="997"/>
                    <a:pt x="1524" y="997"/>
                  </a:cubicBezTo>
                  <a:cubicBezTo>
                    <a:pt x="1525" y="991"/>
                    <a:pt x="1519" y="983"/>
                    <a:pt x="1514" y="979"/>
                  </a:cubicBezTo>
                  <a:cubicBezTo>
                    <a:pt x="1516" y="976"/>
                    <a:pt x="1520" y="976"/>
                    <a:pt x="1523" y="976"/>
                  </a:cubicBezTo>
                  <a:cubicBezTo>
                    <a:pt x="1524" y="976"/>
                    <a:pt x="1525" y="976"/>
                    <a:pt x="1526" y="976"/>
                  </a:cubicBezTo>
                  <a:cubicBezTo>
                    <a:pt x="1526" y="976"/>
                    <a:pt x="1527" y="976"/>
                    <a:pt x="1528" y="976"/>
                  </a:cubicBezTo>
                  <a:cubicBezTo>
                    <a:pt x="1529" y="976"/>
                    <a:pt x="1531" y="976"/>
                    <a:pt x="1532" y="976"/>
                  </a:cubicBezTo>
                  <a:cubicBezTo>
                    <a:pt x="1535" y="970"/>
                    <a:pt x="1530" y="967"/>
                    <a:pt x="1527" y="964"/>
                  </a:cubicBezTo>
                  <a:cubicBezTo>
                    <a:pt x="1521" y="965"/>
                    <a:pt x="1514" y="971"/>
                    <a:pt x="1508" y="971"/>
                  </a:cubicBezTo>
                  <a:cubicBezTo>
                    <a:pt x="1506" y="971"/>
                    <a:pt x="1504" y="970"/>
                    <a:pt x="1502" y="968"/>
                  </a:cubicBezTo>
                  <a:cubicBezTo>
                    <a:pt x="1505" y="962"/>
                    <a:pt x="1512" y="960"/>
                    <a:pt x="1520" y="960"/>
                  </a:cubicBezTo>
                  <a:cubicBezTo>
                    <a:pt x="1522" y="960"/>
                    <a:pt x="1525" y="960"/>
                    <a:pt x="1528" y="961"/>
                  </a:cubicBezTo>
                  <a:cubicBezTo>
                    <a:pt x="1531" y="961"/>
                    <a:pt x="1533" y="961"/>
                    <a:pt x="1536" y="961"/>
                  </a:cubicBezTo>
                  <a:cubicBezTo>
                    <a:pt x="1545" y="961"/>
                    <a:pt x="1552" y="959"/>
                    <a:pt x="1550" y="948"/>
                  </a:cubicBezTo>
                  <a:cubicBezTo>
                    <a:pt x="1549" y="948"/>
                    <a:pt x="1549" y="948"/>
                    <a:pt x="1548" y="948"/>
                  </a:cubicBezTo>
                  <a:moveTo>
                    <a:pt x="1572" y="944"/>
                  </a:moveTo>
                  <a:cubicBezTo>
                    <a:pt x="1572" y="944"/>
                    <a:pt x="1572" y="944"/>
                    <a:pt x="1572" y="944"/>
                  </a:cubicBezTo>
                  <a:cubicBezTo>
                    <a:pt x="1569" y="951"/>
                    <a:pt x="1561" y="971"/>
                    <a:pt x="1574" y="973"/>
                  </a:cubicBezTo>
                  <a:cubicBezTo>
                    <a:pt x="1579" y="969"/>
                    <a:pt x="1581" y="964"/>
                    <a:pt x="1588" y="962"/>
                  </a:cubicBezTo>
                  <a:cubicBezTo>
                    <a:pt x="1588" y="951"/>
                    <a:pt x="1588" y="951"/>
                    <a:pt x="1588" y="951"/>
                  </a:cubicBezTo>
                  <a:cubicBezTo>
                    <a:pt x="1583" y="948"/>
                    <a:pt x="1580" y="944"/>
                    <a:pt x="1572" y="944"/>
                  </a:cubicBezTo>
                  <a:moveTo>
                    <a:pt x="1253" y="915"/>
                  </a:moveTo>
                  <a:cubicBezTo>
                    <a:pt x="1250" y="915"/>
                    <a:pt x="1249" y="916"/>
                    <a:pt x="1247" y="919"/>
                  </a:cubicBezTo>
                  <a:cubicBezTo>
                    <a:pt x="1245" y="925"/>
                    <a:pt x="1261" y="934"/>
                    <a:pt x="1267" y="939"/>
                  </a:cubicBezTo>
                  <a:cubicBezTo>
                    <a:pt x="1277" y="948"/>
                    <a:pt x="1284" y="954"/>
                    <a:pt x="1286" y="962"/>
                  </a:cubicBezTo>
                  <a:cubicBezTo>
                    <a:pt x="1299" y="967"/>
                    <a:pt x="1298" y="981"/>
                    <a:pt x="1307" y="990"/>
                  </a:cubicBezTo>
                  <a:cubicBezTo>
                    <a:pt x="1309" y="993"/>
                    <a:pt x="1312" y="995"/>
                    <a:pt x="1315" y="997"/>
                  </a:cubicBezTo>
                  <a:cubicBezTo>
                    <a:pt x="1354" y="997"/>
                    <a:pt x="1354" y="997"/>
                    <a:pt x="1354" y="997"/>
                  </a:cubicBezTo>
                  <a:cubicBezTo>
                    <a:pt x="1354" y="996"/>
                    <a:pt x="1353" y="994"/>
                    <a:pt x="1353" y="992"/>
                  </a:cubicBezTo>
                  <a:cubicBezTo>
                    <a:pt x="1364" y="989"/>
                    <a:pt x="1368" y="976"/>
                    <a:pt x="1353" y="974"/>
                  </a:cubicBezTo>
                  <a:cubicBezTo>
                    <a:pt x="1352" y="974"/>
                    <a:pt x="1352" y="974"/>
                    <a:pt x="1351" y="974"/>
                  </a:cubicBezTo>
                  <a:cubicBezTo>
                    <a:pt x="1350" y="974"/>
                    <a:pt x="1349" y="974"/>
                    <a:pt x="1348" y="975"/>
                  </a:cubicBezTo>
                  <a:cubicBezTo>
                    <a:pt x="1348" y="976"/>
                    <a:pt x="1347" y="976"/>
                    <a:pt x="1345" y="976"/>
                  </a:cubicBezTo>
                  <a:cubicBezTo>
                    <a:pt x="1345" y="976"/>
                    <a:pt x="1345" y="976"/>
                    <a:pt x="1345" y="976"/>
                  </a:cubicBezTo>
                  <a:cubicBezTo>
                    <a:pt x="1339" y="972"/>
                    <a:pt x="1330" y="971"/>
                    <a:pt x="1325" y="964"/>
                  </a:cubicBezTo>
                  <a:cubicBezTo>
                    <a:pt x="1323" y="962"/>
                    <a:pt x="1323" y="958"/>
                    <a:pt x="1321" y="955"/>
                  </a:cubicBezTo>
                  <a:cubicBezTo>
                    <a:pt x="1317" y="950"/>
                    <a:pt x="1310" y="950"/>
                    <a:pt x="1304" y="946"/>
                  </a:cubicBezTo>
                  <a:cubicBezTo>
                    <a:pt x="1301" y="944"/>
                    <a:pt x="1299" y="940"/>
                    <a:pt x="1296" y="938"/>
                  </a:cubicBezTo>
                  <a:cubicBezTo>
                    <a:pt x="1293" y="935"/>
                    <a:pt x="1289" y="935"/>
                    <a:pt x="1286" y="933"/>
                  </a:cubicBezTo>
                  <a:cubicBezTo>
                    <a:pt x="1281" y="929"/>
                    <a:pt x="1281" y="923"/>
                    <a:pt x="1273" y="920"/>
                  </a:cubicBezTo>
                  <a:cubicBezTo>
                    <a:pt x="1273" y="920"/>
                    <a:pt x="1273" y="920"/>
                    <a:pt x="1273" y="920"/>
                  </a:cubicBezTo>
                  <a:cubicBezTo>
                    <a:pt x="1270" y="920"/>
                    <a:pt x="1266" y="919"/>
                    <a:pt x="1263" y="918"/>
                  </a:cubicBezTo>
                  <a:cubicBezTo>
                    <a:pt x="1259" y="916"/>
                    <a:pt x="1256" y="915"/>
                    <a:pt x="1253" y="915"/>
                  </a:cubicBezTo>
                  <a:moveTo>
                    <a:pt x="1468" y="904"/>
                  </a:moveTo>
                  <a:cubicBezTo>
                    <a:pt x="1461" y="904"/>
                    <a:pt x="1459" y="910"/>
                    <a:pt x="1455" y="915"/>
                  </a:cubicBezTo>
                  <a:cubicBezTo>
                    <a:pt x="1452" y="921"/>
                    <a:pt x="1449" y="926"/>
                    <a:pt x="1440" y="926"/>
                  </a:cubicBezTo>
                  <a:cubicBezTo>
                    <a:pt x="1440" y="926"/>
                    <a:pt x="1439" y="926"/>
                    <a:pt x="1439" y="926"/>
                  </a:cubicBezTo>
                  <a:cubicBezTo>
                    <a:pt x="1431" y="937"/>
                    <a:pt x="1416" y="942"/>
                    <a:pt x="1404" y="950"/>
                  </a:cubicBezTo>
                  <a:cubicBezTo>
                    <a:pt x="1401" y="949"/>
                    <a:pt x="1399" y="945"/>
                    <a:pt x="1397" y="945"/>
                  </a:cubicBezTo>
                  <a:cubicBezTo>
                    <a:pt x="1396" y="945"/>
                    <a:pt x="1395" y="945"/>
                    <a:pt x="1395" y="946"/>
                  </a:cubicBezTo>
                  <a:cubicBezTo>
                    <a:pt x="1387" y="949"/>
                    <a:pt x="1383" y="957"/>
                    <a:pt x="1384" y="962"/>
                  </a:cubicBezTo>
                  <a:cubicBezTo>
                    <a:pt x="1384" y="965"/>
                    <a:pt x="1391" y="977"/>
                    <a:pt x="1397" y="983"/>
                  </a:cubicBezTo>
                  <a:cubicBezTo>
                    <a:pt x="1405" y="991"/>
                    <a:pt x="1414" y="988"/>
                    <a:pt x="1427" y="990"/>
                  </a:cubicBezTo>
                  <a:cubicBezTo>
                    <a:pt x="1436" y="992"/>
                    <a:pt x="1442" y="996"/>
                    <a:pt x="1448" y="996"/>
                  </a:cubicBezTo>
                  <a:cubicBezTo>
                    <a:pt x="1448" y="996"/>
                    <a:pt x="1449" y="996"/>
                    <a:pt x="1449" y="996"/>
                  </a:cubicBezTo>
                  <a:cubicBezTo>
                    <a:pt x="1458" y="995"/>
                    <a:pt x="1464" y="983"/>
                    <a:pt x="1465" y="975"/>
                  </a:cubicBezTo>
                  <a:cubicBezTo>
                    <a:pt x="1470" y="966"/>
                    <a:pt x="1478" y="960"/>
                    <a:pt x="1486" y="953"/>
                  </a:cubicBezTo>
                  <a:cubicBezTo>
                    <a:pt x="1479" y="949"/>
                    <a:pt x="1476" y="941"/>
                    <a:pt x="1476" y="931"/>
                  </a:cubicBezTo>
                  <a:cubicBezTo>
                    <a:pt x="1480" y="925"/>
                    <a:pt x="1489" y="923"/>
                    <a:pt x="1491" y="915"/>
                  </a:cubicBezTo>
                  <a:cubicBezTo>
                    <a:pt x="1490" y="914"/>
                    <a:pt x="1489" y="914"/>
                    <a:pt x="1488" y="914"/>
                  </a:cubicBezTo>
                  <a:cubicBezTo>
                    <a:pt x="1487" y="914"/>
                    <a:pt x="1486" y="914"/>
                    <a:pt x="1484" y="914"/>
                  </a:cubicBezTo>
                  <a:cubicBezTo>
                    <a:pt x="1483" y="914"/>
                    <a:pt x="1482" y="914"/>
                    <a:pt x="1481" y="914"/>
                  </a:cubicBezTo>
                  <a:cubicBezTo>
                    <a:pt x="1480" y="914"/>
                    <a:pt x="1480" y="914"/>
                    <a:pt x="1479" y="914"/>
                  </a:cubicBezTo>
                  <a:cubicBezTo>
                    <a:pt x="1476" y="913"/>
                    <a:pt x="1477" y="909"/>
                    <a:pt x="1476" y="906"/>
                  </a:cubicBezTo>
                  <a:cubicBezTo>
                    <a:pt x="1473" y="905"/>
                    <a:pt x="1470" y="904"/>
                    <a:pt x="1468" y="904"/>
                  </a:cubicBezTo>
                  <a:moveTo>
                    <a:pt x="1555" y="882"/>
                  </a:moveTo>
                  <a:cubicBezTo>
                    <a:pt x="1549" y="882"/>
                    <a:pt x="1546" y="891"/>
                    <a:pt x="1538" y="891"/>
                  </a:cubicBezTo>
                  <a:cubicBezTo>
                    <a:pt x="1535" y="890"/>
                    <a:pt x="1534" y="887"/>
                    <a:pt x="1531" y="887"/>
                  </a:cubicBezTo>
                  <a:cubicBezTo>
                    <a:pt x="1530" y="887"/>
                    <a:pt x="1530" y="887"/>
                    <a:pt x="1530" y="887"/>
                  </a:cubicBezTo>
                  <a:cubicBezTo>
                    <a:pt x="1525" y="892"/>
                    <a:pt x="1518" y="894"/>
                    <a:pt x="1514" y="900"/>
                  </a:cubicBezTo>
                  <a:cubicBezTo>
                    <a:pt x="1516" y="902"/>
                    <a:pt x="1517" y="906"/>
                    <a:pt x="1521" y="906"/>
                  </a:cubicBezTo>
                  <a:cubicBezTo>
                    <a:pt x="1525" y="904"/>
                    <a:pt x="1528" y="900"/>
                    <a:pt x="1534" y="900"/>
                  </a:cubicBezTo>
                  <a:cubicBezTo>
                    <a:pt x="1540" y="902"/>
                    <a:pt x="1536" y="908"/>
                    <a:pt x="1538" y="912"/>
                  </a:cubicBezTo>
                  <a:cubicBezTo>
                    <a:pt x="1541" y="915"/>
                    <a:pt x="1548" y="915"/>
                    <a:pt x="1553" y="916"/>
                  </a:cubicBezTo>
                  <a:cubicBezTo>
                    <a:pt x="1560" y="910"/>
                    <a:pt x="1570" y="888"/>
                    <a:pt x="1559" y="883"/>
                  </a:cubicBezTo>
                  <a:cubicBezTo>
                    <a:pt x="1557" y="882"/>
                    <a:pt x="1556" y="882"/>
                    <a:pt x="1555" y="882"/>
                  </a:cubicBezTo>
                  <a:moveTo>
                    <a:pt x="1541" y="877"/>
                  </a:moveTo>
                  <a:cubicBezTo>
                    <a:pt x="1540" y="879"/>
                    <a:pt x="1536" y="879"/>
                    <a:pt x="1537" y="883"/>
                  </a:cubicBezTo>
                  <a:cubicBezTo>
                    <a:pt x="1538" y="883"/>
                    <a:pt x="1540" y="884"/>
                    <a:pt x="1542" y="884"/>
                  </a:cubicBezTo>
                  <a:cubicBezTo>
                    <a:pt x="1543" y="884"/>
                    <a:pt x="1544" y="884"/>
                    <a:pt x="1544" y="883"/>
                  </a:cubicBezTo>
                  <a:cubicBezTo>
                    <a:pt x="1545" y="880"/>
                    <a:pt x="1543" y="878"/>
                    <a:pt x="1541" y="877"/>
                  </a:cubicBezTo>
                  <a:moveTo>
                    <a:pt x="1544" y="866"/>
                  </a:moveTo>
                  <a:cubicBezTo>
                    <a:pt x="1543" y="866"/>
                    <a:pt x="1541" y="866"/>
                    <a:pt x="1540" y="867"/>
                  </a:cubicBezTo>
                  <a:cubicBezTo>
                    <a:pt x="1540" y="871"/>
                    <a:pt x="1543" y="873"/>
                    <a:pt x="1544" y="876"/>
                  </a:cubicBezTo>
                  <a:cubicBezTo>
                    <a:pt x="1545" y="876"/>
                    <a:pt x="1546" y="876"/>
                    <a:pt x="1546" y="876"/>
                  </a:cubicBezTo>
                  <a:cubicBezTo>
                    <a:pt x="1550" y="876"/>
                    <a:pt x="1551" y="874"/>
                    <a:pt x="1552" y="872"/>
                  </a:cubicBezTo>
                  <a:cubicBezTo>
                    <a:pt x="1551" y="869"/>
                    <a:pt x="1548" y="866"/>
                    <a:pt x="1544" y="866"/>
                  </a:cubicBezTo>
                  <a:moveTo>
                    <a:pt x="1523" y="864"/>
                  </a:moveTo>
                  <a:cubicBezTo>
                    <a:pt x="1516" y="864"/>
                    <a:pt x="1510" y="870"/>
                    <a:pt x="1513" y="875"/>
                  </a:cubicBezTo>
                  <a:cubicBezTo>
                    <a:pt x="1514" y="875"/>
                    <a:pt x="1514" y="876"/>
                    <a:pt x="1514" y="876"/>
                  </a:cubicBezTo>
                  <a:cubicBezTo>
                    <a:pt x="1516" y="876"/>
                    <a:pt x="1517" y="875"/>
                    <a:pt x="1518" y="874"/>
                  </a:cubicBezTo>
                  <a:cubicBezTo>
                    <a:pt x="1519" y="874"/>
                    <a:pt x="1520" y="873"/>
                    <a:pt x="1521" y="873"/>
                  </a:cubicBezTo>
                  <a:cubicBezTo>
                    <a:pt x="1521" y="873"/>
                    <a:pt x="1522" y="873"/>
                    <a:pt x="1522" y="874"/>
                  </a:cubicBezTo>
                  <a:cubicBezTo>
                    <a:pt x="1522" y="878"/>
                    <a:pt x="1521" y="883"/>
                    <a:pt x="1524" y="885"/>
                  </a:cubicBezTo>
                  <a:cubicBezTo>
                    <a:pt x="1525" y="885"/>
                    <a:pt x="1525" y="885"/>
                    <a:pt x="1525" y="885"/>
                  </a:cubicBezTo>
                  <a:cubicBezTo>
                    <a:pt x="1532" y="885"/>
                    <a:pt x="1533" y="879"/>
                    <a:pt x="1532" y="873"/>
                  </a:cubicBezTo>
                  <a:cubicBezTo>
                    <a:pt x="1532" y="872"/>
                    <a:pt x="1531" y="872"/>
                    <a:pt x="1530" y="872"/>
                  </a:cubicBezTo>
                  <a:cubicBezTo>
                    <a:pt x="1530" y="872"/>
                    <a:pt x="1529" y="872"/>
                    <a:pt x="1528" y="872"/>
                  </a:cubicBezTo>
                  <a:cubicBezTo>
                    <a:pt x="1528" y="872"/>
                    <a:pt x="1527" y="872"/>
                    <a:pt x="1527" y="872"/>
                  </a:cubicBezTo>
                  <a:cubicBezTo>
                    <a:pt x="1526" y="872"/>
                    <a:pt x="1526" y="872"/>
                    <a:pt x="1525" y="872"/>
                  </a:cubicBezTo>
                  <a:cubicBezTo>
                    <a:pt x="1527" y="870"/>
                    <a:pt x="1526" y="867"/>
                    <a:pt x="1527" y="864"/>
                  </a:cubicBezTo>
                  <a:cubicBezTo>
                    <a:pt x="1525" y="864"/>
                    <a:pt x="1524" y="864"/>
                    <a:pt x="1523" y="864"/>
                  </a:cubicBezTo>
                  <a:moveTo>
                    <a:pt x="1506" y="851"/>
                  </a:moveTo>
                  <a:cubicBezTo>
                    <a:pt x="1500" y="851"/>
                    <a:pt x="1492" y="857"/>
                    <a:pt x="1494" y="864"/>
                  </a:cubicBezTo>
                  <a:cubicBezTo>
                    <a:pt x="1491" y="865"/>
                    <a:pt x="1488" y="866"/>
                    <a:pt x="1486" y="867"/>
                  </a:cubicBezTo>
                  <a:cubicBezTo>
                    <a:pt x="1484" y="878"/>
                    <a:pt x="1465" y="882"/>
                    <a:pt x="1471" y="894"/>
                  </a:cubicBezTo>
                  <a:cubicBezTo>
                    <a:pt x="1484" y="891"/>
                    <a:pt x="1487" y="879"/>
                    <a:pt x="1496" y="873"/>
                  </a:cubicBezTo>
                  <a:cubicBezTo>
                    <a:pt x="1496" y="866"/>
                    <a:pt x="1496" y="866"/>
                    <a:pt x="1496" y="866"/>
                  </a:cubicBezTo>
                  <a:cubicBezTo>
                    <a:pt x="1501" y="863"/>
                    <a:pt x="1503" y="857"/>
                    <a:pt x="1512" y="857"/>
                  </a:cubicBezTo>
                  <a:cubicBezTo>
                    <a:pt x="1512" y="857"/>
                    <a:pt x="1512" y="857"/>
                    <a:pt x="1512" y="857"/>
                  </a:cubicBezTo>
                  <a:cubicBezTo>
                    <a:pt x="1512" y="853"/>
                    <a:pt x="1509" y="851"/>
                    <a:pt x="1506" y="851"/>
                  </a:cubicBezTo>
                  <a:moveTo>
                    <a:pt x="1514" y="803"/>
                  </a:moveTo>
                  <a:cubicBezTo>
                    <a:pt x="1507" y="803"/>
                    <a:pt x="1500" y="809"/>
                    <a:pt x="1502" y="821"/>
                  </a:cubicBezTo>
                  <a:cubicBezTo>
                    <a:pt x="1500" y="826"/>
                    <a:pt x="1494" y="825"/>
                    <a:pt x="1493" y="830"/>
                  </a:cubicBezTo>
                  <a:cubicBezTo>
                    <a:pt x="1492" y="843"/>
                    <a:pt x="1513" y="845"/>
                    <a:pt x="1524" y="849"/>
                  </a:cubicBezTo>
                  <a:cubicBezTo>
                    <a:pt x="1531" y="852"/>
                    <a:pt x="1535" y="857"/>
                    <a:pt x="1540" y="857"/>
                  </a:cubicBezTo>
                  <a:cubicBezTo>
                    <a:pt x="1541" y="857"/>
                    <a:pt x="1542" y="857"/>
                    <a:pt x="1543" y="857"/>
                  </a:cubicBezTo>
                  <a:cubicBezTo>
                    <a:pt x="1545" y="839"/>
                    <a:pt x="1519" y="844"/>
                    <a:pt x="1514" y="831"/>
                  </a:cubicBezTo>
                  <a:cubicBezTo>
                    <a:pt x="1518" y="824"/>
                    <a:pt x="1527" y="822"/>
                    <a:pt x="1527" y="813"/>
                  </a:cubicBezTo>
                  <a:cubicBezTo>
                    <a:pt x="1526" y="807"/>
                    <a:pt x="1520" y="803"/>
                    <a:pt x="1514" y="803"/>
                  </a:cubicBezTo>
                  <a:moveTo>
                    <a:pt x="1561" y="666"/>
                  </a:moveTo>
                  <a:cubicBezTo>
                    <a:pt x="1559" y="666"/>
                    <a:pt x="1557" y="668"/>
                    <a:pt x="1557" y="671"/>
                  </a:cubicBezTo>
                  <a:cubicBezTo>
                    <a:pt x="1558" y="673"/>
                    <a:pt x="1559" y="675"/>
                    <a:pt x="1564" y="675"/>
                  </a:cubicBezTo>
                  <a:cubicBezTo>
                    <a:pt x="1564" y="675"/>
                    <a:pt x="1564" y="675"/>
                    <a:pt x="1564" y="675"/>
                  </a:cubicBezTo>
                  <a:cubicBezTo>
                    <a:pt x="1568" y="671"/>
                    <a:pt x="1564" y="666"/>
                    <a:pt x="1561" y="666"/>
                  </a:cubicBezTo>
                  <a:moveTo>
                    <a:pt x="1717" y="594"/>
                  </a:moveTo>
                  <a:cubicBezTo>
                    <a:pt x="1706" y="595"/>
                    <a:pt x="1697" y="597"/>
                    <a:pt x="1695" y="605"/>
                  </a:cubicBezTo>
                  <a:cubicBezTo>
                    <a:pt x="1694" y="608"/>
                    <a:pt x="1698" y="611"/>
                    <a:pt x="1697" y="614"/>
                  </a:cubicBezTo>
                  <a:cubicBezTo>
                    <a:pt x="1696" y="621"/>
                    <a:pt x="1690" y="622"/>
                    <a:pt x="1683" y="626"/>
                  </a:cubicBezTo>
                  <a:cubicBezTo>
                    <a:pt x="1681" y="628"/>
                    <a:pt x="1683" y="633"/>
                    <a:pt x="1681" y="635"/>
                  </a:cubicBezTo>
                  <a:cubicBezTo>
                    <a:pt x="1680" y="635"/>
                    <a:pt x="1679" y="635"/>
                    <a:pt x="1678" y="635"/>
                  </a:cubicBezTo>
                  <a:cubicBezTo>
                    <a:pt x="1675" y="635"/>
                    <a:pt x="1672" y="635"/>
                    <a:pt x="1670" y="634"/>
                  </a:cubicBezTo>
                  <a:cubicBezTo>
                    <a:pt x="1662" y="638"/>
                    <a:pt x="1661" y="647"/>
                    <a:pt x="1652" y="649"/>
                  </a:cubicBezTo>
                  <a:cubicBezTo>
                    <a:pt x="1650" y="650"/>
                    <a:pt x="1649" y="650"/>
                    <a:pt x="1648" y="650"/>
                  </a:cubicBezTo>
                  <a:cubicBezTo>
                    <a:pt x="1645" y="650"/>
                    <a:pt x="1642" y="649"/>
                    <a:pt x="1640" y="649"/>
                  </a:cubicBezTo>
                  <a:cubicBezTo>
                    <a:pt x="1637" y="648"/>
                    <a:pt x="1634" y="648"/>
                    <a:pt x="1632" y="648"/>
                  </a:cubicBezTo>
                  <a:cubicBezTo>
                    <a:pt x="1630" y="648"/>
                    <a:pt x="1629" y="648"/>
                    <a:pt x="1627" y="648"/>
                  </a:cubicBezTo>
                  <a:cubicBezTo>
                    <a:pt x="1618" y="650"/>
                    <a:pt x="1617" y="658"/>
                    <a:pt x="1607" y="658"/>
                  </a:cubicBezTo>
                  <a:cubicBezTo>
                    <a:pt x="1608" y="670"/>
                    <a:pt x="1591" y="666"/>
                    <a:pt x="1591" y="677"/>
                  </a:cubicBezTo>
                  <a:cubicBezTo>
                    <a:pt x="1597" y="682"/>
                    <a:pt x="1599" y="694"/>
                    <a:pt x="1608" y="694"/>
                  </a:cubicBezTo>
                  <a:cubicBezTo>
                    <a:pt x="1608" y="694"/>
                    <a:pt x="1608" y="694"/>
                    <a:pt x="1609" y="694"/>
                  </a:cubicBezTo>
                  <a:cubicBezTo>
                    <a:pt x="1620" y="693"/>
                    <a:pt x="1619" y="674"/>
                    <a:pt x="1611" y="668"/>
                  </a:cubicBezTo>
                  <a:cubicBezTo>
                    <a:pt x="1618" y="667"/>
                    <a:pt x="1630" y="661"/>
                    <a:pt x="1639" y="661"/>
                  </a:cubicBezTo>
                  <a:cubicBezTo>
                    <a:pt x="1643" y="661"/>
                    <a:pt x="1647" y="663"/>
                    <a:pt x="1648" y="667"/>
                  </a:cubicBezTo>
                  <a:cubicBezTo>
                    <a:pt x="1647" y="667"/>
                    <a:pt x="1647" y="668"/>
                    <a:pt x="1646" y="669"/>
                  </a:cubicBezTo>
                  <a:cubicBezTo>
                    <a:pt x="1642" y="667"/>
                    <a:pt x="1638" y="665"/>
                    <a:pt x="1631" y="665"/>
                  </a:cubicBezTo>
                  <a:cubicBezTo>
                    <a:pt x="1630" y="665"/>
                    <a:pt x="1629" y="665"/>
                    <a:pt x="1627" y="665"/>
                  </a:cubicBezTo>
                  <a:cubicBezTo>
                    <a:pt x="1623" y="669"/>
                    <a:pt x="1619" y="677"/>
                    <a:pt x="1627" y="680"/>
                  </a:cubicBezTo>
                  <a:cubicBezTo>
                    <a:pt x="1632" y="676"/>
                    <a:pt x="1639" y="675"/>
                    <a:pt x="1644" y="671"/>
                  </a:cubicBezTo>
                  <a:cubicBezTo>
                    <a:pt x="1647" y="672"/>
                    <a:pt x="1647" y="675"/>
                    <a:pt x="1650" y="675"/>
                  </a:cubicBezTo>
                  <a:cubicBezTo>
                    <a:pt x="1651" y="675"/>
                    <a:pt x="1651" y="675"/>
                    <a:pt x="1652" y="675"/>
                  </a:cubicBezTo>
                  <a:cubicBezTo>
                    <a:pt x="1663" y="673"/>
                    <a:pt x="1665" y="660"/>
                    <a:pt x="1675" y="658"/>
                  </a:cubicBezTo>
                  <a:cubicBezTo>
                    <a:pt x="1675" y="658"/>
                    <a:pt x="1676" y="658"/>
                    <a:pt x="1676" y="658"/>
                  </a:cubicBezTo>
                  <a:cubicBezTo>
                    <a:pt x="1678" y="658"/>
                    <a:pt x="1680" y="659"/>
                    <a:pt x="1682" y="660"/>
                  </a:cubicBezTo>
                  <a:cubicBezTo>
                    <a:pt x="1683" y="661"/>
                    <a:pt x="1685" y="661"/>
                    <a:pt x="1687" y="661"/>
                  </a:cubicBezTo>
                  <a:cubicBezTo>
                    <a:pt x="1687" y="661"/>
                    <a:pt x="1687" y="661"/>
                    <a:pt x="1687" y="661"/>
                  </a:cubicBezTo>
                  <a:cubicBezTo>
                    <a:pt x="1692" y="661"/>
                    <a:pt x="1694" y="657"/>
                    <a:pt x="1698" y="657"/>
                  </a:cubicBezTo>
                  <a:cubicBezTo>
                    <a:pt x="1699" y="657"/>
                    <a:pt x="1700" y="658"/>
                    <a:pt x="1702" y="658"/>
                  </a:cubicBezTo>
                  <a:cubicBezTo>
                    <a:pt x="1710" y="639"/>
                    <a:pt x="1723" y="617"/>
                    <a:pt x="1717" y="594"/>
                  </a:cubicBezTo>
                  <a:moveTo>
                    <a:pt x="1784" y="550"/>
                  </a:moveTo>
                  <a:cubicBezTo>
                    <a:pt x="1773" y="550"/>
                    <a:pt x="1762" y="564"/>
                    <a:pt x="1754" y="569"/>
                  </a:cubicBezTo>
                  <a:cubicBezTo>
                    <a:pt x="1737" y="567"/>
                    <a:pt x="1730" y="558"/>
                    <a:pt x="1719" y="552"/>
                  </a:cubicBezTo>
                  <a:cubicBezTo>
                    <a:pt x="1716" y="555"/>
                    <a:pt x="1716" y="558"/>
                    <a:pt x="1717" y="563"/>
                  </a:cubicBezTo>
                  <a:cubicBezTo>
                    <a:pt x="1714" y="571"/>
                    <a:pt x="1688" y="577"/>
                    <a:pt x="1693" y="589"/>
                  </a:cubicBezTo>
                  <a:cubicBezTo>
                    <a:pt x="1694" y="592"/>
                    <a:pt x="1696" y="594"/>
                    <a:pt x="1698" y="594"/>
                  </a:cubicBezTo>
                  <a:cubicBezTo>
                    <a:pt x="1704" y="594"/>
                    <a:pt x="1711" y="586"/>
                    <a:pt x="1714" y="583"/>
                  </a:cubicBezTo>
                  <a:cubicBezTo>
                    <a:pt x="1722" y="584"/>
                    <a:pt x="1726" y="588"/>
                    <a:pt x="1733" y="590"/>
                  </a:cubicBezTo>
                  <a:cubicBezTo>
                    <a:pt x="1738" y="581"/>
                    <a:pt x="1753" y="579"/>
                    <a:pt x="1758" y="569"/>
                  </a:cubicBezTo>
                  <a:cubicBezTo>
                    <a:pt x="1766" y="569"/>
                    <a:pt x="1766" y="569"/>
                    <a:pt x="1766" y="569"/>
                  </a:cubicBezTo>
                  <a:cubicBezTo>
                    <a:pt x="1769" y="560"/>
                    <a:pt x="1789" y="564"/>
                    <a:pt x="1791" y="553"/>
                  </a:cubicBezTo>
                  <a:cubicBezTo>
                    <a:pt x="1789" y="551"/>
                    <a:pt x="1786" y="550"/>
                    <a:pt x="1784" y="550"/>
                  </a:cubicBezTo>
                  <a:moveTo>
                    <a:pt x="1705" y="498"/>
                  </a:moveTo>
                  <a:cubicBezTo>
                    <a:pt x="1237" y="498"/>
                    <a:pt x="1237" y="498"/>
                    <a:pt x="1237" y="498"/>
                  </a:cubicBezTo>
                  <a:cubicBezTo>
                    <a:pt x="1237" y="800"/>
                    <a:pt x="1237" y="800"/>
                    <a:pt x="1237" y="800"/>
                  </a:cubicBezTo>
                  <a:cubicBezTo>
                    <a:pt x="1238" y="801"/>
                    <a:pt x="1238" y="801"/>
                    <a:pt x="1239" y="802"/>
                  </a:cubicBezTo>
                  <a:cubicBezTo>
                    <a:pt x="1240" y="808"/>
                    <a:pt x="1238" y="814"/>
                    <a:pt x="1237" y="820"/>
                  </a:cubicBezTo>
                  <a:cubicBezTo>
                    <a:pt x="1237" y="828"/>
                    <a:pt x="1237" y="828"/>
                    <a:pt x="1237" y="828"/>
                  </a:cubicBezTo>
                  <a:cubicBezTo>
                    <a:pt x="1237" y="828"/>
                    <a:pt x="1237" y="829"/>
                    <a:pt x="1238" y="829"/>
                  </a:cubicBezTo>
                  <a:cubicBezTo>
                    <a:pt x="1239" y="830"/>
                    <a:pt x="1241" y="830"/>
                    <a:pt x="1244" y="830"/>
                  </a:cubicBezTo>
                  <a:cubicBezTo>
                    <a:pt x="1245" y="830"/>
                    <a:pt x="1247" y="830"/>
                    <a:pt x="1248" y="830"/>
                  </a:cubicBezTo>
                  <a:cubicBezTo>
                    <a:pt x="1249" y="830"/>
                    <a:pt x="1250" y="830"/>
                    <a:pt x="1252" y="830"/>
                  </a:cubicBezTo>
                  <a:cubicBezTo>
                    <a:pt x="1253" y="830"/>
                    <a:pt x="1253" y="830"/>
                    <a:pt x="1254" y="830"/>
                  </a:cubicBezTo>
                  <a:cubicBezTo>
                    <a:pt x="1259" y="828"/>
                    <a:pt x="1259" y="821"/>
                    <a:pt x="1266" y="821"/>
                  </a:cubicBezTo>
                  <a:cubicBezTo>
                    <a:pt x="1266" y="827"/>
                    <a:pt x="1273" y="832"/>
                    <a:pt x="1274" y="837"/>
                  </a:cubicBezTo>
                  <a:cubicBezTo>
                    <a:pt x="1274" y="838"/>
                    <a:pt x="1272" y="841"/>
                    <a:pt x="1273" y="842"/>
                  </a:cubicBezTo>
                  <a:cubicBezTo>
                    <a:pt x="1275" y="847"/>
                    <a:pt x="1281" y="849"/>
                    <a:pt x="1282" y="854"/>
                  </a:cubicBezTo>
                  <a:cubicBezTo>
                    <a:pt x="1285" y="865"/>
                    <a:pt x="1275" y="876"/>
                    <a:pt x="1278" y="891"/>
                  </a:cubicBezTo>
                  <a:cubicBezTo>
                    <a:pt x="1286" y="899"/>
                    <a:pt x="1295" y="907"/>
                    <a:pt x="1296" y="921"/>
                  </a:cubicBezTo>
                  <a:cubicBezTo>
                    <a:pt x="1302" y="924"/>
                    <a:pt x="1303" y="934"/>
                    <a:pt x="1311" y="940"/>
                  </a:cubicBezTo>
                  <a:cubicBezTo>
                    <a:pt x="1312" y="942"/>
                    <a:pt x="1317" y="943"/>
                    <a:pt x="1319" y="944"/>
                  </a:cubicBezTo>
                  <a:cubicBezTo>
                    <a:pt x="1327" y="949"/>
                    <a:pt x="1330" y="959"/>
                    <a:pt x="1339" y="959"/>
                  </a:cubicBezTo>
                  <a:cubicBezTo>
                    <a:pt x="1341" y="959"/>
                    <a:pt x="1343" y="959"/>
                    <a:pt x="1346" y="957"/>
                  </a:cubicBezTo>
                  <a:cubicBezTo>
                    <a:pt x="1346" y="946"/>
                    <a:pt x="1334" y="941"/>
                    <a:pt x="1332" y="931"/>
                  </a:cubicBezTo>
                  <a:cubicBezTo>
                    <a:pt x="1330" y="926"/>
                    <a:pt x="1333" y="920"/>
                    <a:pt x="1328" y="915"/>
                  </a:cubicBezTo>
                  <a:cubicBezTo>
                    <a:pt x="1319" y="911"/>
                    <a:pt x="1306" y="909"/>
                    <a:pt x="1302" y="900"/>
                  </a:cubicBezTo>
                  <a:cubicBezTo>
                    <a:pt x="1306" y="889"/>
                    <a:pt x="1293" y="890"/>
                    <a:pt x="1291" y="880"/>
                  </a:cubicBezTo>
                  <a:cubicBezTo>
                    <a:pt x="1290" y="879"/>
                    <a:pt x="1293" y="863"/>
                    <a:pt x="1295" y="861"/>
                  </a:cubicBezTo>
                  <a:cubicBezTo>
                    <a:pt x="1298" y="856"/>
                    <a:pt x="1301" y="854"/>
                    <a:pt x="1304" y="854"/>
                  </a:cubicBezTo>
                  <a:cubicBezTo>
                    <a:pt x="1312" y="854"/>
                    <a:pt x="1319" y="864"/>
                    <a:pt x="1324" y="868"/>
                  </a:cubicBezTo>
                  <a:cubicBezTo>
                    <a:pt x="1330" y="873"/>
                    <a:pt x="1338" y="873"/>
                    <a:pt x="1340" y="879"/>
                  </a:cubicBezTo>
                  <a:cubicBezTo>
                    <a:pt x="1337" y="887"/>
                    <a:pt x="1340" y="894"/>
                    <a:pt x="1346" y="895"/>
                  </a:cubicBezTo>
                  <a:cubicBezTo>
                    <a:pt x="1346" y="895"/>
                    <a:pt x="1346" y="895"/>
                    <a:pt x="1347" y="895"/>
                  </a:cubicBezTo>
                  <a:cubicBezTo>
                    <a:pt x="1353" y="895"/>
                    <a:pt x="1358" y="884"/>
                    <a:pt x="1364" y="880"/>
                  </a:cubicBezTo>
                  <a:cubicBezTo>
                    <a:pt x="1374" y="873"/>
                    <a:pt x="1383" y="872"/>
                    <a:pt x="1388" y="868"/>
                  </a:cubicBezTo>
                  <a:cubicBezTo>
                    <a:pt x="1397" y="855"/>
                    <a:pt x="1395" y="836"/>
                    <a:pt x="1385" y="826"/>
                  </a:cubicBezTo>
                  <a:cubicBezTo>
                    <a:pt x="1379" y="821"/>
                    <a:pt x="1371" y="820"/>
                    <a:pt x="1366" y="814"/>
                  </a:cubicBezTo>
                  <a:cubicBezTo>
                    <a:pt x="1363" y="810"/>
                    <a:pt x="1358" y="803"/>
                    <a:pt x="1358" y="799"/>
                  </a:cubicBezTo>
                  <a:cubicBezTo>
                    <a:pt x="1358" y="789"/>
                    <a:pt x="1377" y="778"/>
                    <a:pt x="1388" y="777"/>
                  </a:cubicBezTo>
                  <a:cubicBezTo>
                    <a:pt x="1395" y="779"/>
                    <a:pt x="1392" y="789"/>
                    <a:pt x="1400" y="790"/>
                  </a:cubicBezTo>
                  <a:cubicBezTo>
                    <a:pt x="1405" y="784"/>
                    <a:pt x="1411" y="783"/>
                    <a:pt x="1423" y="781"/>
                  </a:cubicBezTo>
                  <a:cubicBezTo>
                    <a:pt x="1438" y="778"/>
                    <a:pt x="1444" y="766"/>
                    <a:pt x="1458" y="766"/>
                  </a:cubicBezTo>
                  <a:cubicBezTo>
                    <a:pt x="1460" y="766"/>
                    <a:pt x="1463" y="766"/>
                    <a:pt x="1466" y="767"/>
                  </a:cubicBezTo>
                  <a:cubicBezTo>
                    <a:pt x="1475" y="764"/>
                    <a:pt x="1476" y="754"/>
                    <a:pt x="1486" y="751"/>
                  </a:cubicBezTo>
                  <a:cubicBezTo>
                    <a:pt x="1491" y="739"/>
                    <a:pt x="1498" y="734"/>
                    <a:pt x="1507" y="723"/>
                  </a:cubicBezTo>
                  <a:cubicBezTo>
                    <a:pt x="1512" y="717"/>
                    <a:pt x="1527" y="703"/>
                    <a:pt x="1524" y="693"/>
                  </a:cubicBezTo>
                  <a:cubicBezTo>
                    <a:pt x="1523" y="687"/>
                    <a:pt x="1509" y="681"/>
                    <a:pt x="1504" y="671"/>
                  </a:cubicBezTo>
                  <a:cubicBezTo>
                    <a:pt x="1503" y="668"/>
                    <a:pt x="1503" y="664"/>
                    <a:pt x="1502" y="662"/>
                  </a:cubicBezTo>
                  <a:cubicBezTo>
                    <a:pt x="1500" y="658"/>
                    <a:pt x="1494" y="658"/>
                    <a:pt x="1494" y="653"/>
                  </a:cubicBezTo>
                  <a:cubicBezTo>
                    <a:pt x="1495" y="646"/>
                    <a:pt x="1511" y="644"/>
                    <a:pt x="1511" y="639"/>
                  </a:cubicBezTo>
                  <a:cubicBezTo>
                    <a:pt x="1513" y="639"/>
                    <a:pt x="1514" y="639"/>
                    <a:pt x="1516" y="639"/>
                  </a:cubicBezTo>
                  <a:cubicBezTo>
                    <a:pt x="1521" y="639"/>
                    <a:pt x="1524" y="638"/>
                    <a:pt x="1523" y="633"/>
                  </a:cubicBezTo>
                  <a:cubicBezTo>
                    <a:pt x="1519" y="631"/>
                    <a:pt x="1515" y="631"/>
                    <a:pt x="1510" y="631"/>
                  </a:cubicBezTo>
                  <a:cubicBezTo>
                    <a:pt x="1507" y="631"/>
                    <a:pt x="1504" y="631"/>
                    <a:pt x="1501" y="631"/>
                  </a:cubicBezTo>
                  <a:cubicBezTo>
                    <a:pt x="1498" y="631"/>
                    <a:pt x="1495" y="632"/>
                    <a:pt x="1493" y="632"/>
                  </a:cubicBezTo>
                  <a:cubicBezTo>
                    <a:pt x="1483" y="632"/>
                    <a:pt x="1475" y="630"/>
                    <a:pt x="1475" y="619"/>
                  </a:cubicBezTo>
                  <a:cubicBezTo>
                    <a:pt x="1475" y="619"/>
                    <a:pt x="1475" y="619"/>
                    <a:pt x="1475" y="619"/>
                  </a:cubicBezTo>
                  <a:cubicBezTo>
                    <a:pt x="1483" y="619"/>
                    <a:pt x="1488" y="614"/>
                    <a:pt x="1494" y="610"/>
                  </a:cubicBezTo>
                  <a:cubicBezTo>
                    <a:pt x="1499" y="605"/>
                    <a:pt x="1504" y="601"/>
                    <a:pt x="1512" y="601"/>
                  </a:cubicBezTo>
                  <a:cubicBezTo>
                    <a:pt x="1514" y="601"/>
                    <a:pt x="1516" y="601"/>
                    <a:pt x="1518" y="602"/>
                  </a:cubicBezTo>
                  <a:cubicBezTo>
                    <a:pt x="1518" y="609"/>
                    <a:pt x="1509" y="612"/>
                    <a:pt x="1513" y="620"/>
                  </a:cubicBezTo>
                  <a:cubicBezTo>
                    <a:pt x="1520" y="617"/>
                    <a:pt x="1532" y="610"/>
                    <a:pt x="1541" y="610"/>
                  </a:cubicBezTo>
                  <a:cubicBezTo>
                    <a:pt x="1545" y="610"/>
                    <a:pt x="1549" y="612"/>
                    <a:pt x="1552" y="617"/>
                  </a:cubicBezTo>
                  <a:cubicBezTo>
                    <a:pt x="1550" y="619"/>
                    <a:pt x="1549" y="622"/>
                    <a:pt x="1548" y="625"/>
                  </a:cubicBezTo>
                  <a:cubicBezTo>
                    <a:pt x="1560" y="632"/>
                    <a:pt x="1570" y="646"/>
                    <a:pt x="1561" y="660"/>
                  </a:cubicBezTo>
                  <a:cubicBezTo>
                    <a:pt x="1563" y="662"/>
                    <a:pt x="1567" y="663"/>
                    <a:pt x="1570" y="663"/>
                  </a:cubicBezTo>
                  <a:cubicBezTo>
                    <a:pt x="1578" y="663"/>
                    <a:pt x="1588" y="660"/>
                    <a:pt x="1592" y="657"/>
                  </a:cubicBezTo>
                  <a:cubicBezTo>
                    <a:pt x="1588" y="646"/>
                    <a:pt x="1595" y="644"/>
                    <a:pt x="1592" y="634"/>
                  </a:cubicBezTo>
                  <a:cubicBezTo>
                    <a:pt x="1589" y="625"/>
                    <a:pt x="1572" y="622"/>
                    <a:pt x="1574" y="613"/>
                  </a:cubicBezTo>
                  <a:cubicBezTo>
                    <a:pt x="1575" y="610"/>
                    <a:pt x="1580" y="610"/>
                    <a:pt x="1584" y="607"/>
                  </a:cubicBezTo>
                  <a:cubicBezTo>
                    <a:pt x="1585" y="606"/>
                    <a:pt x="1585" y="603"/>
                    <a:pt x="1588" y="601"/>
                  </a:cubicBezTo>
                  <a:cubicBezTo>
                    <a:pt x="1590" y="598"/>
                    <a:pt x="1596" y="596"/>
                    <a:pt x="1599" y="594"/>
                  </a:cubicBezTo>
                  <a:cubicBezTo>
                    <a:pt x="1606" y="586"/>
                    <a:pt x="1607" y="579"/>
                    <a:pt x="1619" y="577"/>
                  </a:cubicBezTo>
                  <a:cubicBezTo>
                    <a:pt x="1624" y="578"/>
                    <a:pt x="1624" y="583"/>
                    <a:pt x="1631" y="583"/>
                  </a:cubicBezTo>
                  <a:cubicBezTo>
                    <a:pt x="1647" y="576"/>
                    <a:pt x="1663" y="569"/>
                    <a:pt x="1668" y="553"/>
                  </a:cubicBezTo>
                  <a:cubicBezTo>
                    <a:pt x="1677" y="551"/>
                    <a:pt x="1677" y="543"/>
                    <a:pt x="1683" y="536"/>
                  </a:cubicBezTo>
                  <a:cubicBezTo>
                    <a:pt x="1689" y="529"/>
                    <a:pt x="1701" y="522"/>
                    <a:pt x="1704" y="515"/>
                  </a:cubicBezTo>
                  <a:cubicBezTo>
                    <a:pt x="1706" y="509"/>
                    <a:pt x="1705" y="503"/>
                    <a:pt x="1705" y="498"/>
                  </a:cubicBezTo>
                  <a:moveTo>
                    <a:pt x="1737" y="498"/>
                  </a:moveTo>
                  <a:cubicBezTo>
                    <a:pt x="1719" y="498"/>
                    <a:pt x="1719" y="498"/>
                    <a:pt x="1719" y="498"/>
                  </a:cubicBezTo>
                  <a:cubicBezTo>
                    <a:pt x="1719" y="502"/>
                    <a:pt x="1719" y="506"/>
                    <a:pt x="1718" y="509"/>
                  </a:cubicBezTo>
                  <a:cubicBezTo>
                    <a:pt x="1716" y="523"/>
                    <a:pt x="1707" y="541"/>
                    <a:pt x="1720" y="548"/>
                  </a:cubicBezTo>
                  <a:cubicBezTo>
                    <a:pt x="1724" y="543"/>
                    <a:pt x="1729" y="543"/>
                    <a:pt x="1736" y="543"/>
                  </a:cubicBezTo>
                  <a:cubicBezTo>
                    <a:pt x="1738" y="534"/>
                    <a:pt x="1714" y="522"/>
                    <a:pt x="1729" y="511"/>
                  </a:cubicBezTo>
                  <a:cubicBezTo>
                    <a:pt x="1734" y="512"/>
                    <a:pt x="1738" y="516"/>
                    <a:pt x="1742" y="516"/>
                  </a:cubicBezTo>
                  <a:cubicBezTo>
                    <a:pt x="1744" y="516"/>
                    <a:pt x="1745" y="516"/>
                    <a:pt x="1747" y="515"/>
                  </a:cubicBezTo>
                  <a:cubicBezTo>
                    <a:pt x="1747" y="509"/>
                    <a:pt x="1739" y="506"/>
                    <a:pt x="1737" y="500"/>
                  </a:cubicBezTo>
                  <a:cubicBezTo>
                    <a:pt x="1737" y="499"/>
                    <a:pt x="1737" y="499"/>
                    <a:pt x="1737" y="498"/>
                  </a:cubicBezTo>
                  <a:moveTo>
                    <a:pt x="3255" y="494"/>
                  </a:moveTo>
                  <a:cubicBezTo>
                    <a:pt x="3252" y="494"/>
                    <a:pt x="3250" y="494"/>
                    <a:pt x="3248" y="496"/>
                  </a:cubicBezTo>
                  <a:cubicBezTo>
                    <a:pt x="3248" y="497"/>
                    <a:pt x="3248" y="497"/>
                    <a:pt x="3249" y="498"/>
                  </a:cubicBezTo>
                  <a:cubicBezTo>
                    <a:pt x="3271" y="498"/>
                    <a:pt x="3271" y="498"/>
                    <a:pt x="3271" y="498"/>
                  </a:cubicBezTo>
                  <a:cubicBezTo>
                    <a:pt x="3266" y="496"/>
                    <a:pt x="3260" y="494"/>
                    <a:pt x="3255" y="494"/>
                  </a:cubicBezTo>
                  <a:moveTo>
                    <a:pt x="2613" y="491"/>
                  </a:moveTo>
                  <a:cubicBezTo>
                    <a:pt x="2612" y="491"/>
                    <a:pt x="2611" y="491"/>
                    <a:pt x="2610" y="491"/>
                  </a:cubicBezTo>
                  <a:cubicBezTo>
                    <a:pt x="2610" y="494"/>
                    <a:pt x="2612" y="496"/>
                    <a:pt x="2614" y="498"/>
                  </a:cubicBezTo>
                  <a:cubicBezTo>
                    <a:pt x="2640" y="498"/>
                    <a:pt x="2640" y="498"/>
                    <a:pt x="2640" y="498"/>
                  </a:cubicBezTo>
                  <a:cubicBezTo>
                    <a:pt x="2633" y="493"/>
                    <a:pt x="2624" y="491"/>
                    <a:pt x="2613" y="491"/>
                  </a:cubicBezTo>
                  <a:moveTo>
                    <a:pt x="3329" y="474"/>
                  </a:moveTo>
                  <a:cubicBezTo>
                    <a:pt x="3329" y="474"/>
                    <a:pt x="3328" y="474"/>
                    <a:pt x="3328" y="474"/>
                  </a:cubicBezTo>
                  <a:cubicBezTo>
                    <a:pt x="3323" y="476"/>
                    <a:pt x="3320" y="480"/>
                    <a:pt x="3317" y="482"/>
                  </a:cubicBezTo>
                  <a:cubicBezTo>
                    <a:pt x="3316" y="489"/>
                    <a:pt x="3312" y="494"/>
                    <a:pt x="3308" y="498"/>
                  </a:cubicBezTo>
                  <a:cubicBezTo>
                    <a:pt x="3334" y="498"/>
                    <a:pt x="3334" y="498"/>
                    <a:pt x="3334" y="498"/>
                  </a:cubicBezTo>
                  <a:cubicBezTo>
                    <a:pt x="3330" y="496"/>
                    <a:pt x="3326" y="494"/>
                    <a:pt x="3324" y="491"/>
                  </a:cubicBezTo>
                  <a:cubicBezTo>
                    <a:pt x="3324" y="483"/>
                    <a:pt x="3333" y="483"/>
                    <a:pt x="3333" y="476"/>
                  </a:cubicBezTo>
                  <a:cubicBezTo>
                    <a:pt x="3331" y="475"/>
                    <a:pt x="3331" y="474"/>
                    <a:pt x="3329" y="474"/>
                  </a:cubicBezTo>
                  <a:moveTo>
                    <a:pt x="208" y="446"/>
                  </a:moveTo>
                  <a:cubicBezTo>
                    <a:pt x="206" y="446"/>
                    <a:pt x="203" y="447"/>
                    <a:pt x="201" y="448"/>
                  </a:cubicBezTo>
                  <a:cubicBezTo>
                    <a:pt x="195" y="451"/>
                    <a:pt x="199" y="456"/>
                    <a:pt x="194" y="460"/>
                  </a:cubicBezTo>
                  <a:cubicBezTo>
                    <a:pt x="192" y="462"/>
                    <a:pt x="187" y="460"/>
                    <a:pt x="185" y="462"/>
                  </a:cubicBezTo>
                  <a:cubicBezTo>
                    <a:pt x="179" y="470"/>
                    <a:pt x="173" y="493"/>
                    <a:pt x="187" y="494"/>
                  </a:cubicBezTo>
                  <a:cubicBezTo>
                    <a:pt x="188" y="494"/>
                    <a:pt x="188" y="494"/>
                    <a:pt x="188" y="494"/>
                  </a:cubicBezTo>
                  <a:cubicBezTo>
                    <a:pt x="192" y="494"/>
                    <a:pt x="200" y="492"/>
                    <a:pt x="204" y="491"/>
                  </a:cubicBezTo>
                  <a:cubicBezTo>
                    <a:pt x="212" y="488"/>
                    <a:pt x="218" y="484"/>
                    <a:pt x="223" y="480"/>
                  </a:cubicBezTo>
                  <a:cubicBezTo>
                    <a:pt x="225" y="472"/>
                    <a:pt x="226" y="466"/>
                    <a:pt x="227" y="458"/>
                  </a:cubicBezTo>
                  <a:cubicBezTo>
                    <a:pt x="225" y="452"/>
                    <a:pt x="217" y="446"/>
                    <a:pt x="208" y="446"/>
                  </a:cubicBezTo>
                  <a:moveTo>
                    <a:pt x="477" y="415"/>
                  </a:moveTo>
                  <a:cubicBezTo>
                    <a:pt x="469" y="415"/>
                    <a:pt x="468" y="425"/>
                    <a:pt x="470" y="429"/>
                  </a:cubicBezTo>
                  <a:cubicBezTo>
                    <a:pt x="471" y="430"/>
                    <a:pt x="471" y="430"/>
                    <a:pt x="472" y="430"/>
                  </a:cubicBezTo>
                  <a:cubicBezTo>
                    <a:pt x="480" y="430"/>
                    <a:pt x="479" y="420"/>
                    <a:pt x="478" y="415"/>
                  </a:cubicBezTo>
                  <a:cubicBezTo>
                    <a:pt x="477" y="415"/>
                    <a:pt x="477" y="415"/>
                    <a:pt x="477" y="415"/>
                  </a:cubicBezTo>
                  <a:moveTo>
                    <a:pt x="217" y="407"/>
                  </a:moveTo>
                  <a:cubicBezTo>
                    <a:pt x="212" y="407"/>
                    <a:pt x="209" y="412"/>
                    <a:pt x="208" y="417"/>
                  </a:cubicBezTo>
                  <a:cubicBezTo>
                    <a:pt x="211" y="418"/>
                    <a:pt x="213" y="419"/>
                    <a:pt x="216" y="419"/>
                  </a:cubicBezTo>
                  <a:cubicBezTo>
                    <a:pt x="217" y="419"/>
                    <a:pt x="218" y="419"/>
                    <a:pt x="218" y="419"/>
                  </a:cubicBezTo>
                  <a:cubicBezTo>
                    <a:pt x="219" y="416"/>
                    <a:pt x="221" y="413"/>
                    <a:pt x="222" y="410"/>
                  </a:cubicBezTo>
                  <a:cubicBezTo>
                    <a:pt x="220" y="408"/>
                    <a:pt x="218" y="407"/>
                    <a:pt x="217" y="407"/>
                  </a:cubicBezTo>
                  <a:moveTo>
                    <a:pt x="517" y="400"/>
                  </a:moveTo>
                  <a:cubicBezTo>
                    <a:pt x="511" y="400"/>
                    <a:pt x="503" y="408"/>
                    <a:pt x="517" y="411"/>
                  </a:cubicBezTo>
                  <a:cubicBezTo>
                    <a:pt x="518" y="410"/>
                    <a:pt x="518" y="410"/>
                    <a:pt x="519" y="410"/>
                  </a:cubicBezTo>
                  <a:cubicBezTo>
                    <a:pt x="519" y="410"/>
                    <a:pt x="520" y="410"/>
                    <a:pt x="520" y="410"/>
                  </a:cubicBezTo>
                  <a:cubicBezTo>
                    <a:pt x="522" y="403"/>
                    <a:pt x="520" y="400"/>
                    <a:pt x="517" y="400"/>
                  </a:cubicBezTo>
                  <a:moveTo>
                    <a:pt x="252" y="396"/>
                  </a:moveTo>
                  <a:cubicBezTo>
                    <a:pt x="252" y="396"/>
                    <a:pt x="252" y="396"/>
                    <a:pt x="252" y="396"/>
                  </a:cubicBezTo>
                  <a:cubicBezTo>
                    <a:pt x="253" y="404"/>
                    <a:pt x="245" y="408"/>
                    <a:pt x="234" y="408"/>
                  </a:cubicBezTo>
                  <a:cubicBezTo>
                    <a:pt x="233" y="417"/>
                    <a:pt x="216" y="417"/>
                    <a:pt x="218" y="426"/>
                  </a:cubicBezTo>
                  <a:cubicBezTo>
                    <a:pt x="219" y="426"/>
                    <a:pt x="220" y="426"/>
                    <a:pt x="220" y="426"/>
                  </a:cubicBezTo>
                  <a:cubicBezTo>
                    <a:pt x="222" y="426"/>
                    <a:pt x="223" y="425"/>
                    <a:pt x="224" y="424"/>
                  </a:cubicBezTo>
                  <a:cubicBezTo>
                    <a:pt x="224" y="423"/>
                    <a:pt x="225" y="422"/>
                    <a:pt x="227" y="422"/>
                  </a:cubicBezTo>
                  <a:cubicBezTo>
                    <a:pt x="227" y="422"/>
                    <a:pt x="227" y="422"/>
                    <a:pt x="227" y="422"/>
                  </a:cubicBezTo>
                  <a:cubicBezTo>
                    <a:pt x="232" y="428"/>
                    <a:pt x="220" y="434"/>
                    <a:pt x="223" y="444"/>
                  </a:cubicBezTo>
                  <a:cubicBezTo>
                    <a:pt x="231" y="454"/>
                    <a:pt x="254" y="451"/>
                    <a:pt x="256" y="467"/>
                  </a:cubicBezTo>
                  <a:cubicBezTo>
                    <a:pt x="256" y="474"/>
                    <a:pt x="240" y="469"/>
                    <a:pt x="237" y="474"/>
                  </a:cubicBezTo>
                  <a:cubicBezTo>
                    <a:pt x="236" y="479"/>
                    <a:pt x="240" y="479"/>
                    <a:pt x="239" y="482"/>
                  </a:cubicBezTo>
                  <a:cubicBezTo>
                    <a:pt x="238" y="484"/>
                    <a:pt x="234" y="485"/>
                    <a:pt x="232" y="486"/>
                  </a:cubicBezTo>
                  <a:cubicBezTo>
                    <a:pt x="233" y="491"/>
                    <a:pt x="240" y="489"/>
                    <a:pt x="241" y="494"/>
                  </a:cubicBezTo>
                  <a:cubicBezTo>
                    <a:pt x="240" y="496"/>
                    <a:pt x="239" y="497"/>
                    <a:pt x="238" y="498"/>
                  </a:cubicBezTo>
                  <a:cubicBezTo>
                    <a:pt x="293" y="498"/>
                    <a:pt x="293" y="498"/>
                    <a:pt x="293" y="498"/>
                  </a:cubicBezTo>
                  <a:cubicBezTo>
                    <a:pt x="300" y="495"/>
                    <a:pt x="304" y="490"/>
                    <a:pt x="304" y="481"/>
                  </a:cubicBezTo>
                  <a:cubicBezTo>
                    <a:pt x="296" y="474"/>
                    <a:pt x="281" y="473"/>
                    <a:pt x="283" y="458"/>
                  </a:cubicBezTo>
                  <a:cubicBezTo>
                    <a:pt x="275" y="453"/>
                    <a:pt x="256" y="444"/>
                    <a:pt x="257" y="436"/>
                  </a:cubicBezTo>
                  <a:cubicBezTo>
                    <a:pt x="258" y="428"/>
                    <a:pt x="271" y="433"/>
                    <a:pt x="270" y="422"/>
                  </a:cubicBezTo>
                  <a:cubicBezTo>
                    <a:pt x="269" y="421"/>
                    <a:pt x="266" y="421"/>
                    <a:pt x="264" y="421"/>
                  </a:cubicBezTo>
                  <a:cubicBezTo>
                    <a:pt x="262" y="421"/>
                    <a:pt x="261" y="421"/>
                    <a:pt x="260" y="421"/>
                  </a:cubicBezTo>
                  <a:cubicBezTo>
                    <a:pt x="258" y="421"/>
                    <a:pt x="257" y="421"/>
                    <a:pt x="255" y="421"/>
                  </a:cubicBezTo>
                  <a:cubicBezTo>
                    <a:pt x="252" y="421"/>
                    <a:pt x="249" y="421"/>
                    <a:pt x="247" y="419"/>
                  </a:cubicBezTo>
                  <a:cubicBezTo>
                    <a:pt x="254" y="412"/>
                    <a:pt x="254" y="405"/>
                    <a:pt x="262" y="400"/>
                  </a:cubicBezTo>
                  <a:cubicBezTo>
                    <a:pt x="258" y="399"/>
                    <a:pt x="256" y="396"/>
                    <a:pt x="252" y="396"/>
                  </a:cubicBezTo>
                  <a:moveTo>
                    <a:pt x="489" y="385"/>
                  </a:moveTo>
                  <a:cubicBezTo>
                    <a:pt x="487" y="385"/>
                    <a:pt x="484" y="386"/>
                    <a:pt x="484" y="389"/>
                  </a:cubicBezTo>
                  <a:cubicBezTo>
                    <a:pt x="484" y="391"/>
                    <a:pt x="487" y="392"/>
                    <a:pt x="489" y="392"/>
                  </a:cubicBezTo>
                  <a:cubicBezTo>
                    <a:pt x="491" y="392"/>
                    <a:pt x="492" y="391"/>
                    <a:pt x="493" y="391"/>
                  </a:cubicBezTo>
                  <a:cubicBezTo>
                    <a:pt x="494" y="388"/>
                    <a:pt x="494" y="389"/>
                    <a:pt x="493" y="386"/>
                  </a:cubicBezTo>
                  <a:cubicBezTo>
                    <a:pt x="492" y="385"/>
                    <a:pt x="491" y="385"/>
                    <a:pt x="489" y="385"/>
                  </a:cubicBezTo>
                  <a:moveTo>
                    <a:pt x="270" y="382"/>
                  </a:moveTo>
                  <a:cubicBezTo>
                    <a:pt x="267" y="382"/>
                    <a:pt x="265" y="385"/>
                    <a:pt x="265" y="388"/>
                  </a:cubicBezTo>
                  <a:cubicBezTo>
                    <a:pt x="265" y="391"/>
                    <a:pt x="268" y="394"/>
                    <a:pt x="273" y="394"/>
                  </a:cubicBezTo>
                  <a:cubicBezTo>
                    <a:pt x="274" y="394"/>
                    <a:pt x="275" y="394"/>
                    <a:pt x="276" y="394"/>
                  </a:cubicBezTo>
                  <a:cubicBezTo>
                    <a:pt x="278" y="391"/>
                    <a:pt x="278" y="387"/>
                    <a:pt x="276" y="384"/>
                  </a:cubicBezTo>
                  <a:cubicBezTo>
                    <a:pt x="274" y="383"/>
                    <a:pt x="272" y="382"/>
                    <a:pt x="270" y="382"/>
                  </a:cubicBezTo>
                  <a:moveTo>
                    <a:pt x="3064" y="335"/>
                  </a:moveTo>
                  <a:cubicBezTo>
                    <a:pt x="3059" y="335"/>
                    <a:pt x="3053" y="337"/>
                    <a:pt x="3051" y="340"/>
                  </a:cubicBezTo>
                  <a:cubicBezTo>
                    <a:pt x="3050" y="345"/>
                    <a:pt x="3054" y="347"/>
                    <a:pt x="3058" y="347"/>
                  </a:cubicBezTo>
                  <a:cubicBezTo>
                    <a:pt x="3064" y="347"/>
                    <a:pt x="3071" y="344"/>
                    <a:pt x="3072" y="339"/>
                  </a:cubicBezTo>
                  <a:cubicBezTo>
                    <a:pt x="3070" y="336"/>
                    <a:pt x="3067" y="335"/>
                    <a:pt x="3064" y="335"/>
                  </a:cubicBezTo>
                  <a:moveTo>
                    <a:pt x="3034" y="302"/>
                  </a:moveTo>
                  <a:cubicBezTo>
                    <a:pt x="3033" y="302"/>
                    <a:pt x="3033" y="302"/>
                    <a:pt x="3032" y="302"/>
                  </a:cubicBezTo>
                  <a:cubicBezTo>
                    <a:pt x="3028" y="309"/>
                    <a:pt x="3023" y="320"/>
                    <a:pt x="3025" y="328"/>
                  </a:cubicBezTo>
                  <a:cubicBezTo>
                    <a:pt x="3031" y="331"/>
                    <a:pt x="3036" y="333"/>
                    <a:pt x="3043" y="335"/>
                  </a:cubicBezTo>
                  <a:cubicBezTo>
                    <a:pt x="3049" y="331"/>
                    <a:pt x="3047" y="326"/>
                    <a:pt x="3054" y="325"/>
                  </a:cubicBezTo>
                  <a:cubicBezTo>
                    <a:pt x="3055" y="325"/>
                    <a:pt x="3056" y="324"/>
                    <a:pt x="3057" y="324"/>
                  </a:cubicBezTo>
                  <a:cubicBezTo>
                    <a:pt x="3060" y="324"/>
                    <a:pt x="3064" y="326"/>
                    <a:pt x="3068" y="327"/>
                  </a:cubicBezTo>
                  <a:cubicBezTo>
                    <a:pt x="3071" y="328"/>
                    <a:pt x="3075" y="329"/>
                    <a:pt x="3078" y="329"/>
                  </a:cubicBezTo>
                  <a:cubicBezTo>
                    <a:pt x="3082" y="329"/>
                    <a:pt x="3085" y="327"/>
                    <a:pt x="3085" y="318"/>
                  </a:cubicBezTo>
                  <a:cubicBezTo>
                    <a:pt x="3068" y="313"/>
                    <a:pt x="3056" y="302"/>
                    <a:pt x="3034" y="302"/>
                  </a:cubicBezTo>
                  <a:moveTo>
                    <a:pt x="55" y="302"/>
                  </a:moveTo>
                  <a:cubicBezTo>
                    <a:pt x="53" y="302"/>
                    <a:pt x="51" y="302"/>
                    <a:pt x="50" y="302"/>
                  </a:cubicBezTo>
                  <a:cubicBezTo>
                    <a:pt x="50" y="306"/>
                    <a:pt x="52" y="307"/>
                    <a:pt x="53" y="309"/>
                  </a:cubicBezTo>
                  <a:cubicBezTo>
                    <a:pt x="49" y="313"/>
                    <a:pt x="40" y="314"/>
                    <a:pt x="37" y="319"/>
                  </a:cubicBezTo>
                  <a:cubicBezTo>
                    <a:pt x="37" y="322"/>
                    <a:pt x="37" y="322"/>
                    <a:pt x="37" y="322"/>
                  </a:cubicBezTo>
                  <a:cubicBezTo>
                    <a:pt x="37" y="325"/>
                    <a:pt x="44" y="324"/>
                    <a:pt x="45" y="327"/>
                  </a:cubicBezTo>
                  <a:cubicBezTo>
                    <a:pt x="44" y="330"/>
                    <a:pt x="42" y="330"/>
                    <a:pt x="43" y="333"/>
                  </a:cubicBezTo>
                  <a:cubicBezTo>
                    <a:pt x="44" y="333"/>
                    <a:pt x="45" y="333"/>
                    <a:pt x="45" y="333"/>
                  </a:cubicBezTo>
                  <a:cubicBezTo>
                    <a:pt x="46" y="333"/>
                    <a:pt x="47" y="333"/>
                    <a:pt x="48" y="333"/>
                  </a:cubicBezTo>
                  <a:cubicBezTo>
                    <a:pt x="49" y="333"/>
                    <a:pt x="50" y="333"/>
                    <a:pt x="51" y="333"/>
                  </a:cubicBezTo>
                  <a:cubicBezTo>
                    <a:pt x="54" y="333"/>
                    <a:pt x="57" y="333"/>
                    <a:pt x="58" y="336"/>
                  </a:cubicBezTo>
                  <a:cubicBezTo>
                    <a:pt x="55" y="338"/>
                    <a:pt x="55" y="343"/>
                    <a:pt x="58" y="345"/>
                  </a:cubicBezTo>
                  <a:cubicBezTo>
                    <a:pt x="59" y="345"/>
                    <a:pt x="61" y="345"/>
                    <a:pt x="63" y="345"/>
                  </a:cubicBezTo>
                  <a:cubicBezTo>
                    <a:pt x="68" y="345"/>
                    <a:pt x="74" y="346"/>
                    <a:pt x="79" y="347"/>
                  </a:cubicBezTo>
                  <a:cubicBezTo>
                    <a:pt x="85" y="348"/>
                    <a:pt x="91" y="350"/>
                    <a:pt x="96" y="350"/>
                  </a:cubicBezTo>
                  <a:cubicBezTo>
                    <a:pt x="101" y="350"/>
                    <a:pt x="107" y="348"/>
                    <a:pt x="111" y="343"/>
                  </a:cubicBezTo>
                  <a:cubicBezTo>
                    <a:pt x="129" y="342"/>
                    <a:pt x="137" y="334"/>
                    <a:pt x="149" y="328"/>
                  </a:cubicBezTo>
                  <a:cubicBezTo>
                    <a:pt x="145" y="319"/>
                    <a:pt x="139" y="312"/>
                    <a:pt x="131" y="307"/>
                  </a:cubicBezTo>
                  <a:cubicBezTo>
                    <a:pt x="127" y="308"/>
                    <a:pt x="124" y="308"/>
                    <a:pt x="120" y="308"/>
                  </a:cubicBezTo>
                  <a:cubicBezTo>
                    <a:pt x="117" y="308"/>
                    <a:pt x="114" y="308"/>
                    <a:pt x="111" y="308"/>
                  </a:cubicBezTo>
                  <a:cubicBezTo>
                    <a:pt x="108" y="308"/>
                    <a:pt x="105" y="307"/>
                    <a:pt x="102" y="307"/>
                  </a:cubicBezTo>
                  <a:cubicBezTo>
                    <a:pt x="99" y="307"/>
                    <a:pt x="97" y="308"/>
                    <a:pt x="94" y="308"/>
                  </a:cubicBezTo>
                  <a:cubicBezTo>
                    <a:pt x="84" y="310"/>
                    <a:pt x="84" y="319"/>
                    <a:pt x="76" y="321"/>
                  </a:cubicBezTo>
                  <a:cubicBezTo>
                    <a:pt x="67" y="317"/>
                    <a:pt x="66" y="306"/>
                    <a:pt x="58" y="302"/>
                  </a:cubicBezTo>
                  <a:cubicBezTo>
                    <a:pt x="57" y="302"/>
                    <a:pt x="56" y="302"/>
                    <a:pt x="55" y="302"/>
                  </a:cubicBezTo>
                  <a:moveTo>
                    <a:pt x="433" y="279"/>
                  </a:moveTo>
                  <a:cubicBezTo>
                    <a:pt x="423" y="279"/>
                    <a:pt x="412" y="283"/>
                    <a:pt x="416" y="292"/>
                  </a:cubicBezTo>
                  <a:cubicBezTo>
                    <a:pt x="421" y="291"/>
                    <a:pt x="426" y="289"/>
                    <a:pt x="432" y="289"/>
                  </a:cubicBezTo>
                  <a:cubicBezTo>
                    <a:pt x="434" y="286"/>
                    <a:pt x="435" y="282"/>
                    <a:pt x="433" y="279"/>
                  </a:cubicBezTo>
                  <a:moveTo>
                    <a:pt x="3732" y="279"/>
                  </a:moveTo>
                  <a:cubicBezTo>
                    <a:pt x="3725" y="281"/>
                    <a:pt x="3718" y="281"/>
                    <a:pt x="3710" y="281"/>
                  </a:cubicBezTo>
                  <a:cubicBezTo>
                    <a:pt x="3709" y="281"/>
                    <a:pt x="3709" y="281"/>
                    <a:pt x="3708" y="281"/>
                  </a:cubicBezTo>
                  <a:cubicBezTo>
                    <a:pt x="3707" y="281"/>
                    <a:pt x="3706" y="281"/>
                    <a:pt x="3705" y="281"/>
                  </a:cubicBezTo>
                  <a:cubicBezTo>
                    <a:pt x="3692" y="281"/>
                    <a:pt x="3679" y="281"/>
                    <a:pt x="3673" y="289"/>
                  </a:cubicBezTo>
                  <a:cubicBezTo>
                    <a:pt x="3668" y="287"/>
                    <a:pt x="3667" y="281"/>
                    <a:pt x="3660" y="281"/>
                  </a:cubicBezTo>
                  <a:cubicBezTo>
                    <a:pt x="3660" y="281"/>
                    <a:pt x="3659" y="281"/>
                    <a:pt x="3659" y="281"/>
                  </a:cubicBezTo>
                  <a:cubicBezTo>
                    <a:pt x="3655" y="287"/>
                    <a:pt x="3647" y="290"/>
                    <a:pt x="3645" y="298"/>
                  </a:cubicBezTo>
                  <a:cubicBezTo>
                    <a:pt x="3649" y="304"/>
                    <a:pt x="3655" y="310"/>
                    <a:pt x="3663" y="314"/>
                  </a:cubicBezTo>
                  <a:cubicBezTo>
                    <a:pt x="3661" y="316"/>
                    <a:pt x="3658" y="318"/>
                    <a:pt x="3659" y="324"/>
                  </a:cubicBezTo>
                  <a:cubicBezTo>
                    <a:pt x="3661" y="325"/>
                    <a:pt x="3662" y="325"/>
                    <a:pt x="3664" y="325"/>
                  </a:cubicBezTo>
                  <a:cubicBezTo>
                    <a:pt x="3670" y="325"/>
                    <a:pt x="3673" y="319"/>
                    <a:pt x="3679" y="318"/>
                  </a:cubicBezTo>
                  <a:cubicBezTo>
                    <a:pt x="3683" y="320"/>
                    <a:pt x="3688" y="321"/>
                    <a:pt x="3692" y="321"/>
                  </a:cubicBezTo>
                  <a:cubicBezTo>
                    <a:pt x="3701" y="321"/>
                    <a:pt x="3710" y="318"/>
                    <a:pt x="3717" y="316"/>
                  </a:cubicBezTo>
                  <a:cubicBezTo>
                    <a:pt x="3733" y="313"/>
                    <a:pt x="3754" y="314"/>
                    <a:pt x="3758" y="301"/>
                  </a:cubicBezTo>
                  <a:cubicBezTo>
                    <a:pt x="3751" y="292"/>
                    <a:pt x="3742" y="285"/>
                    <a:pt x="3732" y="279"/>
                  </a:cubicBezTo>
                  <a:moveTo>
                    <a:pt x="3132" y="261"/>
                  </a:moveTo>
                  <a:cubicBezTo>
                    <a:pt x="3126" y="261"/>
                    <a:pt x="3117" y="266"/>
                    <a:pt x="3114" y="270"/>
                  </a:cubicBezTo>
                  <a:cubicBezTo>
                    <a:pt x="3113" y="277"/>
                    <a:pt x="3115" y="281"/>
                    <a:pt x="3122" y="282"/>
                  </a:cubicBezTo>
                  <a:cubicBezTo>
                    <a:pt x="3127" y="277"/>
                    <a:pt x="3141" y="274"/>
                    <a:pt x="3138" y="265"/>
                  </a:cubicBezTo>
                  <a:cubicBezTo>
                    <a:pt x="3137" y="262"/>
                    <a:pt x="3135" y="261"/>
                    <a:pt x="3132" y="261"/>
                  </a:cubicBezTo>
                  <a:moveTo>
                    <a:pt x="465" y="257"/>
                  </a:moveTo>
                  <a:cubicBezTo>
                    <a:pt x="464" y="257"/>
                    <a:pt x="464" y="257"/>
                    <a:pt x="463" y="257"/>
                  </a:cubicBezTo>
                  <a:cubicBezTo>
                    <a:pt x="461" y="259"/>
                    <a:pt x="459" y="262"/>
                    <a:pt x="459" y="265"/>
                  </a:cubicBezTo>
                  <a:cubicBezTo>
                    <a:pt x="460" y="266"/>
                    <a:pt x="460" y="266"/>
                    <a:pt x="461" y="266"/>
                  </a:cubicBezTo>
                  <a:cubicBezTo>
                    <a:pt x="466" y="266"/>
                    <a:pt x="468" y="262"/>
                    <a:pt x="469" y="259"/>
                  </a:cubicBezTo>
                  <a:cubicBezTo>
                    <a:pt x="467" y="259"/>
                    <a:pt x="467" y="257"/>
                    <a:pt x="465" y="257"/>
                  </a:cubicBezTo>
                  <a:moveTo>
                    <a:pt x="785" y="256"/>
                  </a:moveTo>
                  <a:cubicBezTo>
                    <a:pt x="784" y="256"/>
                    <a:pt x="782" y="256"/>
                    <a:pt x="781" y="256"/>
                  </a:cubicBezTo>
                  <a:cubicBezTo>
                    <a:pt x="768" y="259"/>
                    <a:pt x="773" y="275"/>
                    <a:pt x="783" y="275"/>
                  </a:cubicBezTo>
                  <a:cubicBezTo>
                    <a:pt x="783" y="275"/>
                    <a:pt x="783" y="275"/>
                    <a:pt x="783" y="275"/>
                  </a:cubicBezTo>
                  <a:cubicBezTo>
                    <a:pt x="793" y="274"/>
                    <a:pt x="798" y="256"/>
                    <a:pt x="785" y="256"/>
                  </a:cubicBezTo>
                  <a:moveTo>
                    <a:pt x="489" y="245"/>
                  </a:moveTo>
                  <a:cubicBezTo>
                    <a:pt x="484" y="245"/>
                    <a:pt x="481" y="249"/>
                    <a:pt x="479" y="252"/>
                  </a:cubicBezTo>
                  <a:cubicBezTo>
                    <a:pt x="480" y="254"/>
                    <a:pt x="482" y="254"/>
                    <a:pt x="484" y="254"/>
                  </a:cubicBezTo>
                  <a:cubicBezTo>
                    <a:pt x="488" y="254"/>
                    <a:pt x="493" y="250"/>
                    <a:pt x="492" y="246"/>
                  </a:cubicBezTo>
                  <a:cubicBezTo>
                    <a:pt x="491" y="245"/>
                    <a:pt x="490" y="245"/>
                    <a:pt x="489" y="245"/>
                  </a:cubicBezTo>
                  <a:moveTo>
                    <a:pt x="2912" y="241"/>
                  </a:moveTo>
                  <a:cubicBezTo>
                    <a:pt x="2904" y="241"/>
                    <a:pt x="2897" y="244"/>
                    <a:pt x="2896" y="252"/>
                  </a:cubicBezTo>
                  <a:cubicBezTo>
                    <a:pt x="2906" y="253"/>
                    <a:pt x="2916" y="258"/>
                    <a:pt x="2926" y="258"/>
                  </a:cubicBezTo>
                  <a:cubicBezTo>
                    <a:pt x="2930" y="258"/>
                    <a:pt x="2934" y="257"/>
                    <a:pt x="2938" y="254"/>
                  </a:cubicBezTo>
                  <a:cubicBezTo>
                    <a:pt x="2936" y="247"/>
                    <a:pt x="2923" y="241"/>
                    <a:pt x="2912" y="241"/>
                  </a:cubicBezTo>
                  <a:moveTo>
                    <a:pt x="23" y="237"/>
                  </a:moveTo>
                  <a:cubicBezTo>
                    <a:pt x="16" y="237"/>
                    <a:pt x="6" y="240"/>
                    <a:pt x="0" y="241"/>
                  </a:cubicBezTo>
                  <a:cubicBezTo>
                    <a:pt x="2" y="247"/>
                    <a:pt x="8" y="249"/>
                    <a:pt x="15" y="249"/>
                  </a:cubicBezTo>
                  <a:cubicBezTo>
                    <a:pt x="22" y="249"/>
                    <a:pt x="30" y="247"/>
                    <a:pt x="33" y="243"/>
                  </a:cubicBezTo>
                  <a:cubicBezTo>
                    <a:pt x="32" y="239"/>
                    <a:pt x="28" y="237"/>
                    <a:pt x="23" y="237"/>
                  </a:cubicBezTo>
                  <a:moveTo>
                    <a:pt x="2951" y="212"/>
                  </a:moveTo>
                  <a:cubicBezTo>
                    <a:pt x="2938" y="212"/>
                    <a:pt x="2927" y="214"/>
                    <a:pt x="2926" y="223"/>
                  </a:cubicBezTo>
                  <a:cubicBezTo>
                    <a:pt x="2925" y="227"/>
                    <a:pt x="2931" y="233"/>
                    <a:pt x="2929" y="239"/>
                  </a:cubicBezTo>
                  <a:cubicBezTo>
                    <a:pt x="2936" y="241"/>
                    <a:pt x="2946" y="241"/>
                    <a:pt x="2951" y="246"/>
                  </a:cubicBezTo>
                  <a:cubicBezTo>
                    <a:pt x="2951" y="250"/>
                    <a:pt x="2944" y="248"/>
                    <a:pt x="2946" y="253"/>
                  </a:cubicBezTo>
                  <a:cubicBezTo>
                    <a:pt x="2946" y="257"/>
                    <a:pt x="2953" y="255"/>
                    <a:pt x="2952" y="260"/>
                  </a:cubicBezTo>
                  <a:cubicBezTo>
                    <a:pt x="2949" y="264"/>
                    <a:pt x="2940" y="264"/>
                    <a:pt x="2938" y="269"/>
                  </a:cubicBezTo>
                  <a:cubicBezTo>
                    <a:pt x="2939" y="273"/>
                    <a:pt x="2943" y="282"/>
                    <a:pt x="2935" y="282"/>
                  </a:cubicBezTo>
                  <a:cubicBezTo>
                    <a:pt x="2935" y="282"/>
                    <a:pt x="2934" y="282"/>
                    <a:pt x="2933" y="282"/>
                  </a:cubicBezTo>
                  <a:cubicBezTo>
                    <a:pt x="2929" y="279"/>
                    <a:pt x="2931" y="271"/>
                    <a:pt x="2929" y="266"/>
                  </a:cubicBezTo>
                  <a:cubicBezTo>
                    <a:pt x="2927" y="266"/>
                    <a:pt x="2925" y="265"/>
                    <a:pt x="2923" y="265"/>
                  </a:cubicBezTo>
                  <a:cubicBezTo>
                    <a:pt x="2922" y="265"/>
                    <a:pt x="2922" y="265"/>
                    <a:pt x="2921" y="265"/>
                  </a:cubicBezTo>
                  <a:cubicBezTo>
                    <a:pt x="2917" y="267"/>
                    <a:pt x="2920" y="274"/>
                    <a:pt x="2915" y="274"/>
                  </a:cubicBezTo>
                  <a:cubicBezTo>
                    <a:pt x="2915" y="274"/>
                    <a:pt x="2915" y="274"/>
                    <a:pt x="2915" y="274"/>
                  </a:cubicBezTo>
                  <a:cubicBezTo>
                    <a:pt x="2909" y="273"/>
                    <a:pt x="2909" y="268"/>
                    <a:pt x="2903" y="267"/>
                  </a:cubicBezTo>
                  <a:cubicBezTo>
                    <a:pt x="2898" y="270"/>
                    <a:pt x="2893" y="271"/>
                    <a:pt x="2887" y="271"/>
                  </a:cubicBezTo>
                  <a:cubicBezTo>
                    <a:pt x="2880" y="271"/>
                    <a:pt x="2872" y="270"/>
                    <a:pt x="2865" y="268"/>
                  </a:cubicBezTo>
                  <a:cubicBezTo>
                    <a:pt x="2858" y="267"/>
                    <a:pt x="2851" y="265"/>
                    <a:pt x="2845" y="265"/>
                  </a:cubicBezTo>
                  <a:cubicBezTo>
                    <a:pt x="2844" y="265"/>
                    <a:pt x="2843" y="265"/>
                    <a:pt x="2843" y="265"/>
                  </a:cubicBezTo>
                  <a:cubicBezTo>
                    <a:pt x="2837" y="263"/>
                    <a:pt x="2835" y="257"/>
                    <a:pt x="2828" y="255"/>
                  </a:cubicBezTo>
                  <a:cubicBezTo>
                    <a:pt x="2821" y="260"/>
                    <a:pt x="2811" y="258"/>
                    <a:pt x="2807" y="264"/>
                  </a:cubicBezTo>
                  <a:cubicBezTo>
                    <a:pt x="2808" y="266"/>
                    <a:pt x="2810" y="267"/>
                    <a:pt x="2812" y="267"/>
                  </a:cubicBezTo>
                  <a:cubicBezTo>
                    <a:pt x="2814" y="267"/>
                    <a:pt x="2816" y="266"/>
                    <a:pt x="2818" y="265"/>
                  </a:cubicBezTo>
                  <a:cubicBezTo>
                    <a:pt x="2821" y="264"/>
                    <a:pt x="2823" y="263"/>
                    <a:pt x="2825" y="263"/>
                  </a:cubicBezTo>
                  <a:cubicBezTo>
                    <a:pt x="2826" y="263"/>
                    <a:pt x="2827" y="263"/>
                    <a:pt x="2828" y="264"/>
                  </a:cubicBezTo>
                  <a:cubicBezTo>
                    <a:pt x="2825" y="269"/>
                    <a:pt x="2818" y="270"/>
                    <a:pt x="2813" y="272"/>
                  </a:cubicBezTo>
                  <a:cubicBezTo>
                    <a:pt x="2817" y="276"/>
                    <a:pt x="2823" y="288"/>
                    <a:pt x="2810" y="288"/>
                  </a:cubicBezTo>
                  <a:cubicBezTo>
                    <a:pt x="2809" y="288"/>
                    <a:pt x="2809" y="288"/>
                    <a:pt x="2808" y="288"/>
                  </a:cubicBezTo>
                  <a:cubicBezTo>
                    <a:pt x="2805" y="284"/>
                    <a:pt x="2810" y="280"/>
                    <a:pt x="2807" y="277"/>
                  </a:cubicBezTo>
                  <a:cubicBezTo>
                    <a:pt x="2801" y="275"/>
                    <a:pt x="2797" y="268"/>
                    <a:pt x="2788" y="268"/>
                  </a:cubicBezTo>
                  <a:cubicBezTo>
                    <a:pt x="2788" y="268"/>
                    <a:pt x="2788" y="268"/>
                    <a:pt x="2788" y="268"/>
                  </a:cubicBezTo>
                  <a:cubicBezTo>
                    <a:pt x="2785" y="268"/>
                    <a:pt x="2780" y="271"/>
                    <a:pt x="2776" y="272"/>
                  </a:cubicBezTo>
                  <a:cubicBezTo>
                    <a:pt x="2772" y="272"/>
                    <a:pt x="2768" y="273"/>
                    <a:pt x="2764" y="273"/>
                  </a:cubicBezTo>
                  <a:cubicBezTo>
                    <a:pt x="2756" y="273"/>
                    <a:pt x="2748" y="272"/>
                    <a:pt x="2742" y="269"/>
                  </a:cubicBezTo>
                  <a:cubicBezTo>
                    <a:pt x="2741" y="264"/>
                    <a:pt x="2747" y="265"/>
                    <a:pt x="2747" y="262"/>
                  </a:cubicBezTo>
                  <a:cubicBezTo>
                    <a:pt x="2744" y="258"/>
                    <a:pt x="2741" y="257"/>
                    <a:pt x="2738" y="257"/>
                  </a:cubicBezTo>
                  <a:cubicBezTo>
                    <a:pt x="2734" y="257"/>
                    <a:pt x="2731" y="258"/>
                    <a:pt x="2727" y="258"/>
                  </a:cubicBezTo>
                  <a:cubicBezTo>
                    <a:pt x="2727" y="258"/>
                    <a:pt x="2727" y="258"/>
                    <a:pt x="2727" y="258"/>
                  </a:cubicBezTo>
                  <a:cubicBezTo>
                    <a:pt x="2718" y="258"/>
                    <a:pt x="2714" y="252"/>
                    <a:pt x="2705" y="249"/>
                  </a:cubicBezTo>
                  <a:cubicBezTo>
                    <a:pt x="2692" y="245"/>
                    <a:pt x="2677" y="247"/>
                    <a:pt x="2662" y="244"/>
                  </a:cubicBezTo>
                  <a:cubicBezTo>
                    <a:pt x="2658" y="245"/>
                    <a:pt x="2659" y="250"/>
                    <a:pt x="2654" y="250"/>
                  </a:cubicBezTo>
                  <a:cubicBezTo>
                    <a:pt x="2654" y="250"/>
                    <a:pt x="2654" y="250"/>
                    <a:pt x="2654" y="250"/>
                  </a:cubicBezTo>
                  <a:cubicBezTo>
                    <a:pt x="2648" y="248"/>
                    <a:pt x="2650" y="239"/>
                    <a:pt x="2642" y="239"/>
                  </a:cubicBezTo>
                  <a:cubicBezTo>
                    <a:pt x="2638" y="241"/>
                    <a:pt x="2642" y="250"/>
                    <a:pt x="2636" y="250"/>
                  </a:cubicBezTo>
                  <a:cubicBezTo>
                    <a:pt x="2636" y="250"/>
                    <a:pt x="2636" y="250"/>
                    <a:pt x="2635" y="250"/>
                  </a:cubicBezTo>
                  <a:cubicBezTo>
                    <a:pt x="2627" y="249"/>
                    <a:pt x="2627" y="231"/>
                    <a:pt x="2619" y="230"/>
                  </a:cubicBezTo>
                  <a:cubicBezTo>
                    <a:pt x="2618" y="230"/>
                    <a:pt x="2618" y="230"/>
                    <a:pt x="2617" y="230"/>
                  </a:cubicBezTo>
                  <a:cubicBezTo>
                    <a:pt x="2611" y="230"/>
                    <a:pt x="2610" y="235"/>
                    <a:pt x="2609" y="242"/>
                  </a:cubicBezTo>
                  <a:cubicBezTo>
                    <a:pt x="2603" y="245"/>
                    <a:pt x="2594" y="251"/>
                    <a:pt x="2587" y="251"/>
                  </a:cubicBezTo>
                  <a:cubicBezTo>
                    <a:pt x="2585" y="251"/>
                    <a:pt x="2583" y="250"/>
                    <a:pt x="2581" y="250"/>
                  </a:cubicBezTo>
                  <a:cubicBezTo>
                    <a:pt x="2575" y="253"/>
                    <a:pt x="2572" y="261"/>
                    <a:pt x="2564" y="261"/>
                  </a:cubicBezTo>
                  <a:cubicBezTo>
                    <a:pt x="2563" y="261"/>
                    <a:pt x="2561" y="261"/>
                    <a:pt x="2560" y="261"/>
                  </a:cubicBezTo>
                  <a:cubicBezTo>
                    <a:pt x="2562" y="244"/>
                    <a:pt x="2592" y="251"/>
                    <a:pt x="2596" y="237"/>
                  </a:cubicBezTo>
                  <a:cubicBezTo>
                    <a:pt x="2583" y="238"/>
                    <a:pt x="2568" y="245"/>
                    <a:pt x="2555" y="249"/>
                  </a:cubicBezTo>
                  <a:cubicBezTo>
                    <a:pt x="2552" y="247"/>
                    <a:pt x="2549" y="246"/>
                    <a:pt x="2546" y="246"/>
                  </a:cubicBezTo>
                  <a:cubicBezTo>
                    <a:pt x="2541" y="246"/>
                    <a:pt x="2535" y="248"/>
                    <a:pt x="2531" y="251"/>
                  </a:cubicBezTo>
                  <a:cubicBezTo>
                    <a:pt x="2530" y="254"/>
                    <a:pt x="2535" y="258"/>
                    <a:pt x="2532" y="260"/>
                  </a:cubicBezTo>
                  <a:cubicBezTo>
                    <a:pt x="2520" y="257"/>
                    <a:pt x="2511" y="251"/>
                    <a:pt x="2499" y="247"/>
                  </a:cubicBezTo>
                  <a:cubicBezTo>
                    <a:pt x="2499" y="385"/>
                    <a:pt x="2499" y="385"/>
                    <a:pt x="2499" y="385"/>
                  </a:cubicBezTo>
                  <a:cubicBezTo>
                    <a:pt x="2507" y="390"/>
                    <a:pt x="2515" y="395"/>
                    <a:pt x="2522" y="400"/>
                  </a:cubicBezTo>
                  <a:cubicBezTo>
                    <a:pt x="2528" y="396"/>
                    <a:pt x="2532" y="396"/>
                    <a:pt x="2541" y="396"/>
                  </a:cubicBezTo>
                  <a:cubicBezTo>
                    <a:pt x="2551" y="408"/>
                    <a:pt x="2570" y="413"/>
                    <a:pt x="2574" y="429"/>
                  </a:cubicBezTo>
                  <a:cubicBezTo>
                    <a:pt x="2586" y="430"/>
                    <a:pt x="2592" y="438"/>
                    <a:pt x="2590" y="448"/>
                  </a:cubicBezTo>
                  <a:cubicBezTo>
                    <a:pt x="2601" y="456"/>
                    <a:pt x="2610" y="466"/>
                    <a:pt x="2623" y="472"/>
                  </a:cubicBezTo>
                  <a:cubicBezTo>
                    <a:pt x="2623" y="477"/>
                    <a:pt x="2615" y="476"/>
                    <a:pt x="2617" y="482"/>
                  </a:cubicBezTo>
                  <a:cubicBezTo>
                    <a:pt x="2627" y="486"/>
                    <a:pt x="2641" y="491"/>
                    <a:pt x="2653" y="498"/>
                  </a:cubicBezTo>
                  <a:cubicBezTo>
                    <a:pt x="3212" y="498"/>
                    <a:pt x="3212" y="498"/>
                    <a:pt x="3212" y="498"/>
                  </a:cubicBezTo>
                  <a:cubicBezTo>
                    <a:pt x="3217" y="494"/>
                    <a:pt x="3221" y="491"/>
                    <a:pt x="3226" y="487"/>
                  </a:cubicBezTo>
                  <a:cubicBezTo>
                    <a:pt x="3231" y="489"/>
                    <a:pt x="3237" y="489"/>
                    <a:pt x="3243" y="489"/>
                  </a:cubicBezTo>
                  <a:cubicBezTo>
                    <a:pt x="3247" y="489"/>
                    <a:pt x="3252" y="489"/>
                    <a:pt x="3256" y="489"/>
                  </a:cubicBezTo>
                  <a:cubicBezTo>
                    <a:pt x="3260" y="488"/>
                    <a:pt x="3264" y="488"/>
                    <a:pt x="3269" y="488"/>
                  </a:cubicBezTo>
                  <a:cubicBezTo>
                    <a:pt x="3275" y="488"/>
                    <a:pt x="3280" y="489"/>
                    <a:pt x="3286" y="490"/>
                  </a:cubicBezTo>
                  <a:cubicBezTo>
                    <a:pt x="3286" y="489"/>
                    <a:pt x="3286" y="489"/>
                    <a:pt x="3287" y="489"/>
                  </a:cubicBezTo>
                  <a:cubicBezTo>
                    <a:pt x="3287" y="489"/>
                    <a:pt x="3288" y="489"/>
                    <a:pt x="3288" y="489"/>
                  </a:cubicBezTo>
                  <a:cubicBezTo>
                    <a:pt x="3294" y="484"/>
                    <a:pt x="3296" y="478"/>
                    <a:pt x="3306" y="475"/>
                  </a:cubicBezTo>
                  <a:cubicBezTo>
                    <a:pt x="3318" y="470"/>
                    <a:pt x="3335" y="471"/>
                    <a:pt x="3332" y="456"/>
                  </a:cubicBezTo>
                  <a:cubicBezTo>
                    <a:pt x="3325" y="453"/>
                    <a:pt x="3322" y="448"/>
                    <a:pt x="3314" y="447"/>
                  </a:cubicBezTo>
                  <a:cubicBezTo>
                    <a:pt x="3313" y="447"/>
                    <a:pt x="3312" y="447"/>
                    <a:pt x="3311" y="447"/>
                  </a:cubicBezTo>
                  <a:cubicBezTo>
                    <a:pt x="3307" y="447"/>
                    <a:pt x="3303" y="449"/>
                    <a:pt x="3300" y="450"/>
                  </a:cubicBezTo>
                  <a:cubicBezTo>
                    <a:pt x="3297" y="452"/>
                    <a:pt x="3294" y="454"/>
                    <a:pt x="3291" y="454"/>
                  </a:cubicBezTo>
                  <a:cubicBezTo>
                    <a:pt x="3289" y="454"/>
                    <a:pt x="3286" y="453"/>
                    <a:pt x="3283" y="452"/>
                  </a:cubicBezTo>
                  <a:cubicBezTo>
                    <a:pt x="3283" y="446"/>
                    <a:pt x="3287" y="445"/>
                    <a:pt x="3292" y="445"/>
                  </a:cubicBezTo>
                  <a:cubicBezTo>
                    <a:pt x="3294" y="445"/>
                    <a:pt x="3296" y="445"/>
                    <a:pt x="3298" y="445"/>
                  </a:cubicBezTo>
                  <a:cubicBezTo>
                    <a:pt x="3300" y="445"/>
                    <a:pt x="3302" y="446"/>
                    <a:pt x="3304" y="446"/>
                  </a:cubicBezTo>
                  <a:cubicBezTo>
                    <a:pt x="3308" y="446"/>
                    <a:pt x="3312" y="445"/>
                    <a:pt x="3313" y="441"/>
                  </a:cubicBezTo>
                  <a:cubicBezTo>
                    <a:pt x="3310" y="432"/>
                    <a:pt x="3290" y="438"/>
                    <a:pt x="3283" y="432"/>
                  </a:cubicBezTo>
                  <a:cubicBezTo>
                    <a:pt x="3273" y="420"/>
                    <a:pt x="3269" y="403"/>
                    <a:pt x="3257" y="392"/>
                  </a:cubicBezTo>
                  <a:cubicBezTo>
                    <a:pt x="3253" y="383"/>
                    <a:pt x="3253" y="371"/>
                    <a:pt x="3240" y="368"/>
                  </a:cubicBezTo>
                  <a:cubicBezTo>
                    <a:pt x="3229" y="377"/>
                    <a:pt x="3233" y="396"/>
                    <a:pt x="3216" y="396"/>
                  </a:cubicBezTo>
                  <a:cubicBezTo>
                    <a:pt x="3215" y="396"/>
                    <a:pt x="3214" y="396"/>
                    <a:pt x="3214" y="396"/>
                  </a:cubicBezTo>
                  <a:cubicBezTo>
                    <a:pt x="3210" y="396"/>
                    <a:pt x="3207" y="392"/>
                    <a:pt x="3203" y="391"/>
                  </a:cubicBezTo>
                  <a:cubicBezTo>
                    <a:pt x="3202" y="391"/>
                    <a:pt x="3201" y="391"/>
                    <a:pt x="3201" y="391"/>
                  </a:cubicBezTo>
                  <a:cubicBezTo>
                    <a:pt x="3200" y="391"/>
                    <a:pt x="3198" y="392"/>
                    <a:pt x="3197" y="392"/>
                  </a:cubicBezTo>
                  <a:cubicBezTo>
                    <a:pt x="3196" y="392"/>
                    <a:pt x="3195" y="392"/>
                    <a:pt x="3194" y="392"/>
                  </a:cubicBezTo>
                  <a:cubicBezTo>
                    <a:pt x="3192" y="392"/>
                    <a:pt x="3191" y="392"/>
                    <a:pt x="3189" y="391"/>
                  </a:cubicBezTo>
                  <a:cubicBezTo>
                    <a:pt x="3195" y="384"/>
                    <a:pt x="3188" y="375"/>
                    <a:pt x="3194" y="366"/>
                  </a:cubicBezTo>
                  <a:cubicBezTo>
                    <a:pt x="3190" y="363"/>
                    <a:pt x="3184" y="362"/>
                    <a:pt x="3177" y="361"/>
                  </a:cubicBezTo>
                  <a:cubicBezTo>
                    <a:pt x="3169" y="353"/>
                    <a:pt x="3161" y="343"/>
                    <a:pt x="3146" y="343"/>
                  </a:cubicBezTo>
                  <a:cubicBezTo>
                    <a:pt x="3143" y="343"/>
                    <a:pt x="3139" y="344"/>
                    <a:pt x="3135" y="345"/>
                  </a:cubicBezTo>
                  <a:cubicBezTo>
                    <a:pt x="3132" y="342"/>
                    <a:pt x="3125" y="341"/>
                    <a:pt x="3119" y="341"/>
                  </a:cubicBezTo>
                  <a:cubicBezTo>
                    <a:pt x="3112" y="341"/>
                    <a:pt x="3106" y="343"/>
                    <a:pt x="3105" y="348"/>
                  </a:cubicBezTo>
                  <a:cubicBezTo>
                    <a:pt x="3111" y="356"/>
                    <a:pt x="3107" y="367"/>
                    <a:pt x="3114" y="375"/>
                  </a:cubicBezTo>
                  <a:cubicBezTo>
                    <a:pt x="3111" y="381"/>
                    <a:pt x="3103" y="383"/>
                    <a:pt x="3104" y="390"/>
                  </a:cubicBezTo>
                  <a:cubicBezTo>
                    <a:pt x="3105" y="393"/>
                    <a:pt x="3111" y="394"/>
                    <a:pt x="3114" y="398"/>
                  </a:cubicBezTo>
                  <a:cubicBezTo>
                    <a:pt x="3119" y="405"/>
                    <a:pt x="3120" y="413"/>
                    <a:pt x="3124" y="418"/>
                  </a:cubicBezTo>
                  <a:cubicBezTo>
                    <a:pt x="3120" y="429"/>
                    <a:pt x="3107" y="433"/>
                    <a:pt x="3095" y="437"/>
                  </a:cubicBezTo>
                  <a:cubicBezTo>
                    <a:pt x="3098" y="451"/>
                    <a:pt x="3112" y="477"/>
                    <a:pt x="3091" y="482"/>
                  </a:cubicBezTo>
                  <a:cubicBezTo>
                    <a:pt x="3081" y="477"/>
                    <a:pt x="3073" y="469"/>
                    <a:pt x="3066" y="460"/>
                  </a:cubicBezTo>
                  <a:cubicBezTo>
                    <a:pt x="3065" y="450"/>
                    <a:pt x="3070" y="440"/>
                    <a:pt x="3063" y="435"/>
                  </a:cubicBezTo>
                  <a:cubicBezTo>
                    <a:pt x="3026" y="434"/>
                    <a:pt x="3008" y="417"/>
                    <a:pt x="2980" y="409"/>
                  </a:cubicBezTo>
                  <a:cubicBezTo>
                    <a:pt x="2975" y="409"/>
                    <a:pt x="2974" y="412"/>
                    <a:pt x="2969" y="412"/>
                  </a:cubicBezTo>
                  <a:cubicBezTo>
                    <a:pt x="2968" y="412"/>
                    <a:pt x="2968" y="412"/>
                    <a:pt x="2968" y="412"/>
                  </a:cubicBezTo>
                  <a:cubicBezTo>
                    <a:pt x="2963" y="407"/>
                    <a:pt x="2963" y="398"/>
                    <a:pt x="2958" y="393"/>
                  </a:cubicBezTo>
                  <a:cubicBezTo>
                    <a:pt x="2956" y="393"/>
                    <a:pt x="2953" y="392"/>
                    <a:pt x="2950" y="392"/>
                  </a:cubicBezTo>
                  <a:cubicBezTo>
                    <a:pt x="2949" y="392"/>
                    <a:pt x="2948" y="392"/>
                    <a:pt x="2947" y="392"/>
                  </a:cubicBezTo>
                  <a:cubicBezTo>
                    <a:pt x="2944" y="388"/>
                    <a:pt x="2940" y="384"/>
                    <a:pt x="2940" y="379"/>
                  </a:cubicBezTo>
                  <a:cubicBezTo>
                    <a:pt x="2940" y="372"/>
                    <a:pt x="2953" y="356"/>
                    <a:pt x="2958" y="352"/>
                  </a:cubicBezTo>
                  <a:cubicBezTo>
                    <a:pt x="2966" y="344"/>
                    <a:pt x="2981" y="343"/>
                    <a:pt x="2983" y="335"/>
                  </a:cubicBezTo>
                  <a:cubicBezTo>
                    <a:pt x="2969" y="329"/>
                    <a:pt x="2949" y="330"/>
                    <a:pt x="2936" y="322"/>
                  </a:cubicBezTo>
                  <a:cubicBezTo>
                    <a:pt x="2939" y="320"/>
                    <a:pt x="2943" y="319"/>
                    <a:pt x="2947" y="319"/>
                  </a:cubicBezTo>
                  <a:cubicBezTo>
                    <a:pt x="2959" y="319"/>
                    <a:pt x="2973" y="326"/>
                    <a:pt x="2985" y="327"/>
                  </a:cubicBezTo>
                  <a:cubicBezTo>
                    <a:pt x="2988" y="323"/>
                    <a:pt x="2993" y="320"/>
                    <a:pt x="2998" y="320"/>
                  </a:cubicBezTo>
                  <a:cubicBezTo>
                    <a:pt x="3000" y="320"/>
                    <a:pt x="3003" y="321"/>
                    <a:pt x="3005" y="322"/>
                  </a:cubicBezTo>
                  <a:cubicBezTo>
                    <a:pt x="3011" y="319"/>
                    <a:pt x="3018" y="316"/>
                    <a:pt x="3018" y="308"/>
                  </a:cubicBezTo>
                  <a:cubicBezTo>
                    <a:pt x="3008" y="306"/>
                    <a:pt x="2995" y="306"/>
                    <a:pt x="2991" y="299"/>
                  </a:cubicBezTo>
                  <a:cubicBezTo>
                    <a:pt x="2993" y="297"/>
                    <a:pt x="2996" y="297"/>
                    <a:pt x="2998" y="297"/>
                  </a:cubicBezTo>
                  <a:cubicBezTo>
                    <a:pt x="3002" y="297"/>
                    <a:pt x="3006" y="298"/>
                    <a:pt x="3010" y="299"/>
                  </a:cubicBezTo>
                  <a:cubicBezTo>
                    <a:pt x="3014" y="301"/>
                    <a:pt x="3018" y="302"/>
                    <a:pt x="3021" y="302"/>
                  </a:cubicBezTo>
                  <a:cubicBezTo>
                    <a:pt x="3022" y="302"/>
                    <a:pt x="3022" y="302"/>
                    <a:pt x="3023" y="302"/>
                  </a:cubicBezTo>
                  <a:cubicBezTo>
                    <a:pt x="3028" y="297"/>
                    <a:pt x="3024" y="287"/>
                    <a:pt x="3033" y="286"/>
                  </a:cubicBezTo>
                  <a:cubicBezTo>
                    <a:pt x="3037" y="286"/>
                    <a:pt x="3038" y="290"/>
                    <a:pt x="3042" y="290"/>
                  </a:cubicBezTo>
                  <a:cubicBezTo>
                    <a:pt x="3043" y="290"/>
                    <a:pt x="3043" y="290"/>
                    <a:pt x="3043" y="290"/>
                  </a:cubicBezTo>
                  <a:cubicBezTo>
                    <a:pt x="3047" y="289"/>
                    <a:pt x="3044" y="284"/>
                    <a:pt x="3048" y="284"/>
                  </a:cubicBezTo>
                  <a:cubicBezTo>
                    <a:pt x="3048" y="284"/>
                    <a:pt x="3048" y="284"/>
                    <a:pt x="3049" y="284"/>
                  </a:cubicBezTo>
                  <a:cubicBezTo>
                    <a:pt x="3054" y="285"/>
                    <a:pt x="3054" y="290"/>
                    <a:pt x="3060" y="290"/>
                  </a:cubicBezTo>
                  <a:cubicBezTo>
                    <a:pt x="3067" y="287"/>
                    <a:pt x="3073" y="282"/>
                    <a:pt x="3076" y="275"/>
                  </a:cubicBezTo>
                  <a:cubicBezTo>
                    <a:pt x="3073" y="270"/>
                    <a:pt x="3071" y="265"/>
                    <a:pt x="3067" y="261"/>
                  </a:cubicBezTo>
                  <a:cubicBezTo>
                    <a:pt x="3069" y="258"/>
                    <a:pt x="3073" y="257"/>
                    <a:pt x="3073" y="253"/>
                  </a:cubicBezTo>
                  <a:cubicBezTo>
                    <a:pt x="3070" y="248"/>
                    <a:pt x="3065" y="244"/>
                    <a:pt x="3056" y="244"/>
                  </a:cubicBezTo>
                  <a:cubicBezTo>
                    <a:pt x="3055" y="244"/>
                    <a:pt x="3054" y="244"/>
                    <a:pt x="3053" y="244"/>
                  </a:cubicBezTo>
                  <a:cubicBezTo>
                    <a:pt x="3050" y="242"/>
                    <a:pt x="3045" y="239"/>
                    <a:pt x="3041" y="239"/>
                  </a:cubicBezTo>
                  <a:cubicBezTo>
                    <a:pt x="3039" y="239"/>
                    <a:pt x="3037" y="240"/>
                    <a:pt x="3035" y="241"/>
                  </a:cubicBezTo>
                  <a:cubicBezTo>
                    <a:pt x="3034" y="247"/>
                    <a:pt x="3041" y="247"/>
                    <a:pt x="3040" y="253"/>
                  </a:cubicBezTo>
                  <a:cubicBezTo>
                    <a:pt x="3038" y="256"/>
                    <a:pt x="3034" y="256"/>
                    <a:pt x="3031" y="258"/>
                  </a:cubicBezTo>
                  <a:cubicBezTo>
                    <a:pt x="3034" y="268"/>
                    <a:pt x="3026" y="277"/>
                    <a:pt x="3017" y="277"/>
                  </a:cubicBezTo>
                  <a:cubicBezTo>
                    <a:pt x="3017" y="277"/>
                    <a:pt x="3017" y="277"/>
                    <a:pt x="3016" y="277"/>
                  </a:cubicBezTo>
                  <a:cubicBezTo>
                    <a:pt x="3001" y="275"/>
                    <a:pt x="3012" y="262"/>
                    <a:pt x="3011" y="255"/>
                  </a:cubicBezTo>
                  <a:cubicBezTo>
                    <a:pt x="3010" y="250"/>
                    <a:pt x="3003" y="247"/>
                    <a:pt x="2998" y="247"/>
                  </a:cubicBezTo>
                  <a:cubicBezTo>
                    <a:pt x="2997" y="247"/>
                    <a:pt x="2997" y="247"/>
                    <a:pt x="2997" y="247"/>
                  </a:cubicBezTo>
                  <a:cubicBezTo>
                    <a:pt x="2988" y="249"/>
                    <a:pt x="2994" y="254"/>
                    <a:pt x="2990" y="262"/>
                  </a:cubicBezTo>
                  <a:cubicBezTo>
                    <a:pt x="2990" y="262"/>
                    <a:pt x="2990" y="262"/>
                    <a:pt x="2990" y="262"/>
                  </a:cubicBezTo>
                  <a:cubicBezTo>
                    <a:pt x="2981" y="262"/>
                    <a:pt x="2984" y="251"/>
                    <a:pt x="2979" y="248"/>
                  </a:cubicBezTo>
                  <a:cubicBezTo>
                    <a:pt x="2976" y="245"/>
                    <a:pt x="2964" y="248"/>
                    <a:pt x="2964" y="242"/>
                  </a:cubicBezTo>
                  <a:cubicBezTo>
                    <a:pt x="2964" y="237"/>
                    <a:pt x="2971" y="237"/>
                    <a:pt x="2972" y="232"/>
                  </a:cubicBezTo>
                  <a:cubicBezTo>
                    <a:pt x="2966" y="225"/>
                    <a:pt x="2961" y="217"/>
                    <a:pt x="2953" y="212"/>
                  </a:cubicBezTo>
                  <a:cubicBezTo>
                    <a:pt x="2952" y="212"/>
                    <a:pt x="2951" y="212"/>
                    <a:pt x="2951" y="212"/>
                  </a:cubicBezTo>
                  <a:moveTo>
                    <a:pt x="839" y="202"/>
                  </a:moveTo>
                  <a:cubicBezTo>
                    <a:pt x="830" y="202"/>
                    <a:pt x="820" y="205"/>
                    <a:pt x="818" y="211"/>
                  </a:cubicBezTo>
                  <a:cubicBezTo>
                    <a:pt x="820" y="218"/>
                    <a:pt x="809" y="219"/>
                    <a:pt x="808" y="226"/>
                  </a:cubicBezTo>
                  <a:cubicBezTo>
                    <a:pt x="810" y="228"/>
                    <a:pt x="814" y="228"/>
                    <a:pt x="818" y="228"/>
                  </a:cubicBezTo>
                  <a:cubicBezTo>
                    <a:pt x="819" y="228"/>
                    <a:pt x="819" y="228"/>
                    <a:pt x="820" y="228"/>
                  </a:cubicBezTo>
                  <a:cubicBezTo>
                    <a:pt x="820" y="228"/>
                    <a:pt x="821" y="228"/>
                    <a:pt x="822" y="228"/>
                  </a:cubicBezTo>
                  <a:cubicBezTo>
                    <a:pt x="827" y="228"/>
                    <a:pt x="832" y="228"/>
                    <a:pt x="833" y="234"/>
                  </a:cubicBezTo>
                  <a:cubicBezTo>
                    <a:pt x="832" y="235"/>
                    <a:pt x="830" y="236"/>
                    <a:pt x="829" y="236"/>
                  </a:cubicBezTo>
                  <a:cubicBezTo>
                    <a:pt x="827" y="236"/>
                    <a:pt x="826" y="235"/>
                    <a:pt x="824" y="233"/>
                  </a:cubicBezTo>
                  <a:cubicBezTo>
                    <a:pt x="823" y="232"/>
                    <a:pt x="821" y="231"/>
                    <a:pt x="818" y="231"/>
                  </a:cubicBezTo>
                  <a:cubicBezTo>
                    <a:pt x="818" y="231"/>
                    <a:pt x="818" y="231"/>
                    <a:pt x="818" y="231"/>
                  </a:cubicBezTo>
                  <a:cubicBezTo>
                    <a:pt x="817" y="234"/>
                    <a:pt x="817" y="235"/>
                    <a:pt x="818" y="238"/>
                  </a:cubicBezTo>
                  <a:cubicBezTo>
                    <a:pt x="826" y="238"/>
                    <a:pt x="832" y="246"/>
                    <a:pt x="842" y="247"/>
                  </a:cubicBezTo>
                  <a:cubicBezTo>
                    <a:pt x="843" y="247"/>
                    <a:pt x="844" y="247"/>
                    <a:pt x="845" y="247"/>
                  </a:cubicBezTo>
                  <a:cubicBezTo>
                    <a:pt x="851" y="247"/>
                    <a:pt x="858" y="245"/>
                    <a:pt x="865" y="244"/>
                  </a:cubicBezTo>
                  <a:cubicBezTo>
                    <a:pt x="861" y="232"/>
                    <a:pt x="841" y="222"/>
                    <a:pt x="854" y="206"/>
                  </a:cubicBezTo>
                  <a:cubicBezTo>
                    <a:pt x="851" y="203"/>
                    <a:pt x="845" y="202"/>
                    <a:pt x="839" y="202"/>
                  </a:cubicBezTo>
                  <a:moveTo>
                    <a:pt x="3096" y="176"/>
                  </a:moveTo>
                  <a:cubicBezTo>
                    <a:pt x="3090" y="176"/>
                    <a:pt x="3084" y="176"/>
                    <a:pt x="3080" y="177"/>
                  </a:cubicBezTo>
                  <a:cubicBezTo>
                    <a:pt x="3077" y="181"/>
                    <a:pt x="3080" y="183"/>
                    <a:pt x="3081" y="187"/>
                  </a:cubicBezTo>
                  <a:cubicBezTo>
                    <a:pt x="3076" y="181"/>
                    <a:pt x="3071" y="179"/>
                    <a:pt x="3064" y="179"/>
                  </a:cubicBezTo>
                  <a:cubicBezTo>
                    <a:pt x="3053" y="179"/>
                    <a:pt x="3040" y="186"/>
                    <a:pt x="3035" y="194"/>
                  </a:cubicBezTo>
                  <a:cubicBezTo>
                    <a:pt x="3038" y="195"/>
                    <a:pt x="3043" y="198"/>
                    <a:pt x="3040" y="201"/>
                  </a:cubicBezTo>
                  <a:cubicBezTo>
                    <a:pt x="3039" y="202"/>
                    <a:pt x="3039" y="202"/>
                    <a:pt x="3038" y="202"/>
                  </a:cubicBezTo>
                  <a:cubicBezTo>
                    <a:pt x="3037" y="202"/>
                    <a:pt x="3036" y="202"/>
                    <a:pt x="3036" y="202"/>
                  </a:cubicBezTo>
                  <a:cubicBezTo>
                    <a:pt x="3035" y="202"/>
                    <a:pt x="3034" y="202"/>
                    <a:pt x="3034" y="202"/>
                  </a:cubicBezTo>
                  <a:cubicBezTo>
                    <a:pt x="3033" y="202"/>
                    <a:pt x="3032" y="202"/>
                    <a:pt x="3032" y="203"/>
                  </a:cubicBezTo>
                  <a:cubicBezTo>
                    <a:pt x="3037" y="207"/>
                    <a:pt x="3054" y="219"/>
                    <a:pt x="3035" y="221"/>
                  </a:cubicBezTo>
                  <a:cubicBezTo>
                    <a:pt x="3034" y="218"/>
                    <a:pt x="3033" y="215"/>
                    <a:pt x="3033" y="212"/>
                  </a:cubicBezTo>
                  <a:cubicBezTo>
                    <a:pt x="3012" y="205"/>
                    <a:pt x="3027" y="187"/>
                    <a:pt x="3036" y="179"/>
                  </a:cubicBezTo>
                  <a:cubicBezTo>
                    <a:pt x="3034" y="177"/>
                    <a:pt x="3031" y="176"/>
                    <a:pt x="3027" y="176"/>
                  </a:cubicBezTo>
                  <a:cubicBezTo>
                    <a:pt x="3010" y="176"/>
                    <a:pt x="2985" y="199"/>
                    <a:pt x="2990" y="213"/>
                  </a:cubicBezTo>
                  <a:cubicBezTo>
                    <a:pt x="2993" y="222"/>
                    <a:pt x="3009" y="214"/>
                    <a:pt x="3014" y="222"/>
                  </a:cubicBezTo>
                  <a:cubicBezTo>
                    <a:pt x="3013" y="224"/>
                    <a:pt x="3012" y="225"/>
                    <a:pt x="3009" y="225"/>
                  </a:cubicBezTo>
                  <a:cubicBezTo>
                    <a:pt x="3008" y="225"/>
                    <a:pt x="3006" y="224"/>
                    <a:pt x="3004" y="224"/>
                  </a:cubicBezTo>
                  <a:cubicBezTo>
                    <a:pt x="3002" y="224"/>
                    <a:pt x="3001" y="224"/>
                    <a:pt x="2999" y="224"/>
                  </a:cubicBezTo>
                  <a:cubicBezTo>
                    <a:pt x="2999" y="224"/>
                    <a:pt x="2999" y="224"/>
                    <a:pt x="2999" y="224"/>
                  </a:cubicBezTo>
                  <a:cubicBezTo>
                    <a:pt x="2999" y="230"/>
                    <a:pt x="3004" y="232"/>
                    <a:pt x="3008" y="235"/>
                  </a:cubicBezTo>
                  <a:cubicBezTo>
                    <a:pt x="3013" y="234"/>
                    <a:pt x="3018" y="234"/>
                    <a:pt x="3023" y="234"/>
                  </a:cubicBezTo>
                  <a:cubicBezTo>
                    <a:pt x="3034" y="234"/>
                    <a:pt x="3045" y="235"/>
                    <a:pt x="3056" y="236"/>
                  </a:cubicBezTo>
                  <a:cubicBezTo>
                    <a:pt x="3066" y="237"/>
                    <a:pt x="3077" y="238"/>
                    <a:pt x="3087" y="238"/>
                  </a:cubicBezTo>
                  <a:cubicBezTo>
                    <a:pt x="3092" y="238"/>
                    <a:pt x="3097" y="238"/>
                    <a:pt x="3102" y="238"/>
                  </a:cubicBezTo>
                  <a:cubicBezTo>
                    <a:pt x="3104" y="232"/>
                    <a:pt x="3095" y="231"/>
                    <a:pt x="3100" y="226"/>
                  </a:cubicBezTo>
                  <a:cubicBezTo>
                    <a:pt x="3113" y="230"/>
                    <a:pt x="3115" y="242"/>
                    <a:pt x="3125" y="248"/>
                  </a:cubicBezTo>
                  <a:cubicBezTo>
                    <a:pt x="3124" y="250"/>
                    <a:pt x="3122" y="254"/>
                    <a:pt x="3124" y="256"/>
                  </a:cubicBezTo>
                  <a:cubicBezTo>
                    <a:pt x="3128" y="255"/>
                    <a:pt x="3133" y="254"/>
                    <a:pt x="3137" y="254"/>
                  </a:cubicBezTo>
                  <a:cubicBezTo>
                    <a:pt x="3148" y="254"/>
                    <a:pt x="3157" y="259"/>
                    <a:pt x="3163" y="265"/>
                  </a:cubicBezTo>
                  <a:cubicBezTo>
                    <a:pt x="3159" y="275"/>
                    <a:pt x="3152" y="283"/>
                    <a:pt x="3146" y="290"/>
                  </a:cubicBezTo>
                  <a:cubicBezTo>
                    <a:pt x="3147" y="294"/>
                    <a:pt x="3149" y="296"/>
                    <a:pt x="3148" y="300"/>
                  </a:cubicBezTo>
                  <a:cubicBezTo>
                    <a:pt x="3141" y="303"/>
                    <a:pt x="3130" y="304"/>
                    <a:pt x="3120" y="304"/>
                  </a:cubicBezTo>
                  <a:cubicBezTo>
                    <a:pt x="3117" y="304"/>
                    <a:pt x="3113" y="304"/>
                    <a:pt x="3111" y="303"/>
                  </a:cubicBezTo>
                  <a:cubicBezTo>
                    <a:pt x="3110" y="305"/>
                    <a:pt x="3109" y="306"/>
                    <a:pt x="3107" y="306"/>
                  </a:cubicBezTo>
                  <a:cubicBezTo>
                    <a:pt x="3108" y="316"/>
                    <a:pt x="3112" y="319"/>
                    <a:pt x="3118" y="319"/>
                  </a:cubicBezTo>
                  <a:cubicBezTo>
                    <a:pt x="3122" y="319"/>
                    <a:pt x="3126" y="318"/>
                    <a:pt x="3131" y="317"/>
                  </a:cubicBezTo>
                  <a:cubicBezTo>
                    <a:pt x="3136" y="316"/>
                    <a:pt x="3141" y="314"/>
                    <a:pt x="3146" y="314"/>
                  </a:cubicBezTo>
                  <a:cubicBezTo>
                    <a:pt x="3147" y="314"/>
                    <a:pt x="3148" y="315"/>
                    <a:pt x="3148" y="315"/>
                  </a:cubicBezTo>
                  <a:cubicBezTo>
                    <a:pt x="3153" y="319"/>
                    <a:pt x="3158" y="324"/>
                    <a:pt x="3167" y="325"/>
                  </a:cubicBezTo>
                  <a:cubicBezTo>
                    <a:pt x="3174" y="338"/>
                    <a:pt x="3197" y="336"/>
                    <a:pt x="3204" y="349"/>
                  </a:cubicBezTo>
                  <a:cubicBezTo>
                    <a:pt x="3206" y="349"/>
                    <a:pt x="3211" y="350"/>
                    <a:pt x="3216" y="350"/>
                  </a:cubicBezTo>
                  <a:cubicBezTo>
                    <a:pt x="3220" y="350"/>
                    <a:pt x="3224" y="349"/>
                    <a:pt x="3225" y="346"/>
                  </a:cubicBezTo>
                  <a:cubicBezTo>
                    <a:pt x="3221" y="336"/>
                    <a:pt x="3202" y="337"/>
                    <a:pt x="3199" y="326"/>
                  </a:cubicBezTo>
                  <a:cubicBezTo>
                    <a:pt x="3201" y="325"/>
                    <a:pt x="3202" y="324"/>
                    <a:pt x="3204" y="324"/>
                  </a:cubicBezTo>
                  <a:cubicBezTo>
                    <a:pt x="3209" y="324"/>
                    <a:pt x="3216" y="329"/>
                    <a:pt x="3222" y="333"/>
                  </a:cubicBezTo>
                  <a:cubicBezTo>
                    <a:pt x="3228" y="337"/>
                    <a:pt x="3234" y="342"/>
                    <a:pt x="3237" y="342"/>
                  </a:cubicBezTo>
                  <a:cubicBezTo>
                    <a:pt x="3240" y="342"/>
                    <a:pt x="3242" y="339"/>
                    <a:pt x="3241" y="330"/>
                  </a:cubicBezTo>
                  <a:cubicBezTo>
                    <a:pt x="3244" y="329"/>
                    <a:pt x="3248" y="329"/>
                    <a:pt x="3248" y="327"/>
                  </a:cubicBezTo>
                  <a:cubicBezTo>
                    <a:pt x="3241" y="316"/>
                    <a:pt x="3225" y="313"/>
                    <a:pt x="3216" y="303"/>
                  </a:cubicBezTo>
                  <a:cubicBezTo>
                    <a:pt x="3215" y="298"/>
                    <a:pt x="3215" y="295"/>
                    <a:pt x="3213" y="290"/>
                  </a:cubicBezTo>
                  <a:cubicBezTo>
                    <a:pt x="3215" y="289"/>
                    <a:pt x="3213" y="287"/>
                    <a:pt x="3216" y="287"/>
                  </a:cubicBezTo>
                  <a:cubicBezTo>
                    <a:pt x="3216" y="287"/>
                    <a:pt x="3216" y="287"/>
                    <a:pt x="3216" y="287"/>
                  </a:cubicBezTo>
                  <a:cubicBezTo>
                    <a:pt x="3217" y="287"/>
                    <a:pt x="3217" y="287"/>
                    <a:pt x="3218" y="287"/>
                  </a:cubicBezTo>
                  <a:cubicBezTo>
                    <a:pt x="3224" y="287"/>
                    <a:pt x="3232" y="289"/>
                    <a:pt x="3235" y="294"/>
                  </a:cubicBezTo>
                  <a:cubicBezTo>
                    <a:pt x="3234" y="297"/>
                    <a:pt x="3230" y="297"/>
                    <a:pt x="3231" y="302"/>
                  </a:cubicBezTo>
                  <a:cubicBezTo>
                    <a:pt x="3237" y="305"/>
                    <a:pt x="3244" y="307"/>
                    <a:pt x="3251" y="309"/>
                  </a:cubicBezTo>
                  <a:cubicBezTo>
                    <a:pt x="3251" y="301"/>
                    <a:pt x="3257" y="300"/>
                    <a:pt x="3263" y="298"/>
                  </a:cubicBezTo>
                  <a:cubicBezTo>
                    <a:pt x="3266" y="296"/>
                    <a:pt x="3265" y="292"/>
                    <a:pt x="3267" y="290"/>
                  </a:cubicBezTo>
                  <a:cubicBezTo>
                    <a:pt x="3267" y="290"/>
                    <a:pt x="3268" y="290"/>
                    <a:pt x="3269" y="290"/>
                  </a:cubicBezTo>
                  <a:cubicBezTo>
                    <a:pt x="3271" y="290"/>
                    <a:pt x="3272" y="289"/>
                    <a:pt x="3275" y="289"/>
                  </a:cubicBezTo>
                  <a:cubicBezTo>
                    <a:pt x="3274" y="275"/>
                    <a:pt x="3255" y="278"/>
                    <a:pt x="3246" y="272"/>
                  </a:cubicBezTo>
                  <a:cubicBezTo>
                    <a:pt x="3242" y="270"/>
                    <a:pt x="3243" y="266"/>
                    <a:pt x="3238" y="265"/>
                  </a:cubicBezTo>
                  <a:cubicBezTo>
                    <a:pt x="3238" y="265"/>
                    <a:pt x="3237" y="265"/>
                    <a:pt x="3237" y="265"/>
                  </a:cubicBezTo>
                  <a:cubicBezTo>
                    <a:pt x="3236" y="265"/>
                    <a:pt x="3236" y="265"/>
                    <a:pt x="3235" y="265"/>
                  </a:cubicBezTo>
                  <a:cubicBezTo>
                    <a:pt x="3235" y="265"/>
                    <a:pt x="3234" y="265"/>
                    <a:pt x="3234" y="265"/>
                  </a:cubicBezTo>
                  <a:cubicBezTo>
                    <a:pt x="3232" y="265"/>
                    <a:pt x="3230" y="266"/>
                    <a:pt x="3229" y="266"/>
                  </a:cubicBezTo>
                  <a:cubicBezTo>
                    <a:pt x="3219" y="259"/>
                    <a:pt x="3205" y="255"/>
                    <a:pt x="3198" y="246"/>
                  </a:cubicBezTo>
                  <a:cubicBezTo>
                    <a:pt x="3199" y="244"/>
                    <a:pt x="3201" y="243"/>
                    <a:pt x="3203" y="243"/>
                  </a:cubicBezTo>
                  <a:cubicBezTo>
                    <a:pt x="3205" y="243"/>
                    <a:pt x="3207" y="244"/>
                    <a:pt x="3209" y="244"/>
                  </a:cubicBezTo>
                  <a:cubicBezTo>
                    <a:pt x="3211" y="245"/>
                    <a:pt x="3213" y="245"/>
                    <a:pt x="3215" y="245"/>
                  </a:cubicBezTo>
                  <a:cubicBezTo>
                    <a:pt x="3216" y="245"/>
                    <a:pt x="3218" y="245"/>
                    <a:pt x="3219" y="243"/>
                  </a:cubicBezTo>
                  <a:cubicBezTo>
                    <a:pt x="3217" y="238"/>
                    <a:pt x="3212" y="234"/>
                    <a:pt x="3205" y="234"/>
                  </a:cubicBezTo>
                  <a:cubicBezTo>
                    <a:pt x="3204" y="234"/>
                    <a:pt x="3202" y="234"/>
                    <a:pt x="3200" y="235"/>
                  </a:cubicBezTo>
                  <a:cubicBezTo>
                    <a:pt x="3197" y="232"/>
                    <a:pt x="3197" y="227"/>
                    <a:pt x="3194" y="224"/>
                  </a:cubicBezTo>
                  <a:cubicBezTo>
                    <a:pt x="3193" y="224"/>
                    <a:pt x="3193" y="224"/>
                    <a:pt x="3192" y="224"/>
                  </a:cubicBezTo>
                  <a:cubicBezTo>
                    <a:pt x="3187" y="224"/>
                    <a:pt x="3184" y="221"/>
                    <a:pt x="3178" y="220"/>
                  </a:cubicBezTo>
                  <a:cubicBezTo>
                    <a:pt x="3175" y="220"/>
                    <a:pt x="3173" y="224"/>
                    <a:pt x="3170" y="224"/>
                  </a:cubicBezTo>
                  <a:cubicBezTo>
                    <a:pt x="3169" y="224"/>
                    <a:pt x="3168" y="223"/>
                    <a:pt x="3167" y="222"/>
                  </a:cubicBezTo>
                  <a:cubicBezTo>
                    <a:pt x="3166" y="216"/>
                    <a:pt x="3175" y="219"/>
                    <a:pt x="3175" y="214"/>
                  </a:cubicBezTo>
                  <a:cubicBezTo>
                    <a:pt x="3173" y="210"/>
                    <a:pt x="3169" y="209"/>
                    <a:pt x="3164" y="209"/>
                  </a:cubicBezTo>
                  <a:cubicBezTo>
                    <a:pt x="3160" y="209"/>
                    <a:pt x="3155" y="210"/>
                    <a:pt x="3152" y="213"/>
                  </a:cubicBezTo>
                  <a:cubicBezTo>
                    <a:pt x="3141" y="210"/>
                    <a:pt x="3137" y="202"/>
                    <a:pt x="3134" y="193"/>
                  </a:cubicBezTo>
                  <a:cubicBezTo>
                    <a:pt x="3108" y="193"/>
                    <a:pt x="3108" y="193"/>
                    <a:pt x="3108" y="193"/>
                  </a:cubicBezTo>
                  <a:cubicBezTo>
                    <a:pt x="3104" y="195"/>
                    <a:pt x="3105" y="201"/>
                    <a:pt x="3102" y="203"/>
                  </a:cubicBezTo>
                  <a:cubicBezTo>
                    <a:pt x="3094" y="203"/>
                    <a:pt x="3091" y="198"/>
                    <a:pt x="3084" y="197"/>
                  </a:cubicBezTo>
                  <a:cubicBezTo>
                    <a:pt x="3082" y="199"/>
                    <a:pt x="3084" y="204"/>
                    <a:pt x="3079" y="204"/>
                  </a:cubicBezTo>
                  <a:cubicBezTo>
                    <a:pt x="3079" y="204"/>
                    <a:pt x="3079" y="204"/>
                    <a:pt x="3079" y="204"/>
                  </a:cubicBezTo>
                  <a:cubicBezTo>
                    <a:pt x="3073" y="199"/>
                    <a:pt x="3083" y="194"/>
                    <a:pt x="3084" y="188"/>
                  </a:cubicBezTo>
                  <a:cubicBezTo>
                    <a:pt x="3088" y="189"/>
                    <a:pt x="3090" y="192"/>
                    <a:pt x="3095" y="192"/>
                  </a:cubicBezTo>
                  <a:cubicBezTo>
                    <a:pt x="3103" y="185"/>
                    <a:pt x="3119" y="189"/>
                    <a:pt x="3127" y="185"/>
                  </a:cubicBezTo>
                  <a:cubicBezTo>
                    <a:pt x="3122" y="179"/>
                    <a:pt x="3108" y="176"/>
                    <a:pt x="3096" y="176"/>
                  </a:cubicBezTo>
                  <a:moveTo>
                    <a:pt x="2892" y="174"/>
                  </a:moveTo>
                  <a:cubicBezTo>
                    <a:pt x="2886" y="174"/>
                    <a:pt x="2879" y="178"/>
                    <a:pt x="2879" y="184"/>
                  </a:cubicBezTo>
                  <a:cubicBezTo>
                    <a:pt x="2880" y="189"/>
                    <a:pt x="2886" y="188"/>
                    <a:pt x="2888" y="193"/>
                  </a:cubicBezTo>
                  <a:cubicBezTo>
                    <a:pt x="2887" y="194"/>
                    <a:pt x="2886" y="195"/>
                    <a:pt x="2885" y="196"/>
                  </a:cubicBezTo>
                  <a:cubicBezTo>
                    <a:pt x="2884" y="196"/>
                    <a:pt x="2884" y="196"/>
                    <a:pt x="2884" y="196"/>
                  </a:cubicBezTo>
                  <a:cubicBezTo>
                    <a:pt x="2878" y="196"/>
                    <a:pt x="2878" y="191"/>
                    <a:pt x="2872" y="190"/>
                  </a:cubicBezTo>
                  <a:cubicBezTo>
                    <a:pt x="2869" y="192"/>
                    <a:pt x="2864" y="194"/>
                    <a:pt x="2864" y="199"/>
                  </a:cubicBezTo>
                  <a:cubicBezTo>
                    <a:pt x="2867" y="204"/>
                    <a:pt x="2876" y="204"/>
                    <a:pt x="2885" y="205"/>
                  </a:cubicBezTo>
                  <a:cubicBezTo>
                    <a:pt x="2891" y="210"/>
                    <a:pt x="2892" y="218"/>
                    <a:pt x="2900" y="218"/>
                  </a:cubicBezTo>
                  <a:cubicBezTo>
                    <a:pt x="2900" y="218"/>
                    <a:pt x="2901" y="218"/>
                    <a:pt x="2901" y="218"/>
                  </a:cubicBezTo>
                  <a:cubicBezTo>
                    <a:pt x="2904" y="218"/>
                    <a:pt x="2906" y="217"/>
                    <a:pt x="2909" y="215"/>
                  </a:cubicBezTo>
                  <a:cubicBezTo>
                    <a:pt x="2911" y="214"/>
                    <a:pt x="2914" y="212"/>
                    <a:pt x="2917" y="212"/>
                  </a:cubicBezTo>
                  <a:cubicBezTo>
                    <a:pt x="2918" y="212"/>
                    <a:pt x="2919" y="212"/>
                    <a:pt x="2920" y="213"/>
                  </a:cubicBezTo>
                  <a:cubicBezTo>
                    <a:pt x="2923" y="209"/>
                    <a:pt x="2926" y="206"/>
                    <a:pt x="2926" y="200"/>
                  </a:cubicBezTo>
                  <a:cubicBezTo>
                    <a:pt x="2923" y="194"/>
                    <a:pt x="2913" y="194"/>
                    <a:pt x="2911" y="188"/>
                  </a:cubicBezTo>
                  <a:cubicBezTo>
                    <a:pt x="2913" y="185"/>
                    <a:pt x="2919" y="185"/>
                    <a:pt x="2918" y="179"/>
                  </a:cubicBezTo>
                  <a:cubicBezTo>
                    <a:pt x="2917" y="178"/>
                    <a:pt x="2915" y="177"/>
                    <a:pt x="2912" y="177"/>
                  </a:cubicBezTo>
                  <a:cubicBezTo>
                    <a:pt x="2909" y="177"/>
                    <a:pt x="2905" y="178"/>
                    <a:pt x="2902" y="178"/>
                  </a:cubicBezTo>
                  <a:cubicBezTo>
                    <a:pt x="2900" y="175"/>
                    <a:pt x="2896" y="174"/>
                    <a:pt x="2892" y="174"/>
                  </a:cubicBezTo>
                  <a:moveTo>
                    <a:pt x="2833" y="173"/>
                  </a:moveTo>
                  <a:cubicBezTo>
                    <a:pt x="2828" y="173"/>
                    <a:pt x="2823" y="176"/>
                    <a:pt x="2824" y="181"/>
                  </a:cubicBezTo>
                  <a:cubicBezTo>
                    <a:pt x="2824" y="185"/>
                    <a:pt x="2832" y="186"/>
                    <a:pt x="2831" y="189"/>
                  </a:cubicBezTo>
                  <a:cubicBezTo>
                    <a:pt x="2828" y="188"/>
                    <a:pt x="2822" y="187"/>
                    <a:pt x="2816" y="187"/>
                  </a:cubicBezTo>
                  <a:cubicBezTo>
                    <a:pt x="2813" y="187"/>
                    <a:pt x="2810" y="187"/>
                    <a:pt x="2808" y="188"/>
                  </a:cubicBezTo>
                  <a:cubicBezTo>
                    <a:pt x="2808" y="196"/>
                    <a:pt x="2818" y="211"/>
                    <a:pt x="2809" y="214"/>
                  </a:cubicBezTo>
                  <a:cubicBezTo>
                    <a:pt x="2803" y="205"/>
                    <a:pt x="2801" y="192"/>
                    <a:pt x="2787" y="188"/>
                  </a:cubicBezTo>
                  <a:cubicBezTo>
                    <a:pt x="2785" y="194"/>
                    <a:pt x="2782" y="204"/>
                    <a:pt x="2775" y="204"/>
                  </a:cubicBezTo>
                  <a:cubicBezTo>
                    <a:pt x="2774" y="204"/>
                    <a:pt x="2772" y="203"/>
                    <a:pt x="2771" y="202"/>
                  </a:cubicBezTo>
                  <a:cubicBezTo>
                    <a:pt x="2770" y="197"/>
                    <a:pt x="2778" y="198"/>
                    <a:pt x="2776" y="192"/>
                  </a:cubicBezTo>
                  <a:cubicBezTo>
                    <a:pt x="2774" y="191"/>
                    <a:pt x="2772" y="191"/>
                    <a:pt x="2770" y="191"/>
                  </a:cubicBezTo>
                  <a:cubicBezTo>
                    <a:pt x="2765" y="191"/>
                    <a:pt x="2758" y="194"/>
                    <a:pt x="2753" y="194"/>
                  </a:cubicBezTo>
                  <a:cubicBezTo>
                    <a:pt x="2751" y="192"/>
                    <a:pt x="2752" y="188"/>
                    <a:pt x="2750" y="187"/>
                  </a:cubicBezTo>
                  <a:cubicBezTo>
                    <a:pt x="2749" y="187"/>
                    <a:pt x="2749" y="187"/>
                    <a:pt x="2749" y="187"/>
                  </a:cubicBezTo>
                  <a:cubicBezTo>
                    <a:pt x="2729" y="187"/>
                    <a:pt x="2707" y="193"/>
                    <a:pt x="2705" y="211"/>
                  </a:cubicBezTo>
                  <a:cubicBezTo>
                    <a:pt x="2711" y="213"/>
                    <a:pt x="2712" y="218"/>
                    <a:pt x="2720" y="218"/>
                  </a:cubicBezTo>
                  <a:cubicBezTo>
                    <a:pt x="2722" y="218"/>
                    <a:pt x="2725" y="214"/>
                    <a:pt x="2728" y="214"/>
                  </a:cubicBezTo>
                  <a:cubicBezTo>
                    <a:pt x="2729" y="214"/>
                    <a:pt x="2730" y="215"/>
                    <a:pt x="2731" y="215"/>
                  </a:cubicBezTo>
                  <a:cubicBezTo>
                    <a:pt x="2730" y="224"/>
                    <a:pt x="2714" y="220"/>
                    <a:pt x="2709" y="225"/>
                  </a:cubicBezTo>
                  <a:cubicBezTo>
                    <a:pt x="2712" y="230"/>
                    <a:pt x="2718" y="231"/>
                    <a:pt x="2725" y="231"/>
                  </a:cubicBezTo>
                  <a:cubicBezTo>
                    <a:pt x="2730" y="231"/>
                    <a:pt x="2736" y="231"/>
                    <a:pt x="2741" y="230"/>
                  </a:cubicBezTo>
                  <a:cubicBezTo>
                    <a:pt x="2747" y="229"/>
                    <a:pt x="2752" y="229"/>
                    <a:pt x="2757" y="229"/>
                  </a:cubicBezTo>
                  <a:cubicBezTo>
                    <a:pt x="2764" y="229"/>
                    <a:pt x="2770" y="230"/>
                    <a:pt x="2773" y="234"/>
                  </a:cubicBezTo>
                  <a:cubicBezTo>
                    <a:pt x="2769" y="236"/>
                    <a:pt x="2765" y="237"/>
                    <a:pt x="2760" y="237"/>
                  </a:cubicBezTo>
                  <a:cubicBezTo>
                    <a:pt x="2755" y="237"/>
                    <a:pt x="2751" y="236"/>
                    <a:pt x="2747" y="236"/>
                  </a:cubicBezTo>
                  <a:cubicBezTo>
                    <a:pt x="2742" y="235"/>
                    <a:pt x="2738" y="235"/>
                    <a:pt x="2734" y="235"/>
                  </a:cubicBezTo>
                  <a:cubicBezTo>
                    <a:pt x="2727" y="235"/>
                    <a:pt x="2720" y="236"/>
                    <a:pt x="2717" y="242"/>
                  </a:cubicBezTo>
                  <a:cubicBezTo>
                    <a:pt x="2724" y="248"/>
                    <a:pt x="2734" y="251"/>
                    <a:pt x="2745" y="251"/>
                  </a:cubicBezTo>
                  <a:cubicBezTo>
                    <a:pt x="2749" y="251"/>
                    <a:pt x="2753" y="250"/>
                    <a:pt x="2757" y="250"/>
                  </a:cubicBezTo>
                  <a:cubicBezTo>
                    <a:pt x="2759" y="254"/>
                    <a:pt x="2759" y="260"/>
                    <a:pt x="2764" y="262"/>
                  </a:cubicBezTo>
                  <a:cubicBezTo>
                    <a:pt x="2775" y="261"/>
                    <a:pt x="2782" y="257"/>
                    <a:pt x="2794" y="257"/>
                  </a:cubicBezTo>
                  <a:cubicBezTo>
                    <a:pt x="2795" y="257"/>
                    <a:pt x="2797" y="257"/>
                    <a:pt x="2798" y="257"/>
                  </a:cubicBezTo>
                  <a:cubicBezTo>
                    <a:pt x="2808" y="253"/>
                    <a:pt x="2821" y="244"/>
                    <a:pt x="2832" y="244"/>
                  </a:cubicBezTo>
                  <a:cubicBezTo>
                    <a:pt x="2835" y="244"/>
                    <a:pt x="2839" y="245"/>
                    <a:pt x="2841" y="247"/>
                  </a:cubicBezTo>
                  <a:cubicBezTo>
                    <a:pt x="2841" y="249"/>
                    <a:pt x="2835" y="247"/>
                    <a:pt x="2836" y="251"/>
                  </a:cubicBezTo>
                  <a:cubicBezTo>
                    <a:pt x="2838" y="254"/>
                    <a:pt x="2842" y="255"/>
                    <a:pt x="2846" y="255"/>
                  </a:cubicBezTo>
                  <a:cubicBezTo>
                    <a:pt x="2849" y="255"/>
                    <a:pt x="2852" y="254"/>
                    <a:pt x="2856" y="253"/>
                  </a:cubicBezTo>
                  <a:cubicBezTo>
                    <a:pt x="2860" y="253"/>
                    <a:pt x="2863" y="252"/>
                    <a:pt x="2867" y="252"/>
                  </a:cubicBezTo>
                  <a:cubicBezTo>
                    <a:pt x="2868" y="252"/>
                    <a:pt x="2869" y="252"/>
                    <a:pt x="2870" y="252"/>
                  </a:cubicBezTo>
                  <a:cubicBezTo>
                    <a:pt x="2872" y="247"/>
                    <a:pt x="2863" y="249"/>
                    <a:pt x="2864" y="244"/>
                  </a:cubicBezTo>
                  <a:cubicBezTo>
                    <a:pt x="2865" y="241"/>
                    <a:pt x="2869" y="240"/>
                    <a:pt x="2873" y="240"/>
                  </a:cubicBezTo>
                  <a:cubicBezTo>
                    <a:pt x="2876" y="240"/>
                    <a:pt x="2878" y="241"/>
                    <a:pt x="2880" y="241"/>
                  </a:cubicBezTo>
                  <a:cubicBezTo>
                    <a:pt x="2883" y="239"/>
                    <a:pt x="2885" y="237"/>
                    <a:pt x="2882" y="233"/>
                  </a:cubicBezTo>
                  <a:cubicBezTo>
                    <a:pt x="2870" y="231"/>
                    <a:pt x="2860" y="226"/>
                    <a:pt x="2850" y="222"/>
                  </a:cubicBezTo>
                  <a:cubicBezTo>
                    <a:pt x="2843" y="214"/>
                    <a:pt x="2843" y="201"/>
                    <a:pt x="2837" y="192"/>
                  </a:cubicBezTo>
                  <a:cubicBezTo>
                    <a:pt x="2840" y="188"/>
                    <a:pt x="2847" y="188"/>
                    <a:pt x="2848" y="183"/>
                  </a:cubicBezTo>
                  <a:cubicBezTo>
                    <a:pt x="2847" y="177"/>
                    <a:pt x="2840" y="173"/>
                    <a:pt x="2833" y="173"/>
                  </a:cubicBezTo>
                  <a:moveTo>
                    <a:pt x="2665" y="164"/>
                  </a:moveTo>
                  <a:cubicBezTo>
                    <a:pt x="2658" y="164"/>
                    <a:pt x="2651" y="166"/>
                    <a:pt x="2645" y="171"/>
                  </a:cubicBezTo>
                  <a:cubicBezTo>
                    <a:pt x="2656" y="187"/>
                    <a:pt x="2635" y="198"/>
                    <a:pt x="2632" y="214"/>
                  </a:cubicBezTo>
                  <a:cubicBezTo>
                    <a:pt x="2636" y="217"/>
                    <a:pt x="2642" y="217"/>
                    <a:pt x="2648" y="217"/>
                  </a:cubicBezTo>
                  <a:cubicBezTo>
                    <a:pt x="2649" y="217"/>
                    <a:pt x="2651" y="217"/>
                    <a:pt x="2652" y="217"/>
                  </a:cubicBezTo>
                  <a:cubicBezTo>
                    <a:pt x="2655" y="221"/>
                    <a:pt x="2659" y="222"/>
                    <a:pt x="2662" y="222"/>
                  </a:cubicBezTo>
                  <a:cubicBezTo>
                    <a:pt x="2669" y="222"/>
                    <a:pt x="2677" y="216"/>
                    <a:pt x="2683" y="213"/>
                  </a:cubicBezTo>
                  <a:cubicBezTo>
                    <a:pt x="2696" y="197"/>
                    <a:pt x="2717" y="189"/>
                    <a:pt x="2734" y="177"/>
                  </a:cubicBezTo>
                  <a:cubicBezTo>
                    <a:pt x="2728" y="172"/>
                    <a:pt x="2718" y="171"/>
                    <a:pt x="2710" y="167"/>
                  </a:cubicBezTo>
                  <a:cubicBezTo>
                    <a:pt x="2705" y="169"/>
                    <a:pt x="2703" y="172"/>
                    <a:pt x="2697" y="173"/>
                  </a:cubicBezTo>
                  <a:cubicBezTo>
                    <a:pt x="2689" y="168"/>
                    <a:pt x="2677" y="164"/>
                    <a:pt x="2665" y="164"/>
                  </a:cubicBezTo>
                  <a:moveTo>
                    <a:pt x="1117" y="163"/>
                  </a:moveTo>
                  <a:cubicBezTo>
                    <a:pt x="1114" y="163"/>
                    <a:pt x="1113" y="165"/>
                    <a:pt x="1114" y="168"/>
                  </a:cubicBezTo>
                  <a:cubicBezTo>
                    <a:pt x="1115" y="170"/>
                    <a:pt x="1116" y="172"/>
                    <a:pt x="1119" y="172"/>
                  </a:cubicBezTo>
                  <a:cubicBezTo>
                    <a:pt x="1121" y="172"/>
                    <a:pt x="1123" y="171"/>
                    <a:pt x="1126" y="166"/>
                  </a:cubicBezTo>
                  <a:cubicBezTo>
                    <a:pt x="1122" y="164"/>
                    <a:pt x="1119" y="163"/>
                    <a:pt x="1117" y="163"/>
                  </a:cubicBezTo>
                  <a:moveTo>
                    <a:pt x="1237" y="150"/>
                  </a:moveTo>
                  <a:cubicBezTo>
                    <a:pt x="1235" y="150"/>
                    <a:pt x="1233" y="150"/>
                    <a:pt x="1231" y="150"/>
                  </a:cubicBezTo>
                  <a:cubicBezTo>
                    <a:pt x="1228" y="154"/>
                    <a:pt x="1233" y="159"/>
                    <a:pt x="1229" y="161"/>
                  </a:cubicBezTo>
                  <a:cubicBezTo>
                    <a:pt x="1224" y="158"/>
                    <a:pt x="1219" y="158"/>
                    <a:pt x="1214" y="158"/>
                  </a:cubicBezTo>
                  <a:cubicBezTo>
                    <a:pt x="1207" y="158"/>
                    <a:pt x="1200" y="159"/>
                    <a:pt x="1193" y="161"/>
                  </a:cubicBezTo>
                  <a:cubicBezTo>
                    <a:pt x="1186" y="162"/>
                    <a:pt x="1180" y="164"/>
                    <a:pt x="1174" y="164"/>
                  </a:cubicBezTo>
                  <a:cubicBezTo>
                    <a:pt x="1172" y="164"/>
                    <a:pt x="1171" y="164"/>
                    <a:pt x="1169" y="163"/>
                  </a:cubicBezTo>
                  <a:cubicBezTo>
                    <a:pt x="1165" y="167"/>
                    <a:pt x="1170" y="176"/>
                    <a:pt x="1166" y="181"/>
                  </a:cubicBezTo>
                  <a:cubicBezTo>
                    <a:pt x="1168" y="186"/>
                    <a:pt x="1174" y="188"/>
                    <a:pt x="1175" y="193"/>
                  </a:cubicBezTo>
                  <a:cubicBezTo>
                    <a:pt x="1173" y="197"/>
                    <a:pt x="1170" y="201"/>
                    <a:pt x="1163" y="201"/>
                  </a:cubicBezTo>
                  <a:cubicBezTo>
                    <a:pt x="1163" y="201"/>
                    <a:pt x="1162" y="201"/>
                    <a:pt x="1162" y="201"/>
                  </a:cubicBezTo>
                  <a:cubicBezTo>
                    <a:pt x="1158" y="198"/>
                    <a:pt x="1165" y="195"/>
                    <a:pt x="1162" y="192"/>
                  </a:cubicBezTo>
                  <a:cubicBezTo>
                    <a:pt x="1160" y="192"/>
                    <a:pt x="1158" y="192"/>
                    <a:pt x="1156" y="192"/>
                  </a:cubicBezTo>
                  <a:cubicBezTo>
                    <a:pt x="1153" y="192"/>
                    <a:pt x="1149" y="192"/>
                    <a:pt x="1145" y="192"/>
                  </a:cubicBezTo>
                  <a:cubicBezTo>
                    <a:pt x="1141" y="192"/>
                    <a:pt x="1137" y="192"/>
                    <a:pt x="1133" y="192"/>
                  </a:cubicBezTo>
                  <a:cubicBezTo>
                    <a:pt x="1115" y="192"/>
                    <a:pt x="1099" y="194"/>
                    <a:pt x="1105" y="211"/>
                  </a:cubicBezTo>
                  <a:cubicBezTo>
                    <a:pt x="1111" y="215"/>
                    <a:pt x="1134" y="220"/>
                    <a:pt x="1136" y="231"/>
                  </a:cubicBezTo>
                  <a:cubicBezTo>
                    <a:pt x="1137" y="238"/>
                    <a:pt x="1131" y="242"/>
                    <a:pt x="1126" y="242"/>
                  </a:cubicBezTo>
                  <a:cubicBezTo>
                    <a:pt x="1122" y="242"/>
                    <a:pt x="1118" y="240"/>
                    <a:pt x="1117" y="237"/>
                  </a:cubicBezTo>
                  <a:cubicBezTo>
                    <a:pt x="1118" y="232"/>
                    <a:pt x="1124" y="233"/>
                    <a:pt x="1125" y="227"/>
                  </a:cubicBezTo>
                  <a:cubicBezTo>
                    <a:pt x="1106" y="225"/>
                    <a:pt x="1100" y="214"/>
                    <a:pt x="1080" y="213"/>
                  </a:cubicBezTo>
                  <a:cubicBezTo>
                    <a:pt x="1074" y="215"/>
                    <a:pt x="1078" y="220"/>
                    <a:pt x="1074" y="222"/>
                  </a:cubicBezTo>
                  <a:cubicBezTo>
                    <a:pt x="1073" y="222"/>
                    <a:pt x="1073" y="222"/>
                    <a:pt x="1073" y="222"/>
                  </a:cubicBezTo>
                  <a:cubicBezTo>
                    <a:pt x="1071" y="222"/>
                    <a:pt x="1069" y="221"/>
                    <a:pt x="1067" y="220"/>
                  </a:cubicBezTo>
                  <a:cubicBezTo>
                    <a:pt x="1066" y="219"/>
                    <a:pt x="1064" y="218"/>
                    <a:pt x="1062" y="218"/>
                  </a:cubicBezTo>
                  <a:cubicBezTo>
                    <a:pt x="1061" y="218"/>
                    <a:pt x="1060" y="218"/>
                    <a:pt x="1059" y="219"/>
                  </a:cubicBezTo>
                  <a:cubicBezTo>
                    <a:pt x="1054" y="233"/>
                    <a:pt x="1082" y="226"/>
                    <a:pt x="1085" y="237"/>
                  </a:cubicBezTo>
                  <a:cubicBezTo>
                    <a:pt x="1082" y="237"/>
                    <a:pt x="1079" y="238"/>
                    <a:pt x="1076" y="238"/>
                  </a:cubicBezTo>
                  <a:cubicBezTo>
                    <a:pt x="1067" y="238"/>
                    <a:pt x="1058" y="235"/>
                    <a:pt x="1054" y="229"/>
                  </a:cubicBezTo>
                  <a:cubicBezTo>
                    <a:pt x="1051" y="226"/>
                    <a:pt x="1052" y="221"/>
                    <a:pt x="1047" y="218"/>
                  </a:cubicBezTo>
                  <a:cubicBezTo>
                    <a:pt x="1037" y="220"/>
                    <a:pt x="1032" y="224"/>
                    <a:pt x="1027" y="230"/>
                  </a:cubicBezTo>
                  <a:cubicBezTo>
                    <a:pt x="1035" y="238"/>
                    <a:pt x="1037" y="252"/>
                    <a:pt x="1031" y="264"/>
                  </a:cubicBezTo>
                  <a:cubicBezTo>
                    <a:pt x="1034" y="264"/>
                    <a:pt x="1037" y="265"/>
                    <a:pt x="1041" y="265"/>
                  </a:cubicBezTo>
                  <a:cubicBezTo>
                    <a:pt x="1044" y="265"/>
                    <a:pt x="1047" y="264"/>
                    <a:pt x="1049" y="264"/>
                  </a:cubicBezTo>
                  <a:cubicBezTo>
                    <a:pt x="1052" y="264"/>
                    <a:pt x="1055" y="264"/>
                    <a:pt x="1058" y="264"/>
                  </a:cubicBezTo>
                  <a:cubicBezTo>
                    <a:pt x="1067" y="264"/>
                    <a:pt x="1075" y="266"/>
                    <a:pt x="1078" y="275"/>
                  </a:cubicBezTo>
                  <a:cubicBezTo>
                    <a:pt x="1080" y="281"/>
                    <a:pt x="1076" y="285"/>
                    <a:pt x="1080" y="292"/>
                  </a:cubicBezTo>
                  <a:cubicBezTo>
                    <a:pt x="1078" y="293"/>
                    <a:pt x="1076" y="293"/>
                    <a:pt x="1075" y="293"/>
                  </a:cubicBezTo>
                  <a:cubicBezTo>
                    <a:pt x="1066" y="293"/>
                    <a:pt x="1067" y="281"/>
                    <a:pt x="1066" y="274"/>
                  </a:cubicBezTo>
                  <a:cubicBezTo>
                    <a:pt x="1063" y="272"/>
                    <a:pt x="1058" y="271"/>
                    <a:pt x="1052" y="271"/>
                  </a:cubicBezTo>
                  <a:cubicBezTo>
                    <a:pt x="1048" y="271"/>
                    <a:pt x="1044" y="271"/>
                    <a:pt x="1041" y="272"/>
                  </a:cubicBezTo>
                  <a:cubicBezTo>
                    <a:pt x="1040" y="278"/>
                    <a:pt x="1047" y="278"/>
                    <a:pt x="1047" y="283"/>
                  </a:cubicBezTo>
                  <a:cubicBezTo>
                    <a:pt x="1045" y="287"/>
                    <a:pt x="1038" y="286"/>
                    <a:pt x="1035" y="290"/>
                  </a:cubicBezTo>
                  <a:cubicBezTo>
                    <a:pt x="1036" y="302"/>
                    <a:pt x="1018" y="308"/>
                    <a:pt x="1001" y="308"/>
                  </a:cubicBezTo>
                  <a:cubicBezTo>
                    <a:pt x="989" y="308"/>
                    <a:pt x="978" y="305"/>
                    <a:pt x="974" y="300"/>
                  </a:cubicBezTo>
                  <a:cubicBezTo>
                    <a:pt x="976" y="297"/>
                    <a:pt x="980" y="296"/>
                    <a:pt x="984" y="296"/>
                  </a:cubicBezTo>
                  <a:cubicBezTo>
                    <a:pt x="991" y="296"/>
                    <a:pt x="998" y="299"/>
                    <a:pt x="1003" y="301"/>
                  </a:cubicBezTo>
                  <a:cubicBezTo>
                    <a:pt x="1016" y="296"/>
                    <a:pt x="1025" y="288"/>
                    <a:pt x="1028" y="275"/>
                  </a:cubicBezTo>
                  <a:cubicBezTo>
                    <a:pt x="1016" y="268"/>
                    <a:pt x="1026" y="250"/>
                    <a:pt x="1024" y="239"/>
                  </a:cubicBezTo>
                  <a:cubicBezTo>
                    <a:pt x="1023" y="234"/>
                    <a:pt x="1016" y="233"/>
                    <a:pt x="1017" y="228"/>
                  </a:cubicBezTo>
                  <a:cubicBezTo>
                    <a:pt x="1027" y="222"/>
                    <a:pt x="1026" y="208"/>
                    <a:pt x="1013" y="205"/>
                  </a:cubicBezTo>
                  <a:cubicBezTo>
                    <a:pt x="1011" y="201"/>
                    <a:pt x="1012" y="197"/>
                    <a:pt x="1008" y="195"/>
                  </a:cubicBezTo>
                  <a:cubicBezTo>
                    <a:pt x="1007" y="195"/>
                    <a:pt x="1005" y="195"/>
                    <a:pt x="1004" y="195"/>
                  </a:cubicBezTo>
                  <a:cubicBezTo>
                    <a:pt x="1000" y="195"/>
                    <a:pt x="997" y="195"/>
                    <a:pt x="997" y="199"/>
                  </a:cubicBezTo>
                  <a:cubicBezTo>
                    <a:pt x="998" y="204"/>
                    <a:pt x="1008" y="201"/>
                    <a:pt x="1008" y="206"/>
                  </a:cubicBezTo>
                  <a:cubicBezTo>
                    <a:pt x="1007" y="207"/>
                    <a:pt x="1005" y="207"/>
                    <a:pt x="1004" y="207"/>
                  </a:cubicBezTo>
                  <a:cubicBezTo>
                    <a:pt x="1002" y="207"/>
                    <a:pt x="1000" y="207"/>
                    <a:pt x="998" y="206"/>
                  </a:cubicBezTo>
                  <a:cubicBezTo>
                    <a:pt x="996" y="206"/>
                    <a:pt x="994" y="205"/>
                    <a:pt x="992" y="205"/>
                  </a:cubicBezTo>
                  <a:cubicBezTo>
                    <a:pt x="991" y="205"/>
                    <a:pt x="989" y="206"/>
                    <a:pt x="988" y="206"/>
                  </a:cubicBezTo>
                  <a:cubicBezTo>
                    <a:pt x="986" y="220"/>
                    <a:pt x="979" y="230"/>
                    <a:pt x="964" y="233"/>
                  </a:cubicBezTo>
                  <a:cubicBezTo>
                    <a:pt x="962" y="240"/>
                    <a:pt x="970" y="245"/>
                    <a:pt x="965" y="253"/>
                  </a:cubicBezTo>
                  <a:cubicBezTo>
                    <a:pt x="972" y="259"/>
                    <a:pt x="980" y="264"/>
                    <a:pt x="987" y="270"/>
                  </a:cubicBezTo>
                  <a:cubicBezTo>
                    <a:pt x="985" y="274"/>
                    <a:pt x="983" y="277"/>
                    <a:pt x="978" y="278"/>
                  </a:cubicBezTo>
                  <a:cubicBezTo>
                    <a:pt x="958" y="270"/>
                    <a:pt x="940" y="257"/>
                    <a:pt x="912" y="257"/>
                  </a:cubicBezTo>
                  <a:cubicBezTo>
                    <a:pt x="908" y="257"/>
                    <a:pt x="905" y="257"/>
                    <a:pt x="902" y="257"/>
                  </a:cubicBezTo>
                  <a:cubicBezTo>
                    <a:pt x="898" y="256"/>
                    <a:pt x="897" y="251"/>
                    <a:pt x="894" y="249"/>
                  </a:cubicBezTo>
                  <a:cubicBezTo>
                    <a:pt x="890" y="249"/>
                    <a:pt x="886" y="246"/>
                    <a:pt x="883" y="246"/>
                  </a:cubicBezTo>
                  <a:cubicBezTo>
                    <a:pt x="881" y="246"/>
                    <a:pt x="880" y="247"/>
                    <a:pt x="879" y="248"/>
                  </a:cubicBezTo>
                  <a:cubicBezTo>
                    <a:pt x="877" y="260"/>
                    <a:pt x="900" y="258"/>
                    <a:pt x="903" y="270"/>
                  </a:cubicBezTo>
                  <a:cubicBezTo>
                    <a:pt x="899" y="272"/>
                    <a:pt x="893" y="276"/>
                    <a:pt x="887" y="276"/>
                  </a:cubicBezTo>
                  <a:cubicBezTo>
                    <a:pt x="887" y="276"/>
                    <a:pt x="886" y="276"/>
                    <a:pt x="885" y="276"/>
                  </a:cubicBezTo>
                  <a:cubicBezTo>
                    <a:pt x="882" y="273"/>
                    <a:pt x="887" y="269"/>
                    <a:pt x="884" y="266"/>
                  </a:cubicBezTo>
                  <a:cubicBezTo>
                    <a:pt x="875" y="268"/>
                    <a:pt x="870" y="274"/>
                    <a:pt x="861" y="274"/>
                  </a:cubicBezTo>
                  <a:cubicBezTo>
                    <a:pt x="858" y="274"/>
                    <a:pt x="856" y="274"/>
                    <a:pt x="852" y="273"/>
                  </a:cubicBezTo>
                  <a:cubicBezTo>
                    <a:pt x="846" y="276"/>
                    <a:pt x="838" y="284"/>
                    <a:pt x="829" y="284"/>
                  </a:cubicBezTo>
                  <a:cubicBezTo>
                    <a:pt x="827" y="284"/>
                    <a:pt x="825" y="284"/>
                    <a:pt x="823" y="283"/>
                  </a:cubicBezTo>
                  <a:cubicBezTo>
                    <a:pt x="827" y="279"/>
                    <a:pt x="837" y="275"/>
                    <a:pt x="834" y="268"/>
                  </a:cubicBezTo>
                  <a:cubicBezTo>
                    <a:pt x="834" y="268"/>
                    <a:pt x="833" y="268"/>
                    <a:pt x="833" y="268"/>
                  </a:cubicBezTo>
                  <a:cubicBezTo>
                    <a:pt x="826" y="268"/>
                    <a:pt x="822" y="274"/>
                    <a:pt x="817" y="275"/>
                  </a:cubicBezTo>
                  <a:cubicBezTo>
                    <a:pt x="815" y="275"/>
                    <a:pt x="814" y="275"/>
                    <a:pt x="812" y="275"/>
                  </a:cubicBezTo>
                  <a:cubicBezTo>
                    <a:pt x="811" y="275"/>
                    <a:pt x="810" y="275"/>
                    <a:pt x="809" y="275"/>
                  </a:cubicBezTo>
                  <a:cubicBezTo>
                    <a:pt x="808" y="275"/>
                    <a:pt x="806" y="275"/>
                    <a:pt x="805" y="275"/>
                  </a:cubicBezTo>
                  <a:cubicBezTo>
                    <a:pt x="803" y="275"/>
                    <a:pt x="801" y="275"/>
                    <a:pt x="799" y="276"/>
                  </a:cubicBezTo>
                  <a:cubicBezTo>
                    <a:pt x="796" y="277"/>
                    <a:pt x="791" y="281"/>
                    <a:pt x="787" y="283"/>
                  </a:cubicBezTo>
                  <a:cubicBezTo>
                    <a:pt x="784" y="284"/>
                    <a:pt x="780" y="285"/>
                    <a:pt x="778" y="286"/>
                  </a:cubicBezTo>
                  <a:cubicBezTo>
                    <a:pt x="770" y="290"/>
                    <a:pt x="767" y="298"/>
                    <a:pt x="761" y="299"/>
                  </a:cubicBezTo>
                  <a:cubicBezTo>
                    <a:pt x="760" y="299"/>
                    <a:pt x="760" y="299"/>
                    <a:pt x="759" y="299"/>
                  </a:cubicBezTo>
                  <a:cubicBezTo>
                    <a:pt x="753" y="299"/>
                    <a:pt x="746" y="295"/>
                    <a:pt x="743" y="291"/>
                  </a:cubicBezTo>
                  <a:cubicBezTo>
                    <a:pt x="745" y="285"/>
                    <a:pt x="758" y="288"/>
                    <a:pt x="761" y="282"/>
                  </a:cubicBezTo>
                  <a:cubicBezTo>
                    <a:pt x="755" y="276"/>
                    <a:pt x="745" y="270"/>
                    <a:pt x="734" y="270"/>
                  </a:cubicBezTo>
                  <a:cubicBezTo>
                    <a:pt x="732" y="270"/>
                    <a:pt x="730" y="271"/>
                    <a:pt x="728" y="271"/>
                  </a:cubicBezTo>
                  <a:cubicBezTo>
                    <a:pt x="733" y="277"/>
                    <a:pt x="731" y="284"/>
                    <a:pt x="732" y="292"/>
                  </a:cubicBezTo>
                  <a:cubicBezTo>
                    <a:pt x="733" y="298"/>
                    <a:pt x="742" y="307"/>
                    <a:pt x="732" y="309"/>
                  </a:cubicBezTo>
                  <a:cubicBezTo>
                    <a:pt x="726" y="308"/>
                    <a:pt x="724" y="303"/>
                    <a:pt x="716" y="303"/>
                  </a:cubicBezTo>
                  <a:cubicBezTo>
                    <a:pt x="715" y="303"/>
                    <a:pt x="713" y="303"/>
                    <a:pt x="711" y="303"/>
                  </a:cubicBezTo>
                  <a:cubicBezTo>
                    <a:pt x="707" y="310"/>
                    <a:pt x="696" y="312"/>
                    <a:pt x="691" y="319"/>
                  </a:cubicBezTo>
                  <a:cubicBezTo>
                    <a:pt x="693" y="323"/>
                    <a:pt x="698" y="325"/>
                    <a:pt x="695" y="329"/>
                  </a:cubicBezTo>
                  <a:cubicBezTo>
                    <a:pt x="693" y="330"/>
                    <a:pt x="691" y="330"/>
                    <a:pt x="690" y="330"/>
                  </a:cubicBezTo>
                  <a:cubicBezTo>
                    <a:pt x="684" y="330"/>
                    <a:pt x="678" y="328"/>
                    <a:pt x="673" y="325"/>
                  </a:cubicBezTo>
                  <a:cubicBezTo>
                    <a:pt x="668" y="323"/>
                    <a:pt x="663" y="321"/>
                    <a:pt x="658" y="321"/>
                  </a:cubicBezTo>
                  <a:cubicBezTo>
                    <a:pt x="658" y="321"/>
                    <a:pt x="658" y="321"/>
                    <a:pt x="658" y="321"/>
                  </a:cubicBezTo>
                  <a:cubicBezTo>
                    <a:pt x="655" y="325"/>
                    <a:pt x="661" y="329"/>
                    <a:pt x="663" y="332"/>
                  </a:cubicBezTo>
                  <a:cubicBezTo>
                    <a:pt x="665" y="334"/>
                    <a:pt x="673" y="332"/>
                    <a:pt x="674" y="335"/>
                  </a:cubicBezTo>
                  <a:cubicBezTo>
                    <a:pt x="672" y="340"/>
                    <a:pt x="669" y="342"/>
                    <a:pt x="666" y="342"/>
                  </a:cubicBezTo>
                  <a:cubicBezTo>
                    <a:pt x="660" y="342"/>
                    <a:pt x="654" y="337"/>
                    <a:pt x="649" y="335"/>
                  </a:cubicBezTo>
                  <a:cubicBezTo>
                    <a:pt x="646" y="333"/>
                    <a:pt x="643" y="334"/>
                    <a:pt x="640" y="333"/>
                  </a:cubicBezTo>
                  <a:cubicBezTo>
                    <a:pt x="631" y="328"/>
                    <a:pt x="639" y="322"/>
                    <a:pt x="642" y="315"/>
                  </a:cubicBezTo>
                  <a:cubicBezTo>
                    <a:pt x="635" y="307"/>
                    <a:pt x="615" y="305"/>
                    <a:pt x="616" y="293"/>
                  </a:cubicBezTo>
                  <a:cubicBezTo>
                    <a:pt x="626" y="294"/>
                    <a:pt x="636" y="303"/>
                    <a:pt x="650" y="306"/>
                  </a:cubicBezTo>
                  <a:cubicBezTo>
                    <a:pt x="660" y="308"/>
                    <a:pt x="669" y="309"/>
                    <a:pt x="678" y="309"/>
                  </a:cubicBezTo>
                  <a:cubicBezTo>
                    <a:pt x="689" y="309"/>
                    <a:pt x="699" y="307"/>
                    <a:pt x="705" y="299"/>
                  </a:cubicBezTo>
                  <a:cubicBezTo>
                    <a:pt x="710" y="290"/>
                    <a:pt x="696" y="279"/>
                    <a:pt x="684" y="279"/>
                  </a:cubicBezTo>
                  <a:cubicBezTo>
                    <a:pt x="683" y="279"/>
                    <a:pt x="683" y="279"/>
                    <a:pt x="683" y="279"/>
                  </a:cubicBezTo>
                  <a:cubicBezTo>
                    <a:pt x="667" y="270"/>
                    <a:pt x="646" y="265"/>
                    <a:pt x="621" y="264"/>
                  </a:cubicBezTo>
                  <a:cubicBezTo>
                    <a:pt x="620" y="260"/>
                    <a:pt x="621" y="255"/>
                    <a:pt x="619" y="253"/>
                  </a:cubicBezTo>
                  <a:cubicBezTo>
                    <a:pt x="609" y="255"/>
                    <a:pt x="602" y="259"/>
                    <a:pt x="592" y="261"/>
                  </a:cubicBezTo>
                  <a:cubicBezTo>
                    <a:pt x="591" y="259"/>
                    <a:pt x="588" y="259"/>
                    <a:pt x="588" y="256"/>
                  </a:cubicBezTo>
                  <a:cubicBezTo>
                    <a:pt x="592" y="252"/>
                    <a:pt x="599" y="248"/>
                    <a:pt x="594" y="241"/>
                  </a:cubicBezTo>
                  <a:cubicBezTo>
                    <a:pt x="592" y="241"/>
                    <a:pt x="591" y="240"/>
                    <a:pt x="590" y="240"/>
                  </a:cubicBezTo>
                  <a:cubicBezTo>
                    <a:pt x="586" y="240"/>
                    <a:pt x="583" y="243"/>
                    <a:pt x="578" y="243"/>
                  </a:cubicBezTo>
                  <a:cubicBezTo>
                    <a:pt x="577" y="240"/>
                    <a:pt x="578" y="235"/>
                    <a:pt x="573" y="235"/>
                  </a:cubicBezTo>
                  <a:cubicBezTo>
                    <a:pt x="572" y="235"/>
                    <a:pt x="572" y="235"/>
                    <a:pt x="572" y="235"/>
                  </a:cubicBezTo>
                  <a:cubicBezTo>
                    <a:pt x="565" y="237"/>
                    <a:pt x="569" y="243"/>
                    <a:pt x="562" y="245"/>
                  </a:cubicBezTo>
                  <a:cubicBezTo>
                    <a:pt x="561" y="245"/>
                    <a:pt x="560" y="245"/>
                    <a:pt x="560" y="245"/>
                  </a:cubicBezTo>
                  <a:cubicBezTo>
                    <a:pt x="554" y="245"/>
                    <a:pt x="549" y="241"/>
                    <a:pt x="544" y="239"/>
                  </a:cubicBezTo>
                  <a:cubicBezTo>
                    <a:pt x="537" y="245"/>
                    <a:pt x="527" y="250"/>
                    <a:pt x="516" y="250"/>
                  </a:cubicBezTo>
                  <a:cubicBezTo>
                    <a:pt x="513" y="250"/>
                    <a:pt x="510" y="250"/>
                    <a:pt x="506" y="249"/>
                  </a:cubicBezTo>
                  <a:cubicBezTo>
                    <a:pt x="504" y="252"/>
                    <a:pt x="509" y="254"/>
                    <a:pt x="506" y="257"/>
                  </a:cubicBezTo>
                  <a:cubicBezTo>
                    <a:pt x="503" y="260"/>
                    <a:pt x="499" y="260"/>
                    <a:pt x="495" y="260"/>
                  </a:cubicBezTo>
                  <a:cubicBezTo>
                    <a:pt x="491" y="260"/>
                    <a:pt x="487" y="260"/>
                    <a:pt x="482" y="259"/>
                  </a:cubicBezTo>
                  <a:cubicBezTo>
                    <a:pt x="473" y="263"/>
                    <a:pt x="470" y="271"/>
                    <a:pt x="457" y="272"/>
                  </a:cubicBezTo>
                  <a:cubicBezTo>
                    <a:pt x="452" y="271"/>
                    <a:pt x="452" y="265"/>
                    <a:pt x="450" y="263"/>
                  </a:cubicBezTo>
                  <a:cubicBezTo>
                    <a:pt x="443" y="265"/>
                    <a:pt x="437" y="268"/>
                    <a:pt x="434" y="275"/>
                  </a:cubicBezTo>
                  <a:cubicBezTo>
                    <a:pt x="440" y="278"/>
                    <a:pt x="446" y="276"/>
                    <a:pt x="452" y="277"/>
                  </a:cubicBezTo>
                  <a:cubicBezTo>
                    <a:pt x="447" y="280"/>
                    <a:pt x="441" y="283"/>
                    <a:pt x="440" y="290"/>
                  </a:cubicBezTo>
                  <a:cubicBezTo>
                    <a:pt x="434" y="293"/>
                    <a:pt x="428" y="296"/>
                    <a:pt x="423" y="300"/>
                  </a:cubicBezTo>
                  <a:cubicBezTo>
                    <a:pt x="425" y="313"/>
                    <a:pt x="412" y="321"/>
                    <a:pt x="400" y="326"/>
                  </a:cubicBezTo>
                  <a:cubicBezTo>
                    <a:pt x="397" y="328"/>
                    <a:pt x="403" y="330"/>
                    <a:pt x="400" y="332"/>
                  </a:cubicBezTo>
                  <a:cubicBezTo>
                    <a:pt x="395" y="334"/>
                    <a:pt x="388" y="335"/>
                    <a:pt x="387" y="341"/>
                  </a:cubicBezTo>
                  <a:cubicBezTo>
                    <a:pt x="388" y="343"/>
                    <a:pt x="389" y="343"/>
                    <a:pt x="391" y="343"/>
                  </a:cubicBezTo>
                  <a:cubicBezTo>
                    <a:pt x="391" y="343"/>
                    <a:pt x="392" y="343"/>
                    <a:pt x="392" y="343"/>
                  </a:cubicBezTo>
                  <a:cubicBezTo>
                    <a:pt x="393" y="343"/>
                    <a:pt x="393" y="343"/>
                    <a:pt x="394" y="343"/>
                  </a:cubicBezTo>
                  <a:cubicBezTo>
                    <a:pt x="396" y="343"/>
                    <a:pt x="398" y="343"/>
                    <a:pt x="398" y="346"/>
                  </a:cubicBezTo>
                  <a:cubicBezTo>
                    <a:pt x="397" y="348"/>
                    <a:pt x="395" y="349"/>
                    <a:pt x="393" y="349"/>
                  </a:cubicBezTo>
                  <a:cubicBezTo>
                    <a:pt x="390" y="349"/>
                    <a:pt x="387" y="347"/>
                    <a:pt x="383" y="347"/>
                  </a:cubicBezTo>
                  <a:cubicBezTo>
                    <a:pt x="379" y="348"/>
                    <a:pt x="381" y="354"/>
                    <a:pt x="376" y="354"/>
                  </a:cubicBezTo>
                  <a:cubicBezTo>
                    <a:pt x="373" y="353"/>
                    <a:pt x="370" y="353"/>
                    <a:pt x="368" y="353"/>
                  </a:cubicBezTo>
                  <a:cubicBezTo>
                    <a:pt x="363" y="353"/>
                    <a:pt x="360" y="355"/>
                    <a:pt x="356" y="357"/>
                  </a:cubicBezTo>
                  <a:cubicBezTo>
                    <a:pt x="352" y="359"/>
                    <a:pt x="347" y="361"/>
                    <a:pt x="342" y="361"/>
                  </a:cubicBezTo>
                  <a:cubicBezTo>
                    <a:pt x="342" y="361"/>
                    <a:pt x="342" y="361"/>
                    <a:pt x="341" y="361"/>
                  </a:cubicBezTo>
                  <a:cubicBezTo>
                    <a:pt x="343" y="367"/>
                    <a:pt x="340" y="375"/>
                    <a:pt x="344" y="380"/>
                  </a:cubicBezTo>
                  <a:cubicBezTo>
                    <a:pt x="341" y="382"/>
                    <a:pt x="336" y="381"/>
                    <a:pt x="337" y="386"/>
                  </a:cubicBezTo>
                  <a:cubicBezTo>
                    <a:pt x="338" y="387"/>
                    <a:pt x="339" y="387"/>
                    <a:pt x="341" y="387"/>
                  </a:cubicBezTo>
                  <a:cubicBezTo>
                    <a:pt x="342" y="387"/>
                    <a:pt x="343" y="387"/>
                    <a:pt x="344" y="387"/>
                  </a:cubicBezTo>
                  <a:cubicBezTo>
                    <a:pt x="345" y="387"/>
                    <a:pt x="346" y="387"/>
                    <a:pt x="347" y="387"/>
                  </a:cubicBezTo>
                  <a:cubicBezTo>
                    <a:pt x="349" y="387"/>
                    <a:pt x="350" y="387"/>
                    <a:pt x="351" y="389"/>
                  </a:cubicBezTo>
                  <a:cubicBezTo>
                    <a:pt x="349" y="392"/>
                    <a:pt x="344" y="393"/>
                    <a:pt x="341" y="397"/>
                  </a:cubicBezTo>
                  <a:cubicBezTo>
                    <a:pt x="344" y="408"/>
                    <a:pt x="350" y="415"/>
                    <a:pt x="365" y="416"/>
                  </a:cubicBezTo>
                  <a:cubicBezTo>
                    <a:pt x="376" y="412"/>
                    <a:pt x="381" y="403"/>
                    <a:pt x="396" y="402"/>
                  </a:cubicBezTo>
                  <a:cubicBezTo>
                    <a:pt x="403" y="411"/>
                    <a:pt x="418" y="421"/>
                    <a:pt x="408" y="437"/>
                  </a:cubicBezTo>
                  <a:cubicBezTo>
                    <a:pt x="411" y="443"/>
                    <a:pt x="417" y="447"/>
                    <a:pt x="423" y="447"/>
                  </a:cubicBezTo>
                  <a:cubicBezTo>
                    <a:pt x="428" y="447"/>
                    <a:pt x="434" y="444"/>
                    <a:pt x="438" y="440"/>
                  </a:cubicBezTo>
                  <a:cubicBezTo>
                    <a:pt x="439" y="440"/>
                    <a:pt x="440" y="440"/>
                    <a:pt x="441" y="440"/>
                  </a:cubicBezTo>
                  <a:cubicBezTo>
                    <a:pt x="452" y="440"/>
                    <a:pt x="469" y="432"/>
                    <a:pt x="459" y="423"/>
                  </a:cubicBezTo>
                  <a:cubicBezTo>
                    <a:pt x="455" y="424"/>
                    <a:pt x="457" y="431"/>
                    <a:pt x="452" y="431"/>
                  </a:cubicBezTo>
                  <a:cubicBezTo>
                    <a:pt x="452" y="431"/>
                    <a:pt x="452" y="430"/>
                    <a:pt x="451" y="430"/>
                  </a:cubicBezTo>
                  <a:cubicBezTo>
                    <a:pt x="441" y="408"/>
                    <a:pt x="478" y="409"/>
                    <a:pt x="477" y="388"/>
                  </a:cubicBezTo>
                  <a:cubicBezTo>
                    <a:pt x="474" y="383"/>
                    <a:pt x="465" y="384"/>
                    <a:pt x="462" y="379"/>
                  </a:cubicBezTo>
                  <a:cubicBezTo>
                    <a:pt x="465" y="368"/>
                    <a:pt x="463" y="361"/>
                    <a:pt x="468" y="355"/>
                  </a:cubicBezTo>
                  <a:cubicBezTo>
                    <a:pt x="477" y="344"/>
                    <a:pt x="505" y="345"/>
                    <a:pt x="509" y="330"/>
                  </a:cubicBezTo>
                  <a:cubicBezTo>
                    <a:pt x="508" y="327"/>
                    <a:pt x="506" y="325"/>
                    <a:pt x="504" y="322"/>
                  </a:cubicBezTo>
                  <a:cubicBezTo>
                    <a:pt x="509" y="310"/>
                    <a:pt x="526" y="315"/>
                    <a:pt x="541" y="312"/>
                  </a:cubicBezTo>
                  <a:cubicBezTo>
                    <a:pt x="564" y="325"/>
                    <a:pt x="521" y="335"/>
                    <a:pt x="516" y="346"/>
                  </a:cubicBezTo>
                  <a:cubicBezTo>
                    <a:pt x="506" y="348"/>
                    <a:pt x="504" y="358"/>
                    <a:pt x="501" y="366"/>
                  </a:cubicBezTo>
                  <a:cubicBezTo>
                    <a:pt x="506" y="370"/>
                    <a:pt x="504" y="376"/>
                    <a:pt x="501" y="381"/>
                  </a:cubicBezTo>
                  <a:cubicBezTo>
                    <a:pt x="509" y="387"/>
                    <a:pt x="519" y="390"/>
                    <a:pt x="529" y="390"/>
                  </a:cubicBezTo>
                  <a:cubicBezTo>
                    <a:pt x="538" y="390"/>
                    <a:pt x="548" y="388"/>
                    <a:pt x="558" y="386"/>
                  </a:cubicBezTo>
                  <a:cubicBezTo>
                    <a:pt x="565" y="385"/>
                    <a:pt x="570" y="382"/>
                    <a:pt x="575" y="382"/>
                  </a:cubicBezTo>
                  <a:cubicBezTo>
                    <a:pt x="579" y="382"/>
                    <a:pt x="582" y="384"/>
                    <a:pt x="585" y="389"/>
                  </a:cubicBezTo>
                  <a:cubicBezTo>
                    <a:pt x="582" y="394"/>
                    <a:pt x="572" y="398"/>
                    <a:pt x="563" y="398"/>
                  </a:cubicBezTo>
                  <a:cubicBezTo>
                    <a:pt x="558" y="398"/>
                    <a:pt x="554" y="397"/>
                    <a:pt x="551" y="394"/>
                  </a:cubicBezTo>
                  <a:cubicBezTo>
                    <a:pt x="545" y="398"/>
                    <a:pt x="533" y="397"/>
                    <a:pt x="529" y="403"/>
                  </a:cubicBezTo>
                  <a:cubicBezTo>
                    <a:pt x="534" y="411"/>
                    <a:pt x="538" y="422"/>
                    <a:pt x="527" y="429"/>
                  </a:cubicBezTo>
                  <a:cubicBezTo>
                    <a:pt x="520" y="426"/>
                    <a:pt x="522" y="419"/>
                    <a:pt x="515" y="417"/>
                  </a:cubicBezTo>
                  <a:cubicBezTo>
                    <a:pt x="515" y="417"/>
                    <a:pt x="514" y="417"/>
                    <a:pt x="513" y="417"/>
                  </a:cubicBezTo>
                  <a:cubicBezTo>
                    <a:pt x="501" y="417"/>
                    <a:pt x="499" y="437"/>
                    <a:pt x="501" y="449"/>
                  </a:cubicBezTo>
                  <a:cubicBezTo>
                    <a:pt x="496" y="453"/>
                    <a:pt x="488" y="456"/>
                    <a:pt x="481" y="458"/>
                  </a:cubicBezTo>
                  <a:cubicBezTo>
                    <a:pt x="476" y="453"/>
                    <a:pt x="472" y="451"/>
                    <a:pt x="468" y="451"/>
                  </a:cubicBezTo>
                  <a:cubicBezTo>
                    <a:pt x="460" y="451"/>
                    <a:pt x="452" y="458"/>
                    <a:pt x="438" y="458"/>
                  </a:cubicBezTo>
                  <a:cubicBezTo>
                    <a:pt x="436" y="464"/>
                    <a:pt x="433" y="466"/>
                    <a:pt x="430" y="466"/>
                  </a:cubicBezTo>
                  <a:cubicBezTo>
                    <a:pt x="425" y="466"/>
                    <a:pt x="420" y="461"/>
                    <a:pt x="418" y="456"/>
                  </a:cubicBezTo>
                  <a:cubicBezTo>
                    <a:pt x="418" y="456"/>
                    <a:pt x="417" y="456"/>
                    <a:pt x="417" y="456"/>
                  </a:cubicBezTo>
                  <a:cubicBezTo>
                    <a:pt x="412" y="456"/>
                    <a:pt x="406" y="462"/>
                    <a:pt x="399" y="463"/>
                  </a:cubicBezTo>
                  <a:cubicBezTo>
                    <a:pt x="395" y="459"/>
                    <a:pt x="390" y="456"/>
                    <a:pt x="387" y="451"/>
                  </a:cubicBezTo>
                  <a:cubicBezTo>
                    <a:pt x="398" y="444"/>
                    <a:pt x="392" y="427"/>
                    <a:pt x="393" y="418"/>
                  </a:cubicBezTo>
                  <a:cubicBezTo>
                    <a:pt x="392" y="418"/>
                    <a:pt x="390" y="418"/>
                    <a:pt x="389" y="418"/>
                  </a:cubicBezTo>
                  <a:cubicBezTo>
                    <a:pt x="381" y="418"/>
                    <a:pt x="377" y="424"/>
                    <a:pt x="372" y="428"/>
                  </a:cubicBezTo>
                  <a:cubicBezTo>
                    <a:pt x="372" y="440"/>
                    <a:pt x="379" y="457"/>
                    <a:pt x="369" y="467"/>
                  </a:cubicBezTo>
                  <a:cubicBezTo>
                    <a:pt x="367" y="466"/>
                    <a:pt x="365" y="466"/>
                    <a:pt x="363" y="466"/>
                  </a:cubicBezTo>
                  <a:cubicBezTo>
                    <a:pt x="359" y="466"/>
                    <a:pt x="355" y="467"/>
                    <a:pt x="351" y="468"/>
                  </a:cubicBezTo>
                  <a:cubicBezTo>
                    <a:pt x="346" y="469"/>
                    <a:pt x="342" y="470"/>
                    <a:pt x="337" y="470"/>
                  </a:cubicBezTo>
                  <a:cubicBezTo>
                    <a:pt x="337" y="470"/>
                    <a:pt x="337" y="470"/>
                    <a:pt x="337" y="470"/>
                  </a:cubicBezTo>
                  <a:cubicBezTo>
                    <a:pt x="333" y="474"/>
                    <a:pt x="331" y="479"/>
                    <a:pt x="329" y="485"/>
                  </a:cubicBezTo>
                  <a:cubicBezTo>
                    <a:pt x="322" y="489"/>
                    <a:pt x="316" y="494"/>
                    <a:pt x="309" y="498"/>
                  </a:cubicBezTo>
                  <a:cubicBezTo>
                    <a:pt x="1237" y="498"/>
                    <a:pt x="1237" y="498"/>
                    <a:pt x="1237" y="498"/>
                  </a:cubicBezTo>
                  <a:cubicBezTo>
                    <a:pt x="1237" y="150"/>
                    <a:pt x="1237" y="150"/>
                    <a:pt x="1237" y="150"/>
                  </a:cubicBezTo>
                  <a:moveTo>
                    <a:pt x="2942" y="147"/>
                  </a:moveTo>
                  <a:cubicBezTo>
                    <a:pt x="2936" y="147"/>
                    <a:pt x="2929" y="149"/>
                    <a:pt x="2926" y="153"/>
                  </a:cubicBezTo>
                  <a:cubicBezTo>
                    <a:pt x="2927" y="161"/>
                    <a:pt x="2939" y="161"/>
                    <a:pt x="2942" y="168"/>
                  </a:cubicBezTo>
                  <a:cubicBezTo>
                    <a:pt x="2936" y="181"/>
                    <a:pt x="2926" y="198"/>
                    <a:pt x="2942" y="208"/>
                  </a:cubicBezTo>
                  <a:cubicBezTo>
                    <a:pt x="2950" y="206"/>
                    <a:pt x="2954" y="202"/>
                    <a:pt x="2952" y="196"/>
                  </a:cubicBezTo>
                  <a:cubicBezTo>
                    <a:pt x="2954" y="195"/>
                    <a:pt x="2957" y="195"/>
                    <a:pt x="2961" y="195"/>
                  </a:cubicBezTo>
                  <a:cubicBezTo>
                    <a:pt x="2962" y="195"/>
                    <a:pt x="2963" y="195"/>
                    <a:pt x="2964" y="195"/>
                  </a:cubicBezTo>
                  <a:cubicBezTo>
                    <a:pt x="2965" y="195"/>
                    <a:pt x="2966" y="195"/>
                    <a:pt x="2967" y="195"/>
                  </a:cubicBezTo>
                  <a:cubicBezTo>
                    <a:pt x="2968" y="195"/>
                    <a:pt x="2968" y="195"/>
                    <a:pt x="2969" y="195"/>
                  </a:cubicBezTo>
                  <a:cubicBezTo>
                    <a:pt x="2972" y="187"/>
                    <a:pt x="2983" y="184"/>
                    <a:pt x="2985" y="175"/>
                  </a:cubicBezTo>
                  <a:cubicBezTo>
                    <a:pt x="2979" y="168"/>
                    <a:pt x="2958" y="173"/>
                    <a:pt x="2949" y="168"/>
                  </a:cubicBezTo>
                  <a:cubicBezTo>
                    <a:pt x="2950" y="161"/>
                    <a:pt x="2957" y="162"/>
                    <a:pt x="2957" y="155"/>
                  </a:cubicBezTo>
                  <a:cubicBezTo>
                    <a:pt x="2956" y="149"/>
                    <a:pt x="2949" y="147"/>
                    <a:pt x="2942" y="147"/>
                  </a:cubicBezTo>
                  <a:moveTo>
                    <a:pt x="2710" y="140"/>
                  </a:moveTo>
                  <a:cubicBezTo>
                    <a:pt x="2706" y="140"/>
                    <a:pt x="2700" y="145"/>
                    <a:pt x="2702" y="150"/>
                  </a:cubicBezTo>
                  <a:cubicBezTo>
                    <a:pt x="2703" y="150"/>
                    <a:pt x="2704" y="150"/>
                    <a:pt x="2705" y="150"/>
                  </a:cubicBezTo>
                  <a:cubicBezTo>
                    <a:pt x="2710" y="150"/>
                    <a:pt x="2715" y="146"/>
                    <a:pt x="2714" y="143"/>
                  </a:cubicBezTo>
                  <a:cubicBezTo>
                    <a:pt x="2714" y="141"/>
                    <a:pt x="2712" y="140"/>
                    <a:pt x="2710" y="140"/>
                  </a:cubicBezTo>
                  <a:moveTo>
                    <a:pt x="973" y="138"/>
                  </a:moveTo>
                  <a:cubicBezTo>
                    <a:pt x="963" y="138"/>
                    <a:pt x="952" y="142"/>
                    <a:pt x="948" y="146"/>
                  </a:cubicBezTo>
                  <a:cubicBezTo>
                    <a:pt x="947" y="146"/>
                    <a:pt x="946" y="146"/>
                    <a:pt x="946" y="146"/>
                  </a:cubicBezTo>
                  <a:cubicBezTo>
                    <a:pt x="937" y="146"/>
                    <a:pt x="931" y="151"/>
                    <a:pt x="923" y="151"/>
                  </a:cubicBezTo>
                  <a:cubicBezTo>
                    <a:pt x="923" y="151"/>
                    <a:pt x="923" y="151"/>
                    <a:pt x="922" y="151"/>
                  </a:cubicBezTo>
                  <a:cubicBezTo>
                    <a:pt x="920" y="151"/>
                    <a:pt x="919" y="151"/>
                    <a:pt x="917" y="150"/>
                  </a:cubicBezTo>
                  <a:cubicBezTo>
                    <a:pt x="915" y="150"/>
                    <a:pt x="913" y="149"/>
                    <a:pt x="911" y="149"/>
                  </a:cubicBezTo>
                  <a:cubicBezTo>
                    <a:pt x="910" y="149"/>
                    <a:pt x="910" y="149"/>
                    <a:pt x="910" y="150"/>
                  </a:cubicBezTo>
                  <a:cubicBezTo>
                    <a:pt x="905" y="150"/>
                    <a:pt x="900" y="154"/>
                    <a:pt x="894" y="156"/>
                  </a:cubicBezTo>
                  <a:cubicBezTo>
                    <a:pt x="887" y="158"/>
                    <a:pt x="881" y="158"/>
                    <a:pt x="876" y="161"/>
                  </a:cubicBezTo>
                  <a:cubicBezTo>
                    <a:pt x="872" y="163"/>
                    <a:pt x="870" y="169"/>
                    <a:pt x="866" y="172"/>
                  </a:cubicBezTo>
                  <a:cubicBezTo>
                    <a:pt x="862" y="175"/>
                    <a:pt x="856" y="179"/>
                    <a:pt x="851" y="182"/>
                  </a:cubicBezTo>
                  <a:cubicBezTo>
                    <a:pt x="845" y="185"/>
                    <a:pt x="837" y="185"/>
                    <a:pt x="833" y="190"/>
                  </a:cubicBezTo>
                  <a:cubicBezTo>
                    <a:pt x="838" y="199"/>
                    <a:pt x="855" y="197"/>
                    <a:pt x="863" y="203"/>
                  </a:cubicBezTo>
                  <a:cubicBezTo>
                    <a:pt x="870" y="184"/>
                    <a:pt x="902" y="181"/>
                    <a:pt x="922" y="171"/>
                  </a:cubicBezTo>
                  <a:cubicBezTo>
                    <a:pt x="928" y="168"/>
                    <a:pt x="932" y="164"/>
                    <a:pt x="938" y="162"/>
                  </a:cubicBezTo>
                  <a:cubicBezTo>
                    <a:pt x="950" y="157"/>
                    <a:pt x="985" y="157"/>
                    <a:pt x="986" y="147"/>
                  </a:cubicBezTo>
                  <a:cubicBezTo>
                    <a:pt x="987" y="140"/>
                    <a:pt x="981" y="138"/>
                    <a:pt x="973" y="138"/>
                  </a:cubicBezTo>
                  <a:moveTo>
                    <a:pt x="2907" y="126"/>
                  </a:moveTo>
                  <a:cubicBezTo>
                    <a:pt x="2905" y="126"/>
                    <a:pt x="2903" y="127"/>
                    <a:pt x="2901" y="128"/>
                  </a:cubicBezTo>
                  <a:cubicBezTo>
                    <a:pt x="2901" y="128"/>
                    <a:pt x="2901" y="128"/>
                    <a:pt x="2901" y="128"/>
                  </a:cubicBezTo>
                  <a:cubicBezTo>
                    <a:pt x="2900" y="128"/>
                    <a:pt x="2899" y="128"/>
                    <a:pt x="2898" y="128"/>
                  </a:cubicBezTo>
                  <a:cubicBezTo>
                    <a:pt x="2897" y="128"/>
                    <a:pt x="2896" y="128"/>
                    <a:pt x="2895" y="128"/>
                  </a:cubicBezTo>
                  <a:cubicBezTo>
                    <a:pt x="2890" y="128"/>
                    <a:pt x="2886" y="129"/>
                    <a:pt x="2885" y="132"/>
                  </a:cubicBezTo>
                  <a:cubicBezTo>
                    <a:pt x="2887" y="134"/>
                    <a:pt x="2888" y="139"/>
                    <a:pt x="2884" y="139"/>
                  </a:cubicBezTo>
                  <a:cubicBezTo>
                    <a:pt x="2880" y="136"/>
                    <a:pt x="2879" y="130"/>
                    <a:pt x="2872" y="128"/>
                  </a:cubicBezTo>
                  <a:cubicBezTo>
                    <a:pt x="2870" y="130"/>
                    <a:pt x="2868" y="132"/>
                    <a:pt x="2866" y="134"/>
                  </a:cubicBezTo>
                  <a:cubicBezTo>
                    <a:pt x="2866" y="138"/>
                    <a:pt x="2870" y="138"/>
                    <a:pt x="2870" y="142"/>
                  </a:cubicBezTo>
                  <a:cubicBezTo>
                    <a:pt x="2867" y="144"/>
                    <a:pt x="2862" y="150"/>
                    <a:pt x="2867" y="154"/>
                  </a:cubicBezTo>
                  <a:cubicBezTo>
                    <a:pt x="2874" y="153"/>
                    <a:pt x="2881" y="148"/>
                    <a:pt x="2888" y="148"/>
                  </a:cubicBezTo>
                  <a:cubicBezTo>
                    <a:pt x="2889" y="148"/>
                    <a:pt x="2890" y="148"/>
                    <a:pt x="2891" y="149"/>
                  </a:cubicBezTo>
                  <a:cubicBezTo>
                    <a:pt x="2891" y="150"/>
                    <a:pt x="2889" y="151"/>
                    <a:pt x="2888" y="151"/>
                  </a:cubicBezTo>
                  <a:cubicBezTo>
                    <a:pt x="2888" y="151"/>
                    <a:pt x="2887" y="151"/>
                    <a:pt x="2887" y="151"/>
                  </a:cubicBezTo>
                  <a:cubicBezTo>
                    <a:pt x="2886" y="151"/>
                    <a:pt x="2886" y="151"/>
                    <a:pt x="2885" y="151"/>
                  </a:cubicBezTo>
                  <a:cubicBezTo>
                    <a:pt x="2884" y="151"/>
                    <a:pt x="2883" y="151"/>
                    <a:pt x="2882" y="151"/>
                  </a:cubicBezTo>
                  <a:cubicBezTo>
                    <a:pt x="2883" y="155"/>
                    <a:pt x="2880" y="156"/>
                    <a:pt x="2882" y="158"/>
                  </a:cubicBezTo>
                  <a:cubicBezTo>
                    <a:pt x="2888" y="157"/>
                    <a:pt x="2893" y="155"/>
                    <a:pt x="2899" y="155"/>
                  </a:cubicBezTo>
                  <a:cubicBezTo>
                    <a:pt x="2901" y="155"/>
                    <a:pt x="2903" y="156"/>
                    <a:pt x="2906" y="156"/>
                  </a:cubicBezTo>
                  <a:cubicBezTo>
                    <a:pt x="2919" y="154"/>
                    <a:pt x="2919" y="126"/>
                    <a:pt x="2907" y="126"/>
                  </a:cubicBezTo>
                  <a:moveTo>
                    <a:pt x="2786" y="124"/>
                  </a:moveTo>
                  <a:cubicBezTo>
                    <a:pt x="2782" y="124"/>
                    <a:pt x="2778" y="126"/>
                    <a:pt x="2777" y="131"/>
                  </a:cubicBezTo>
                  <a:cubicBezTo>
                    <a:pt x="2777" y="139"/>
                    <a:pt x="2791" y="139"/>
                    <a:pt x="2790" y="149"/>
                  </a:cubicBezTo>
                  <a:cubicBezTo>
                    <a:pt x="2775" y="146"/>
                    <a:pt x="2757" y="137"/>
                    <a:pt x="2738" y="133"/>
                  </a:cubicBezTo>
                  <a:cubicBezTo>
                    <a:pt x="2733" y="141"/>
                    <a:pt x="2727" y="148"/>
                    <a:pt x="2718" y="153"/>
                  </a:cubicBezTo>
                  <a:cubicBezTo>
                    <a:pt x="2722" y="157"/>
                    <a:pt x="2727" y="158"/>
                    <a:pt x="2732" y="158"/>
                  </a:cubicBezTo>
                  <a:cubicBezTo>
                    <a:pt x="2738" y="158"/>
                    <a:pt x="2745" y="157"/>
                    <a:pt x="2751" y="155"/>
                  </a:cubicBezTo>
                  <a:cubicBezTo>
                    <a:pt x="2757" y="154"/>
                    <a:pt x="2763" y="153"/>
                    <a:pt x="2767" y="153"/>
                  </a:cubicBezTo>
                  <a:cubicBezTo>
                    <a:pt x="2768" y="153"/>
                    <a:pt x="2769" y="153"/>
                    <a:pt x="2769" y="153"/>
                  </a:cubicBezTo>
                  <a:cubicBezTo>
                    <a:pt x="2766" y="162"/>
                    <a:pt x="2748" y="158"/>
                    <a:pt x="2746" y="167"/>
                  </a:cubicBezTo>
                  <a:cubicBezTo>
                    <a:pt x="2751" y="169"/>
                    <a:pt x="2755" y="170"/>
                    <a:pt x="2759" y="170"/>
                  </a:cubicBezTo>
                  <a:cubicBezTo>
                    <a:pt x="2774" y="170"/>
                    <a:pt x="2785" y="159"/>
                    <a:pt x="2802" y="157"/>
                  </a:cubicBezTo>
                  <a:cubicBezTo>
                    <a:pt x="2802" y="157"/>
                    <a:pt x="2803" y="157"/>
                    <a:pt x="2803" y="157"/>
                  </a:cubicBezTo>
                  <a:cubicBezTo>
                    <a:pt x="2804" y="157"/>
                    <a:pt x="2805" y="157"/>
                    <a:pt x="2807" y="157"/>
                  </a:cubicBezTo>
                  <a:cubicBezTo>
                    <a:pt x="2808" y="157"/>
                    <a:pt x="2809" y="157"/>
                    <a:pt x="2810" y="157"/>
                  </a:cubicBezTo>
                  <a:cubicBezTo>
                    <a:pt x="2811" y="157"/>
                    <a:pt x="2812" y="157"/>
                    <a:pt x="2813" y="157"/>
                  </a:cubicBezTo>
                  <a:cubicBezTo>
                    <a:pt x="2823" y="154"/>
                    <a:pt x="2834" y="140"/>
                    <a:pt x="2820" y="138"/>
                  </a:cubicBezTo>
                  <a:cubicBezTo>
                    <a:pt x="2820" y="138"/>
                    <a:pt x="2820" y="138"/>
                    <a:pt x="2819" y="138"/>
                  </a:cubicBezTo>
                  <a:cubicBezTo>
                    <a:pt x="2817" y="138"/>
                    <a:pt x="2816" y="139"/>
                    <a:pt x="2815" y="140"/>
                  </a:cubicBezTo>
                  <a:cubicBezTo>
                    <a:pt x="2813" y="141"/>
                    <a:pt x="2812" y="142"/>
                    <a:pt x="2810" y="142"/>
                  </a:cubicBezTo>
                  <a:cubicBezTo>
                    <a:pt x="2810" y="142"/>
                    <a:pt x="2810" y="142"/>
                    <a:pt x="2809" y="142"/>
                  </a:cubicBezTo>
                  <a:cubicBezTo>
                    <a:pt x="2800" y="142"/>
                    <a:pt x="2800" y="128"/>
                    <a:pt x="2793" y="125"/>
                  </a:cubicBezTo>
                  <a:cubicBezTo>
                    <a:pt x="2791" y="125"/>
                    <a:pt x="2788" y="124"/>
                    <a:pt x="2786" y="124"/>
                  </a:cubicBezTo>
                  <a:moveTo>
                    <a:pt x="2752" y="123"/>
                  </a:moveTo>
                  <a:cubicBezTo>
                    <a:pt x="2749" y="123"/>
                    <a:pt x="2745" y="125"/>
                    <a:pt x="2745" y="127"/>
                  </a:cubicBezTo>
                  <a:cubicBezTo>
                    <a:pt x="2746" y="130"/>
                    <a:pt x="2748" y="131"/>
                    <a:pt x="2751" y="131"/>
                  </a:cubicBezTo>
                  <a:cubicBezTo>
                    <a:pt x="2754" y="131"/>
                    <a:pt x="2757" y="129"/>
                    <a:pt x="2757" y="126"/>
                  </a:cubicBezTo>
                  <a:cubicBezTo>
                    <a:pt x="2757" y="124"/>
                    <a:pt x="2755" y="123"/>
                    <a:pt x="2752" y="123"/>
                  </a:cubicBezTo>
                  <a:moveTo>
                    <a:pt x="2931" y="120"/>
                  </a:moveTo>
                  <a:cubicBezTo>
                    <a:pt x="2926" y="120"/>
                    <a:pt x="2921" y="122"/>
                    <a:pt x="2919" y="127"/>
                  </a:cubicBezTo>
                  <a:cubicBezTo>
                    <a:pt x="2924" y="133"/>
                    <a:pt x="2935" y="138"/>
                    <a:pt x="2946" y="138"/>
                  </a:cubicBezTo>
                  <a:cubicBezTo>
                    <a:pt x="2949" y="138"/>
                    <a:pt x="2952" y="138"/>
                    <a:pt x="2956" y="137"/>
                  </a:cubicBezTo>
                  <a:cubicBezTo>
                    <a:pt x="2961" y="142"/>
                    <a:pt x="2968" y="148"/>
                    <a:pt x="2968" y="159"/>
                  </a:cubicBezTo>
                  <a:cubicBezTo>
                    <a:pt x="2976" y="161"/>
                    <a:pt x="2983" y="166"/>
                    <a:pt x="2991" y="166"/>
                  </a:cubicBezTo>
                  <a:cubicBezTo>
                    <a:pt x="2993" y="166"/>
                    <a:pt x="2996" y="166"/>
                    <a:pt x="2999" y="164"/>
                  </a:cubicBezTo>
                  <a:cubicBezTo>
                    <a:pt x="3004" y="164"/>
                    <a:pt x="3003" y="169"/>
                    <a:pt x="3008" y="169"/>
                  </a:cubicBezTo>
                  <a:cubicBezTo>
                    <a:pt x="3023" y="165"/>
                    <a:pt x="3046" y="168"/>
                    <a:pt x="3055" y="159"/>
                  </a:cubicBezTo>
                  <a:cubicBezTo>
                    <a:pt x="3060" y="160"/>
                    <a:pt x="3058" y="167"/>
                    <a:pt x="3064" y="167"/>
                  </a:cubicBezTo>
                  <a:cubicBezTo>
                    <a:pt x="3075" y="166"/>
                    <a:pt x="3083" y="161"/>
                    <a:pt x="3093" y="161"/>
                  </a:cubicBezTo>
                  <a:cubicBezTo>
                    <a:pt x="3093" y="161"/>
                    <a:pt x="3094" y="161"/>
                    <a:pt x="3094" y="161"/>
                  </a:cubicBezTo>
                  <a:cubicBezTo>
                    <a:pt x="3098" y="153"/>
                    <a:pt x="3089" y="151"/>
                    <a:pt x="3086" y="146"/>
                  </a:cubicBezTo>
                  <a:cubicBezTo>
                    <a:pt x="3079" y="144"/>
                    <a:pt x="3071" y="143"/>
                    <a:pt x="3064" y="143"/>
                  </a:cubicBezTo>
                  <a:cubicBezTo>
                    <a:pt x="3055" y="143"/>
                    <a:pt x="3046" y="144"/>
                    <a:pt x="3036" y="145"/>
                  </a:cubicBezTo>
                  <a:cubicBezTo>
                    <a:pt x="3027" y="147"/>
                    <a:pt x="3017" y="148"/>
                    <a:pt x="3007" y="148"/>
                  </a:cubicBezTo>
                  <a:cubicBezTo>
                    <a:pt x="3005" y="148"/>
                    <a:pt x="3003" y="148"/>
                    <a:pt x="3001" y="148"/>
                  </a:cubicBezTo>
                  <a:cubicBezTo>
                    <a:pt x="2996" y="142"/>
                    <a:pt x="2985" y="144"/>
                    <a:pt x="2982" y="139"/>
                  </a:cubicBezTo>
                  <a:cubicBezTo>
                    <a:pt x="2982" y="136"/>
                    <a:pt x="2989" y="139"/>
                    <a:pt x="2991" y="137"/>
                  </a:cubicBezTo>
                  <a:cubicBezTo>
                    <a:pt x="2989" y="126"/>
                    <a:pt x="2975" y="128"/>
                    <a:pt x="2963" y="126"/>
                  </a:cubicBezTo>
                  <a:cubicBezTo>
                    <a:pt x="2953" y="125"/>
                    <a:pt x="2941" y="120"/>
                    <a:pt x="2931" y="120"/>
                  </a:cubicBezTo>
                  <a:moveTo>
                    <a:pt x="2726" y="114"/>
                  </a:moveTo>
                  <a:cubicBezTo>
                    <a:pt x="2720" y="114"/>
                    <a:pt x="2714" y="116"/>
                    <a:pt x="2707" y="117"/>
                  </a:cubicBezTo>
                  <a:cubicBezTo>
                    <a:pt x="2696" y="119"/>
                    <a:pt x="2691" y="124"/>
                    <a:pt x="2682" y="128"/>
                  </a:cubicBezTo>
                  <a:cubicBezTo>
                    <a:pt x="2668" y="134"/>
                    <a:pt x="2660" y="133"/>
                    <a:pt x="2666" y="144"/>
                  </a:cubicBezTo>
                  <a:cubicBezTo>
                    <a:pt x="2667" y="144"/>
                    <a:pt x="2668" y="144"/>
                    <a:pt x="2669" y="144"/>
                  </a:cubicBezTo>
                  <a:cubicBezTo>
                    <a:pt x="2674" y="144"/>
                    <a:pt x="2676" y="141"/>
                    <a:pt x="2681" y="141"/>
                  </a:cubicBezTo>
                  <a:cubicBezTo>
                    <a:pt x="2686" y="142"/>
                    <a:pt x="2686" y="147"/>
                    <a:pt x="2692" y="147"/>
                  </a:cubicBezTo>
                  <a:cubicBezTo>
                    <a:pt x="2692" y="147"/>
                    <a:pt x="2692" y="147"/>
                    <a:pt x="2693" y="147"/>
                  </a:cubicBezTo>
                  <a:cubicBezTo>
                    <a:pt x="2697" y="146"/>
                    <a:pt x="2696" y="141"/>
                    <a:pt x="2697" y="138"/>
                  </a:cubicBezTo>
                  <a:cubicBezTo>
                    <a:pt x="2705" y="138"/>
                    <a:pt x="2705" y="138"/>
                    <a:pt x="2705" y="138"/>
                  </a:cubicBezTo>
                  <a:cubicBezTo>
                    <a:pt x="2707" y="135"/>
                    <a:pt x="2706" y="130"/>
                    <a:pt x="2711" y="130"/>
                  </a:cubicBezTo>
                  <a:cubicBezTo>
                    <a:pt x="2715" y="131"/>
                    <a:pt x="2713" y="137"/>
                    <a:pt x="2718" y="137"/>
                  </a:cubicBezTo>
                  <a:cubicBezTo>
                    <a:pt x="2727" y="133"/>
                    <a:pt x="2733" y="128"/>
                    <a:pt x="2733" y="116"/>
                  </a:cubicBezTo>
                  <a:cubicBezTo>
                    <a:pt x="2731" y="115"/>
                    <a:pt x="2728" y="114"/>
                    <a:pt x="2726" y="114"/>
                  </a:cubicBezTo>
                  <a:moveTo>
                    <a:pt x="397" y="107"/>
                  </a:moveTo>
                  <a:cubicBezTo>
                    <a:pt x="395" y="107"/>
                    <a:pt x="393" y="108"/>
                    <a:pt x="392" y="111"/>
                  </a:cubicBezTo>
                  <a:cubicBezTo>
                    <a:pt x="391" y="115"/>
                    <a:pt x="402" y="121"/>
                    <a:pt x="409" y="122"/>
                  </a:cubicBezTo>
                  <a:cubicBezTo>
                    <a:pt x="413" y="115"/>
                    <a:pt x="403" y="107"/>
                    <a:pt x="397" y="107"/>
                  </a:cubicBezTo>
                  <a:moveTo>
                    <a:pt x="3692" y="107"/>
                  </a:moveTo>
                  <a:cubicBezTo>
                    <a:pt x="3699" y="115"/>
                    <a:pt x="3714" y="122"/>
                    <a:pt x="3727" y="123"/>
                  </a:cubicBezTo>
                  <a:cubicBezTo>
                    <a:pt x="3719" y="115"/>
                    <a:pt x="3705" y="107"/>
                    <a:pt x="3692" y="107"/>
                  </a:cubicBezTo>
                  <a:moveTo>
                    <a:pt x="2777" y="102"/>
                  </a:moveTo>
                  <a:cubicBezTo>
                    <a:pt x="2769" y="102"/>
                    <a:pt x="2760" y="105"/>
                    <a:pt x="2756" y="109"/>
                  </a:cubicBezTo>
                  <a:cubicBezTo>
                    <a:pt x="2754" y="106"/>
                    <a:pt x="2750" y="104"/>
                    <a:pt x="2745" y="104"/>
                  </a:cubicBezTo>
                  <a:cubicBezTo>
                    <a:pt x="2742" y="104"/>
                    <a:pt x="2738" y="106"/>
                    <a:pt x="2738" y="111"/>
                  </a:cubicBezTo>
                  <a:cubicBezTo>
                    <a:pt x="2740" y="112"/>
                    <a:pt x="2743" y="113"/>
                    <a:pt x="2747" y="113"/>
                  </a:cubicBezTo>
                  <a:cubicBezTo>
                    <a:pt x="2750" y="113"/>
                    <a:pt x="2754" y="112"/>
                    <a:pt x="2756" y="111"/>
                  </a:cubicBezTo>
                  <a:cubicBezTo>
                    <a:pt x="2759" y="115"/>
                    <a:pt x="2767" y="117"/>
                    <a:pt x="2775" y="117"/>
                  </a:cubicBezTo>
                  <a:cubicBezTo>
                    <a:pt x="2782" y="117"/>
                    <a:pt x="2789" y="114"/>
                    <a:pt x="2788" y="109"/>
                  </a:cubicBezTo>
                  <a:cubicBezTo>
                    <a:pt x="2788" y="104"/>
                    <a:pt x="2783" y="102"/>
                    <a:pt x="2777" y="102"/>
                  </a:cubicBezTo>
                  <a:moveTo>
                    <a:pt x="2781" y="88"/>
                  </a:moveTo>
                  <a:cubicBezTo>
                    <a:pt x="2772" y="88"/>
                    <a:pt x="2763" y="91"/>
                    <a:pt x="2760" y="97"/>
                  </a:cubicBezTo>
                  <a:cubicBezTo>
                    <a:pt x="2761" y="98"/>
                    <a:pt x="2763" y="99"/>
                    <a:pt x="2766" y="99"/>
                  </a:cubicBezTo>
                  <a:cubicBezTo>
                    <a:pt x="2768" y="99"/>
                    <a:pt x="2770" y="99"/>
                    <a:pt x="2771" y="98"/>
                  </a:cubicBezTo>
                  <a:cubicBezTo>
                    <a:pt x="2773" y="98"/>
                    <a:pt x="2775" y="98"/>
                    <a:pt x="2777" y="98"/>
                  </a:cubicBezTo>
                  <a:cubicBezTo>
                    <a:pt x="2781" y="98"/>
                    <a:pt x="2784" y="99"/>
                    <a:pt x="2786" y="102"/>
                  </a:cubicBezTo>
                  <a:cubicBezTo>
                    <a:pt x="2786" y="102"/>
                    <a:pt x="2787" y="102"/>
                    <a:pt x="2787" y="102"/>
                  </a:cubicBezTo>
                  <a:cubicBezTo>
                    <a:pt x="2794" y="102"/>
                    <a:pt x="2798" y="100"/>
                    <a:pt x="2797" y="94"/>
                  </a:cubicBezTo>
                  <a:cubicBezTo>
                    <a:pt x="2794" y="90"/>
                    <a:pt x="2788" y="88"/>
                    <a:pt x="2781" y="88"/>
                  </a:cubicBezTo>
                  <a:moveTo>
                    <a:pt x="2910" y="87"/>
                  </a:moveTo>
                  <a:cubicBezTo>
                    <a:pt x="2906" y="87"/>
                    <a:pt x="2904" y="89"/>
                    <a:pt x="2903" y="96"/>
                  </a:cubicBezTo>
                  <a:cubicBezTo>
                    <a:pt x="2906" y="98"/>
                    <a:pt x="2912" y="98"/>
                    <a:pt x="2916" y="99"/>
                  </a:cubicBezTo>
                  <a:cubicBezTo>
                    <a:pt x="2914" y="102"/>
                    <a:pt x="2908" y="101"/>
                    <a:pt x="2908" y="105"/>
                  </a:cubicBezTo>
                  <a:cubicBezTo>
                    <a:pt x="2910" y="110"/>
                    <a:pt x="2915" y="111"/>
                    <a:pt x="2921" y="111"/>
                  </a:cubicBezTo>
                  <a:cubicBezTo>
                    <a:pt x="2930" y="111"/>
                    <a:pt x="2940" y="108"/>
                    <a:pt x="2946" y="106"/>
                  </a:cubicBezTo>
                  <a:cubicBezTo>
                    <a:pt x="2943" y="100"/>
                    <a:pt x="2935" y="98"/>
                    <a:pt x="2937" y="90"/>
                  </a:cubicBezTo>
                  <a:cubicBezTo>
                    <a:pt x="2935" y="91"/>
                    <a:pt x="2933" y="91"/>
                    <a:pt x="2931" y="91"/>
                  </a:cubicBezTo>
                  <a:cubicBezTo>
                    <a:pt x="2927" y="91"/>
                    <a:pt x="2923" y="90"/>
                    <a:pt x="2920" y="89"/>
                  </a:cubicBezTo>
                  <a:cubicBezTo>
                    <a:pt x="2916" y="88"/>
                    <a:pt x="2913" y="87"/>
                    <a:pt x="2910" y="87"/>
                  </a:cubicBezTo>
                  <a:moveTo>
                    <a:pt x="436" y="116"/>
                  </a:moveTo>
                  <a:cubicBezTo>
                    <a:pt x="436" y="111"/>
                    <a:pt x="442" y="109"/>
                    <a:pt x="448" y="109"/>
                  </a:cubicBezTo>
                  <a:cubicBezTo>
                    <a:pt x="452" y="109"/>
                    <a:pt x="457" y="110"/>
                    <a:pt x="459" y="112"/>
                  </a:cubicBezTo>
                  <a:cubicBezTo>
                    <a:pt x="458" y="116"/>
                    <a:pt x="454" y="116"/>
                    <a:pt x="450" y="116"/>
                  </a:cubicBezTo>
                  <a:cubicBezTo>
                    <a:pt x="448" y="116"/>
                    <a:pt x="446" y="116"/>
                    <a:pt x="444" y="116"/>
                  </a:cubicBezTo>
                  <a:cubicBezTo>
                    <a:pt x="443" y="116"/>
                    <a:pt x="441" y="116"/>
                    <a:pt x="439" y="116"/>
                  </a:cubicBezTo>
                  <a:cubicBezTo>
                    <a:pt x="438" y="116"/>
                    <a:pt x="437" y="116"/>
                    <a:pt x="436" y="116"/>
                  </a:cubicBezTo>
                  <a:moveTo>
                    <a:pt x="455" y="85"/>
                  </a:moveTo>
                  <a:cubicBezTo>
                    <a:pt x="455" y="85"/>
                    <a:pt x="454" y="85"/>
                    <a:pt x="454" y="85"/>
                  </a:cubicBezTo>
                  <a:cubicBezTo>
                    <a:pt x="445" y="85"/>
                    <a:pt x="445" y="93"/>
                    <a:pt x="450" y="101"/>
                  </a:cubicBezTo>
                  <a:cubicBezTo>
                    <a:pt x="443" y="101"/>
                    <a:pt x="443" y="101"/>
                    <a:pt x="443" y="101"/>
                  </a:cubicBezTo>
                  <a:cubicBezTo>
                    <a:pt x="441" y="99"/>
                    <a:pt x="441" y="94"/>
                    <a:pt x="439" y="91"/>
                  </a:cubicBezTo>
                  <a:cubicBezTo>
                    <a:pt x="438" y="91"/>
                    <a:pt x="438" y="91"/>
                    <a:pt x="437" y="91"/>
                  </a:cubicBezTo>
                  <a:cubicBezTo>
                    <a:pt x="436" y="91"/>
                    <a:pt x="435" y="91"/>
                    <a:pt x="434" y="91"/>
                  </a:cubicBezTo>
                  <a:cubicBezTo>
                    <a:pt x="433" y="92"/>
                    <a:pt x="432" y="92"/>
                    <a:pt x="430" y="92"/>
                  </a:cubicBezTo>
                  <a:cubicBezTo>
                    <a:pt x="430" y="92"/>
                    <a:pt x="430" y="92"/>
                    <a:pt x="430" y="92"/>
                  </a:cubicBezTo>
                  <a:cubicBezTo>
                    <a:pt x="428" y="94"/>
                    <a:pt x="430" y="99"/>
                    <a:pt x="427" y="99"/>
                  </a:cubicBezTo>
                  <a:cubicBezTo>
                    <a:pt x="423" y="99"/>
                    <a:pt x="420" y="99"/>
                    <a:pt x="420" y="96"/>
                  </a:cubicBezTo>
                  <a:cubicBezTo>
                    <a:pt x="421" y="93"/>
                    <a:pt x="427" y="93"/>
                    <a:pt x="428" y="90"/>
                  </a:cubicBezTo>
                  <a:cubicBezTo>
                    <a:pt x="425" y="89"/>
                    <a:pt x="420" y="88"/>
                    <a:pt x="416" y="88"/>
                  </a:cubicBezTo>
                  <a:cubicBezTo>
                    <a:pt x="406" y="88"/>
                    <a:pt x="396" y="92"/>
                    <a:pt x="398" y="100"/>
                  </a:cubicBezTo>
                  <a:cubicBezTo>
                    <a:pt x="400" y="103"/>
                    <a:pt x="406" y="102"/>
                    <a:pt x="408" y="105"/>
                  </a:cubicBezTo>
                  <a:cubicBezTo>
                    <a:pt x="409" y="114"/>
                    <a:pt x="416" y="118"/>
                    <a:pt x="426" y="118"/>
                  </a:cubicBezTo>
                  <a:cubicBezTo>
                    <a:pt x="428" y="118"/>
                    <a:pt x="430" y="118"/>
                    <a:pt x="432" y="118"/>
                  </a:cubicBezTo>
                  <a:cubicBezTo>
                    <a:pt x="428" y="120"/>
                    <a:pt x="429" y="125"/>
                    <a:pt x="432" y="127"/>
                  </a:cubicBezTo>
                  <a:cubicBezTo>
                    <a:pt x="433" y="127"/>
                    <a:pt x="433" y="127"/>
                    <a:pt x="433" y="127"/>
                  </a:cubicBezTo>
                  <a:cubicBezTo>
                    <a:pt x="434" y="127"/>
                    <a:pt x="435" y="127"/>
                    <a:pt x="436" y="127"/>
                  </a:cubicBezTo>
                  <a:cubicBezTo>
                    <a:pt x="437" y="126"/>
                    <a:pt x="437" y="126"/>
                    <a:pt x="438" y="126"/>
                  </a:cubicBezTo>
                  <a:cubicBezTo>
                    <a:pt x="439" y="126"/>
                    <a:pt x="439" y="126"/>
                    <a:pt x="440" y="126"/>
                  </a:cubicBezTo>
                  <a:cubicBezTo>
                    <a:pt x="440" y="129"/>
                    <a:pt x="436" y="130"/>
                    <a:pt x="439" y="132"/>
                  </a:cubicBezTo>
                  <a:cubicBezTo>
                    <a:pt x="446" y="136"/>
                    <a:pt x="446" y="149"/>
                    <a:pt x="455" y="149"/>
                  </a:cubicBezTo>
                  <a:cubicBezTo>
                    <a:pt x="455" y="149"/>
                    <a:pt x="455" y="149"/>
                    <a:pt x="455" y="149"/>
                  </a:cubicBezTo>
                  <a:cubicBezTo>
                    <a:pt x="465" y="148"/>
                    <a:pt x="465" y="132"/>
                    <a:pt x="477" y="130"/>
                  </a:cubicBezTo>
                  <a:cubicBezTo>
                    <a:pt x="476" y="119"/>
                    <a:pt x="483" y="115"/>
                    <a:pt x="491" y="111"/>
                  </a:cubicBezTo>
                  <a:cubicBezTo>
                    <a:pt x="498" y="114"/>
                    <a:pt x="499" y="121"/>
                    <a:pt x="503" y="126"/>
                  </a:cubicBezTo>
                  <a:cubicBezTo>
                    <a:pt x="503" y="130"/>
                    <a:pt x="497" y="129"/>
                    <a:pt x="499" y="135"/>
                  </a:cubicBezTo>
                  <a:cubicBezTo>
                    <a:pt x="500" y="135"/>
                    <a:pt x="501" y="136"/>
                    <a:pt x="502" y="136"/>
                  </a:cubicBezTo>
                  <a:cubicBezTo>
                    <a:pt x="506" y="136"/>
                    <a:pt x="509" y="133"/>
                    <a:pt x="512" y="133"/>
                  </a:cubicBezTo>
                  <a:cubicBezTo>
                    <a:pt x="516" y="133"/>
                    <a:pt x="514" y="138"/>
                    <a:pt x="518" y="138"/>
                  </a:cubicBezTo>
                  <a:cubicBezTo>
                    <a:pt x="518" y="138"/>
                    <a:pt x="518" y="138"/>
                    <a:pt x="519" y="138"/>
                  </a:cubicBezTo>
                  <a:cubicBezTo>
                    <a:pt x="525" y="134"/>
                    <a:pt x="535" y="132"/>
                    <a:pt x="540" y="125"/>
                  </a:cubicBezTo>
                  <a:cubicBezTo>
                    <a:pt x="524" y="120"/>
                    <a:pt x="517" y="108"/>
                    <a:pt x="496" y="107"/>
                  </a:cubicBezTo>
                  <a:cubicBezTo>
                    <a:pt x="495" y="106"/>
                    <a:pt x="493" y="105"/>
                    <a:pt x="492" y="102"/>
                  </a:cubicBezTo>
                  <a:cubicBezTo>
                    <a:pt x="491" y="102"/>
                    <a:pt x="490" y="102"/>
                    <a:pt x="489" y="102"/>
                  </a:cubicBezTo>
                  <a:cubicBezTo>
                    <a:pt x="482" y="102"/>
                    <a:pt x="475" y="98"/>
                    <a:pt x="470" y="94"/>
                  </a:cubicBezTo>
                  <a:cubicBezTo>
                    <a:pt x="464" y="89"/>
                    <a:pt x="459" y="85"/>
                    <a:pt x="455" y="85"/>
                  </a:cubicBezTo>
                  <a:moveTo>
                    <a:pt x="804" y="81"/>
                  </a:moveTo>
                  <a:cubicBezTo>
                    <a:pt x="800" y="81"/>
                    <a:pt x="796" y="83"/>
                    <a:pt x="796" y="87"/>
                  </a:cubicBezTo>
                  <a:cubicBezTo>
                    <a:pt x="797" y="89"/>
                    <a:pt x="801" y="90"/>
                    <a:pt x="805" y="90"/>
                  </a:cubicBezTo>
                  <a:cubicBezTo>
                    <a:pt x="809" y="90"/>
                    <a:pt x="812" y="89"/>
                    <a:pt x="812" y="86"/>
                  </a:cubicBezTo>
                  <a:cubicBezTo>
                    <a:pt x="812" y="83"/>
                    <a:pt x="808" y="81"/>
                    <a:pt x="804" y="81"/>
                  </a:cubicBezTo>
                  <a:moveTo>
                    <a:pt x="888" y="80"/>
                  </a:moveTo>
                  <a:cubicBezTo>
                    <a:pt x="882" y="80"/>
                    <a:pt x="876" y="82"/>
                    <a:pt x="875" y="87"/>
                  </a:cubicBezTo>
                  <a:cubicBezTo>
                    <a:pt x="877" y="89"/>
                    <a:pt x="880" y="89"/>
                    <a:pt x="883" y="89"/>
                  </a:cubicBezTo>
                  <a:cubicBezTo>
                    <a:pt x="888" y="89"/>
                    <a:pt x="894" y="88"/>
                    <a:pt x="896" y="86"/>
                  </a:cubicBezTo>
                  <a:cubicBezTo>
                    <a:pt x="896" y="81"/>
                    <a:pt x="896" y="81"/>
                    <a:pt x="896" y="81"/>
                  </a:cubicBezTo>
                  <a:cubicBezTo>
                    <a:pt x="894" y="80"/>
                    <a:pt x="891" y="80"/>
                    <a:pt x="888" y="80"/>
                  </a:cubicBezTo>
                  <a:moveTo>
                    <a:pt x="1219" y="79"/>
                  </a:moveTo>
                  <a:cubicBezTo>
                    <a:pt x="1215" y="79"/>
                    <a:pt x="1212" y="80"/>
                    <a:pt x="1210" y="81"/>
                  </a:cubicBezTo>
                  <a:cubicBezTo>
                    <a:pt x="1211" y="89"/>
                    <a:pt x="1224" y="92"/>
                    <a:pt x="1235" y="92"/>
                  </a:cubicBezTo>
                  <a:cubicBezTo>
                    <a:pt x="1236" y="92"/>
                    <a:pt x="1236" y="92"/>
                    <a:pt x="1237" y="92"/>
                  </a:cubicBezTo>
                  <a:cubicBezTo>
                    <a:pt x="1237" y="84"/>
                    <a:pt x="1237" y="84"/>
                    <a:pt x="1237" y="84"/>
                  </a:cubicBezTo>
                  <a:cubicBezTo>
                    <a:pt x="1233" y="81"/>
                    <a:pt x="1225" y="79"/>
                    <a:pt x="1219" y="79"/>
                  </a:cubicBezTo>
                  <a:moveTo>
                    <a:pt x="2851" y="77"/>
                  </a:moveTo>
                  <a:cubicBezTo>
                    <a:pt x="2844" y="77"/>
                    <a:pt x="2837" y="79"/>
                    <a:pt x="2833" y="82"/>
                  </a:cubicBezTo>
                  <a:cubicBezTo>
                    <a:pt x="2832" y="90"/>
                    <a:pt x="2844" y="88"/>
                    <a:pt x="2849" y="91"/>
                  </a:cubicBezTo>
                  <a:cubicBezTo>
                    <a:pt x="2848" y="94"/>
                    <a:pt x="2841" y="93"/>
                    <a:pt x="2840" y="98"/>
                  </a:cubicBezTo>
                  <a:cubicBezTo>
                    <a:pt x="2842" y="100"/>
                    <a:pt x="2844" y="101"/>
                    <a:pt x="2846" y="101"/>
                  </a:cubicBezTo>
                  <a:cubicBezTo>
                    <a:pt x="2850" y="101"/>
                    <a:pt x="2855" y="99"/>
                    <a:pt x="2858" y="98"/>
                  </a:cubicBezTo>
                  <a:cubicBezTo>
                    <a:pt x="2860" y="97"/>
                    <a:pt x="2862" y="97"/>
                    <a:pt x="2864" y="97"/>
                  </a:cubicBezTo>
                  <a:cubicBezTo>
                    <a:pt x="2875" y="97"/>
                    <a:pt x="2880" y="101"/>
                    <a:pt x="2886" y="108"/>
                  </a:cubicBezTo>
                  <a:cubicBezTo>
                    <a:pt x="2886" y="108"/>
                    <a:pt x="2887" y="108"/>
                    <a:pt x="2887" y="108"/>
                  </a:cubicBezTo>
                  <a:cubicBezTo>
                    <a:pt x="2893" y="108"/>
                    <a:pt x="2897" y="107"/>
                    <a:pt x="2901" y="106"/>
                  </a:cubicBezTo>
                  <a:cubicBezTo>
                    <a:pt x="2896" y="95"/>
                    <a:pt x="2886" y="84"/>
                    <a:pt x="2871" y="84"/>
                  </a:cubicBezTo>
                  <a:cubicBezTo>
                    <a:pt x="2869" y="84"/>
                    <a:pt x="2868" y="85"/>
                    <a:pt x="2867" y="85"/>
                  </a:cubicBezTo>
                  <a:cubicBezTo>
                    <a:pt x="2865" y="79"/>
                    <a:pt x="2858" y="77"/>
                    <a:pt x="2851" y="77"/>
                  </a:cubicBezTo>
                  <a:moveTo>
                    <a:pt x="825" y="76"/>
                  </a:moveTo>
                  <a:cubicBezTo>
                    <a:pt x="820" y="76"/>
                    <a:pt x="815" y="79"/>
                    <a:pt x="818" y="84"/>
                  </a:cubicBezTo>
                  <a:cubicBezTo>
                    <a:pt x="818" y="85"/>
                    <a:pt x="821" y="86"/>
                    <a:pt x="823" y="86"/>
                  </a:cubicBezTo>
                  <a:cubicBezTo>
                    <a:pt x="825" y="86"/>
                    <a:pt x="827" y="85"/>
                    <a:pt x="829" y="85"/>
                  </a:cubicBezTo>
                  <a:cubicBezTo>
                    <a:pt x="832" y="79"/>
                    <a:pt x="829" y="76"/>
                    <a:pt x="825" y="76"/>
                  </a:cubicBezTo>
                  <a:moveTo>
                    <a:pt x="490" y="68"/>
                  </a:moveTo>
                  <a:cubicBezTo>
                    <a:pt x="483" y="73"/>
                    <a:pt x="475" y="78"/>
                    <a:pt x="472" y="86"/>
                  </a:cubicBezTo>
                  <a:cubicBezTo>
                    <a:pt x="476" y="89"/>
                    <a:pt x="482" y="90"/>
                    <a:pt x="487" y="90"/>
                  </a:cubicBezTo>
                  <a:cubicBezTo>
                    <a:pt x="488" y="90"/>
                    <a:pt x="489" y="90"/>
                    <a:pt x="489" y="90"/>
                  </a:cubicBezTo>
                  <a:cubicBezTo>
                    <a:pt x="490" y="90"/>
                    <a:pt x="491" y="90"/>
                    <a:pt x="492" y="90"/>
                  </a:cubicBezTo>
                  <a:cubicBezTo>
                    <a:pt x="495" y="90"/>
                    <a:pt x="499" y="90"/>
                    <a:pt x="502" y="91"/>
                  </a:cubicBezTo>
                  <a:cubicBezTo>
                    <a:pt x="502" y="95"/>
                    <a:pt x="496" y="93"/>
                    <a:pt x="493" y="95"/>
                  </a:cubicBezTo>
                  <a:cubicBezTo>
                    <a:pt x="496" y="101"/>
                    <a:pt x="511" y="102"/>
                    <a:pt x="522" y="102"/>
                  </a:cubicBezTo>
                  <a:cubicBezTo>
                    <a:pt x="529" y="102"/>
                    <a:pt x="539" y="103"/>
                    <a:pt x="546" y="103"/>
                  </a:cubicBezTo>
                  <a:cubicBezTo>
                    <a:pt x="547" y="103"/>
                    <a:pt x="549" y="103"/>
                    <a:pt x="550" y="103"/>
                  </a:cubicBezTo>
                  <a:cubicBezTo>
                    <a:pt x="561" y="102"/>
                    <a:pt x="567" y="91"/>
                    <a:pt x="567" y="82"/>
                  </a:cubicBezTo>
                  <a:cubicBezTo>
                    <a:pt x="557" y="81"/>
                    <a:pt x="547" y="76"/>
                    <a:pt x="538" y="76"/>
                  </a:cubicBezTo>
                  <a:cubicBezTo>
                    <a:pt x="534" y="76"/>
                    <a:pt x="530" y="77"/>
                    <a:pt x="527" y="80"/>
                  </a:cubicBezTo>
                  <a:cubicBezTo>
                    <a:pt x="524" y="79"/>
                    <a:pt x="526" y="73"/>
                    <a:pt x="524" y="71"/>
                  </a:cubicBezTo>
                  <a:cubicBezTo>
                    <a:pt x="523" y="71"/>
                    <a:pt x="522" y="70"/>
                    <a:pt x="522" y="70"/>
                  </a:cubicBezTo>
                  <a:cubicBezTo>
                    <a:pt x="515" y="70"/>
                    <a:pt x="515" y="76"/>
                    <a:pt x="512" y="79"/>
                  </a:cubicBezTo>
                  <a:cubicBezTo>
                    <a:pt x="501" y="78"/>
                    <a:pt x="497" y="71"/>
                    <a:pt x="490" y="68"/>
                  </a:cubicBezTo>
                  <a:moveTo>
                    <a:pt x="752" y="66"/>
                  </a:moveTo>
                  <a:cubicBezTo>
                    <a:pt x="743" y="66"/>
                    <a:pt x="735" y="70"/>
                    <a:pt x="732" y="77"/>
                  </a:cubicBezTo>
                  <a:cubicBezTo>
                    <a:pt x="735" y="80"/>
                    <a:pt x="739" y="81"/>
                    <a:pt x="743" y="81"/>
                  </a:cubicBezTo>
                  <a:cubicBezTo>
                    <a:pt x="752" y="81"/>
                    <a:pt x="761" y="76"/>
                    <a:pt x="761" y="68"/>
                  </a:cubicBezTo>
                  <a:cubicBezTo>
                    <a:pt x="758" y="67"/>
                    <a:pt x="755" y="66"/>
                    <a:pt x="752" y="66"/>
                  </a:cubicBezTo>
                  <a:moveTo>
                    <a:pt x="796" y="65"/>
                  </a:moveTo>
                  <a:cubicBezTo>
                    <a:pt x="792" y="65"/>
                    <a:pt x="787" y="67"/>
                    <a:pt x="783" y="68"/>
                  </a:cubicBezTo>
                  <a:cubicBezTo>
                    <a:pt x="778" y="70"/>
                    <a:pt x="773" y="72"/>
                    <a:pt x="768" y="72"/>
                  </a:cubicBezTo>
                  <a:cubicBezTo>
                    <a:pt x="767" y="72"/>
                    <a:pt x="766" y="72"/>
                    <a:pt x="766" y="72"/>
                  </a:cubicBezTo>
                  <a:cubicBezTo>
                    <a:pt x="764" y="75"/>
                    <a:pt x="762" y="76"/>
                    <a:pt x="762" y="81"/>
                  </a:cubicBezTo>
                  <a:cubicBezTo>
                    <a:pt x="765" y="84"/>
                    <a:pt x="768" y="86"/>
                    <a:pt x="771" y="86"/>
                  </a:cubicBezTo>
                  <a:cubicBezTo>
                    <a:pt x="776" y="86"/>
                    <a:pt x="780" y="82"/>
                    <a:pt x="786" y="81"/>
                  </a:cubicBezTo>
                  <a:cubicBezTo>
                    <a:pt x="789" y="80"/>
                    <a:pt x="794" y="81"/>
                    <a:pt x="796" y="80"/>
                  </a:cubicBezTo>
                  <a:cubicBezTo>
                    <a:pt x="801" y="78"/>
                    <a:pt x="804" y="71"/>
                    <a:pt x="803" y="68"/>
                  </a:cubicBezTo>
                  <a:cubicBezTo>
                    <a:pt x="801" y="66"/>
                    <a:pt x="798" y="65"/>
                    <a:pt x="796" y="65"/>
                  </a:cubicBezTo>
                  <a:moveTo>
                    <a:pt x="1237" y="62"/>
                  </a:moveTo>
                  <a:cubicBezTo>
                    <a:pt x="1228" y="64"/>
                    <a:pt x="1220" y="66"/>
                    <a:pt x="1218" y="73"/>
                  </a:cubicBezTo>
                  <a:cubicBezTo>
                    <a:pt x="1225" y="75"/>
                    <a:pt x="1230" y="79"/>
                    <a:pt x="1237" y="80"/>
                  </a:cubicBezTo>
                  <a:cubicBezTo>
                    <a:pt x="1237" y="62"/>
                    <a:pt x="1237" y="62"/>
                    <a:pt x="1237" y="62"/>
                  </a:cubicBezTo>
                  <a:moveTo>
                    <a:pt x="850" y="61"/>
                  </a:moveTo>
                  <a:cubicBezTo>
                    <a:pt x="848" y="61"/>
                    <a:pt x="845" y="62"/>
                    <a:pt x="843" y="62"/>
                  </a:cubicBezTo>
                  <a:cubicBezTo>
                    <a:pt x="843" y="68"/>
                    <a:pt x="850" y="72"/>
                    <a:pt x="856" y="72"/>
                  </a:cubicBezTo>
                  <a:cubicBezTo>
                    <a:pt x="859" y="72"/>
                    <a:pt x="862" y="71"/>
                    <a:pt x="863" y="68"/>
                  </a:cubicBezTo>
                  <a:cubicBezTo>
                    <a:pt x="861" y="64"/>
                    <a:pt x="856" y="61"/>
                    <a:pt x="850" y="61"/>
                  </a:cubicBezTo>
                  <a:moveTo>
                    <a:pt x="1205" y="54"/>
                  </a:moveTo>
                  <a:cubicBezTo>
                    <a:pt x="1200" y="54"/>
                    <a:pt x="1195" y="58"/>
                    <a:pt x="1199" y="63"/>
                  </a:cubicBezTo>
                  <a:cubicBezTo>
                    <a:pt x="1201" y="63"/>
                    <a:pt x="1203" y="64"/>
                    <a:pt x="1205" y="64"/>
                  </a:cubicBezTo>
                  <a:cubicBezTo>
                    <a:pt x="1209" y="64"/>
                    <a:pt x="1212" y="63"/>
                    <a:pt x="1213" y="60"/>
                  </a:cubicBezTo>
                  <a:cubicBezTo>
                    <a:pt x="1213" y="56"/>
                    <a:pt x="1209" y="54"/>
                    <a:pt x="1205" y="54"/>
                  </a:cubicBezTo>
                  <a:moveTo>
                    <a:pt x="941" y="54"/>
                  </a:moveTo>
                  <a:cubicBezTo>
                    <a:pt x="935" y="54"/>
                    <a:pt x="926" y="57"/>
                    <a:pt x="921" y="59"/>
                  </a:cubicBezTo>
                  <a:cubicBezTo>
                    <a:pt x="919" y="61"/>
                    <a:pt x="922" y="63"/>
                    <a:pt x="920" y="65"/>
                  </a:cubicBezTo>
                  <a:cubicBezTo>
                    <a:pt x="916" y="67"/>
                    <a:pt x="913" y="67"/>
                    <a:pt x="910" y="67"/>
                  </a:cubicBezTo>
                  <a:cubicBezTo>
                    <a:pt x="908" y="67"/>
                    <a:pt x="907" y="67"/>
                    <a:pt x="905" y="67"/>
                  </a:cubicBezTo>
                  <a:cubicBezTo>
                    <a:pt x="903" y="67"/>
                    <a:pt x="901" y="66"/>
                    <a:pt x="899" y="66"/>
                  </a:cubicBezTo>
                  <a:cubicBezTo>
                    <a:pt x="896" y="66"/>
                    <a:pt x="894" y="67"/>
                    <a:pt x="891" y="68"/>
                  </a:cubicBezTo>
                  <a:cubicBezTo>
                    <a:pt x="891" y="76"/>
                    <a:pt x="895" y="79"/>
                    <a:pt x="901" y="79"/>
                  </a:cubicBezTo>
                  <a:cubicBezTo>
                    <a:pt x="909" y="79"/>
                    <a:pt x="920" y="73"/>
                    <a:pt x="925" y="70"/>
                  </a:cubicBezTo>
                  <a:cubicBezTo>
                    <a:pt x="927" y="71"/>
                    <a:pt x="930" y="71"/>
                    <a:pt x="932" y="71"/>
                  </a:cubicBezTo>
                  <a:cubicBezTo>
                    <a:pt x="938" y="71"/>
                    <a:pt x="944" y="67"/>
                    <a:pt x="952" y="66"/>
                  </a:cubicBezTo>
                  <a:cubicBezTo>
                    <a:pt x="953" y="57"/>
                    <a:pt x="948" y="54"/>
                    <a:pt x="941" y="54"/>
                  </a:cubicBezTo>
                  <a:moveTo>
                    <a:pt x="882" y="47"/>
                  </a:moveTo>
                  <a:cubicBezTo>
                    <a:pt x="872" y="47"/>
                    <a:pt x="860" y="52"/>
                    <a:pt x="860" y="61"/>
                  </a:cubicBezTo>
                  <a:cubicBezTo>
                    <a:pt x="864" y="67"/>
                    <a:pt x="872" y="68"/>
                    <a:pt x="875" y="74"/>
                  </a:cubicBezTo>
                  <a:cubicBezTo>
                    <a:pt x="864" y="76"/>
                    <a:pt x="852" y="76"/>
                    <a:pt x="848" y="84"/>
                  </a:cubicBezTo>
                  <a:cubicBezTo>
                    <a:pt x="850" y="86"/>
                    <a:pt x="852" y="86"/>
                    <a:pt x="854" y="86"/>
                  </a:cubicBezTo>
                  <a:cubicBezTo>
                    <a:pt x="856" y="86"/>
                    <a:pt x="859" y="85"/>
                    <a:pt x="861" y="84"/>
                  </a:cubicBezTo>
                  <a:cubicBezTo>
                    <a:pt x="864" y="83"/>
                    <a:pt x="867" y="82"/>
                    <a:pt x="870" y="82"/>
                  </a:cubicBezTo>
                  <a:cubicBezTo>
                    <a:pt x="872" y="82"/>
                    <a:pt x="873" y="82"/>
                    <a:pt x="875" y="83"/>
                  </a:cubicBezTo>
                  <a:cubicBezTo>
                    <a:pt x="879" y="77"/>
                    <a:pt x="884" y="73"/>
                    <a:pt x="887" y="68"/>
                  </a:cubicBezTo>
                  <a:cubicBezTo>
                    <a:pt x="882" y="64"/>
                    <a:pt x="872" y="64"/>
                    <a:pt x="868" y="60"/>
                  </a:cubicBezTo>
                  <a:cubicBezTo>
                    <a:pt x="872" y="54"/>
                    <a:pt x="889" y="58"/>
                    <a:pt x="887" y="48"/>
                  </a:cubicBezTo>
                  <a:cubicBezTo>
                    <a:pt x="886" y="47"/>
                    <a:pt x="884" y="47"/>
                    <a:pt x="882" y="47"/>
                  </a:cubicBezTo>
                  <a:moveTo>
                    <a:pt x="929" y="45"/>
                  </a:moveTo>
                  <a:cubicBezTo>
                    <a:pt x="926" y="45"/>
                    <a:pt x="923" y="47"/>
                    <a:pt x="924" y="52"/>
                  </a:cubicBezTo>
                  <a:cubicBezTo>
                    <a:pt x="925" y="53"/>
                    <a:pt x="927" y="53"/>
                    <a:pt x="929" y="53"/>
                  </a:cubicBezTo>
                  <a:cubicBezTo>
                    <a:pt x="929" y="53"/>
                    <a:pt x="930" y="53"/>
                    <a:pt x="930" y="53"/>
                  </a:cubicBezTo>
                  <a:cubicBezTo>
                    <a:pt x="931" y="53"/>
                    <a:pt x="931" y="53"/>
                    <a:pt x="932" y="53"/>
                  </a:cubicBezTo>
                  <a:cubicBezTo>
                    <a:pt x="932" y="53"/>
                    <a:pt x="933" y="53"/>
                    <a:pt x="933" y="53"/>
                  </a:cubicBezTo>
                  <a:cubicBezTo>
                    <a:pt x="936" y="48"/>
                    <a:pt x="933" y="45"/>
                    <a:pt x="929" y="45"/>
                  </a:cubicBezTo>
                  <a:moveTo>
                    <a:pt x="2955" y="34"/>
                  </a:moveTo>
                  <a:cubicBezTo>
                    <a:pt x="2951" y="34"/>
                    <a:pt x="2948" y="35"/>
                    <a:pt x="2947" y="38"/>
                  </a:cubicBezTo>
                  <a:cubicBezTo>
                    <a:pt x="2947" y="42"/>
                    <a:pt x="2956" y="39"/>
                    <a:pt x="2956" y="44"/>
                  </a:cubicBezTo>
                  <a:cubicBezTo>
                    <a:pt x="2955" y="45"/>
                    <a:pt x="2954" y="45"/>
                    <a:pt x="2953" y="45"/>
                  </a:cubicBezTo>
                  <a:cubicBezTo>
                    <a:pt x="2952" y="45"/>
                    <a:pt x="2951" y="45"/>
                    <a:pt x="2950" y="44"/>
                  </a:cubicBezTo>
                  <a:cubicBezTo>
                    <a:pt x="2949" y="44"/>
                    <a:pt x="2949" y="44"/>
                    <a:pt x="2948" y="44"/>
                  </a:cubicBezTo>
                  <a:cubicBezTo>
                    <a:pt x="2947" y="44"/>
                    <a:pt x="2946" y="44"/>
                    <a:pt x="2946" y="45"/>
                  </a:cubicBezTo>
                  <a:cubicBezTo>
                    <a:pt x="2943" y="47"/>
                    <a:pt x="2948" y="51"/>
                    <a:pt x="2944" y="53"/>
                  </a:cubicBezTo>
                  <a:cubicBezTo>
                    <a:pt x="2943" y="53"/>
                    <a:pt x="2942" y="53"/>
                    <a:pt x="2940" y="53"/>
                  </a:cubicBezTo>
                  <a:cubicBezTo>
                    <a:pt x="2934" y="53"/>
                    <a:pt x="2930" y="54"/>
                    <a:pt x="2928" y="58"/>
                  </a:cubicBezTo>
                  <a:cubicBezTo>
                    <a:pt x="2927" y="62"/>
                    <a:pt x="2930" y="61"/>
                    <a:pt x="2930" y="64"/>
                  </a:cubicBezTo>
                  <a:cubicBezTo>
                    <a:pt x="2929" y="67"/>
                    <a:pt x="2924" y="66"/>
                    <a:pt x="2925" y="70"/>
                  </a:cubicBezTo>
                  <a:cubicBezTo>
                    <a:pt x="2927" y="76"/>
                    <a:pt x="2932" y="77"/>
                    <a:pt x="2938" y="77"/>
                  </a:cubicBezTo>
                  <a:cubicBezTo>
                    <a:pt x="2942" y="77"/>
                    <a:pt x="2945" y="77"/>
                    <a:pt x="2949" y="76"/>
                  </a:cubicBezTo>
                  <a:cubicBezTo>
                    <a:pt x="2953" y="76"/>
                    <a:pt x="2957" y="75"/>
                    <a:pt x="2960" y="75"/>
                  </a:cubicBezTo>
                  <a:cubicBezTo>
                    <a:pt x="2964" y="75"/>
                    <a:pt x="2968" y="76"/>
                    <a:pt x="2971" y="79"/>
                  </a:cubicBezTo>
                  <a:cubicBezTo>
                    <a:pt x="2970" y="82"/>
                    <a:pt x="2968" y="83"/>
                    <a:pt x="2965" y="83"/>
                  </a:cubicBezTo>
                  <a:cubicBezTo>
                    <a:pt x="2961" y="83"/>
                    <a:pt x="2956" y="81"/>
                    <a:pt x="2952" y="80"/>
                  </a:cubicBezTo>
                  <a:cubicBezTo>
                    <a:pt x="2951" y="81"/>
                    <a:pt x="2951" y="84"/>
                    <a:pt x="2949" y="85"/>
                  </a:cubicBezTo>
                  <a:cubicBezTo>
                    <a:pt x="2951" y="93"/>
                    <a:pt x="2964" y="99"/>
                    <a:pt x="2976" y="99"/>
                  </a:cubicBezTo>
                  <a:cubicBezTo>
                    <a:pt x="2981" y="99"/>
                    <a:pt x="2987" y="98"/>
                    <a:pt x="2991" y="96"/>
                  </a:cubicBezTo>
                  <a:cubicBezTo>
                    <a:pt x="2995" y="97"/>
                    <a:pt x="2996" y="101"/>
                    <a:pt x="3002" y="101"/>
                  </a:cubicBezTo>
                  <a:cubicBezTo>
                    <a:pt x="3010" y="98"/>
                    <a:pt x="2998" y="88"/>
                    <a:pt x="3007" y="85"/>
                  </a:cubicBezTo>
                  <a:cubicBezTo>
                    <a:pt x="3010" y="86"/>
                    <a:pt x="3009" y="90"/>
                    <a:pt x="3014" y="90"/>
                  </a:cubicBezTo>
                  <a:cubicBezTo>
                    <a:pt x="3021" y="87"/>
                    <a:pt x="3028" y="84"/>
                    <a:pt x="3029" y="76"/>
                  </a:cubicBezTo>
                  <a:cubicBezTo>
                    <a:pt x="3016" y="76"/>
                    <a:pt x="3019" y="63"/>
                    <a:pt x="3006" y="63"/>
                  </a:cubicBezTo>
                  <a:cubicBezTo>
                    <a:pt x="3004" y="63"/>
                    <a:pt x="3003" y="63"/>
                    <a:pt x="3001" y="63"/>
                  </a:cubicBezTo>
                  <a:cubicBezTo>
                    <a:pt x="2993" y="55"/>
                    <a:pt x="2978" y="53"/>
                    <a:pt x="2976" y="41"/>
                  </a:cubicBezTo>
                  <a:cubicBezTo>
                    <a:pt x="2971" y="39"/>
                    <a:pt x="2962" y="34"/>
                    <a:pt x="2955" y="34"/>
                  </a:cubicBezTo>
                  <a:moveTo>
                    <a:pt x="3075" y="120"/>
                  </a:moveTo>
                  <a:cubicBezTo>
                    <a:pt x="3073" y="120"/>
                    <a:pt x="3070" y="120"/>
                    <a:pt x="3069" y="119"/>
                  </a:cubicBezTo>
                  <a:cubicBezTo>
                    <a:pt x="3065" y="113"/>
                    <a:pt x="3071" y="111"/>
                    <a:pt x="3077" y="111"/>
                  </a:cubicBezTo>
                  <a:cubicBezTo>
                    <a:pt x="3082" y="111"/>
                    <a:pt x="3088" y="113"/>
                    <a:pt x="3087" y="118"/>
                  </a:cubicBezTo>
                  <a:cubicBezTo>
                    <a:pt x="3085" y="119"/>
                    <a:pt x="3080" y="120"/>
                    <a:pt x="3075" y="120"/>
                  </a:cubicBezTo>
                  <a:moveTo>
                    <a:pt x="3192" y="43"/>
                  </a:moveTo>
                  <a:cubicBezTo>
                    <a:pt x="3189" y="43"/>
                    <a:pt x="3186" y="42"/>
                    <a:pt x="3184" y="41"/>
                  </a:cubicBezTo>
                  <a:cubicBezTo>
                    <a:pt x="3191" y="36"/>
                    <a:pt x="3198" y="31"/>
                    <a:pt x="3208" y="31"/>
                  </a:cubicBezTo>
                  <a:cubicBezTo>
                    <a:pt x="3211" y="31"/>
                    <a:pt x="3215" y="32"/>
                    <a:pt x="3218" y="33"/>
                  </a:cubicBezTo>
                  <a:cubicBezTo>
                    <a:pt x="3213" y="37"/>
                    <a:pt x="3201" y="43"/>
                    <a:pt x="3192" y="43"/>
                  </a:cubicBezTo>
                  <a:moveTo>
                    <a:pt x="3137" y="10"/>
                  </a:moveTo>
                  <a:cubicBezTo>
                    <a:pt x="3133" y="12"/>
                    <a:pt x="3131" y="16"/>
                    <a:pt x="3126" y="17"/>
                  </a:cubicBezTo>
                  <a:cubicBezTo>
                    <a:pt x="3122" y="15"/>
                    <a:pt x="3118" y="14"/>
                    <a:pt x="3114" y="14"/>
                  </a:cubicBezTo>
                  <a:cubicBezTo>
                    <a:pt x="3104" y="14"/>
                    <a:pt x="3092" y="19"/>
                    <a:pt x="3081" y="19"/>
                  </a:cubicBezTo>
                  <a:cubicBezTo>
                    <a:pt x="3079" y="20"/>
                    <a:pt x="3080" y="25"/>
                    <a:pt x="3077" y="25"/>
                  </a:cubicBezTo>
                  <a:cubicBezTo>
                    <a:pt x="3071" y="23"/>
                    <a:pt x="3065" y="19"/>
                    <a:pt x="3058" y="19"/>
                  </a:cubicBezTo>
                  <a:cubicBezTo>
                    <a:pt x="3055" y="19"/>
                    <a:pt x="3053" y="20"/>
                    <a:pt x="3050" y="22"/>
                  </a:cubicBezTo>
                  <a:cubicBezTo>
                    <a:pt x="3045" y="19"/>
                    <a:pt x="3041" y="16"/>
                    <a:pt x="3033" y="16"/>
                  </a:cubicBezTo>
                  <a:cubicBezTo>
                    <a:pt x="3033" y="16"/>
                    <a:pt x="3032" y="16"/>
                    <a:pt x="3031" y="16"/>
                  </a:cubicBezTo>
                  <a:cubicBezTo>
                    <a:pt x="3028" y="21"/>
                    <a:pt x="3024" y="23"/>
                    <a:pt x="3020" y="23"/>
                  </a:cubicBezTo>
                  <a:cubicBezTo>
                    <a:pt x="3017" y="23"/>
                    <a:pt x="3015" y="22"/>
                    <a:pt x="3012" y="22"/>
                  </a:cubicBezTo>
                  <a:cubicBezTo>
                    <a:pt x="3010" y="22"/>
                    <a:pt x="3007" y="21"/>
                    <a:pt x="3004" y="21"/>
                  </a:cubicBezTo>
                  <a:cubicBezTo>
                    <a:pt x="3003" y="21"/>
                    <a:pt x="3001" y="21"/>
                    <a:pt x="3000" y="22"/>
                  </a:cubicBezTo>
                  <a:cubicBezTo>
                    <a:pt x="2996" y="22"/>
                    <a:pt x="2992" y="26"/>
                    <a:pt x="2989" y="26"/>
                  </a:cubicBezTo>
                  <a:cubicBezTo>
                    <a:pt x="2988" y="26"/>
                    <a:pt x="2987" y="26"/>
                    <a:pt x="2986" y="26"/>
                  </a:cubicBezTo>
                  <a:cubicBezTo>
                    <a:pt x="2985" y="26"/>
                    <a:pt x="2984" y="26"/>
                    <a:pt x="2983" y="26"/>
                  </a:cubicBezTo>
                  <a:cubicBezTo>
                    <a:pt x="2982" y="26"/>
                    <a:pt x="2980" y="26"/>
                    <a:pt x="2979" y="26"/>
                  </a:cubicBezTo>
                  <a:cubicBezTo>
                    <a:pt x="2977" y="26"/>
                    <a:pt x="2975" y="26"/>
                    <a:pt x="2974" y="29"/>
                  </a:cubicBezTo>
                  <a:cubicBezTo>
                    <a:pt x="2975" y="33"/>
                    <a:pt x="2979" y="34"/>
                    <a:pt x="2983" y="34"/>
                  </a:cubicBezTo>
                  <a:cubicBezTo>
                    <a:pt x="2985" y="34"/>
                    <a:pt x="2986" y="34"/>
                    <a:pt x="2987" y="34"/>
                  </a:cubicBezTo>
                  <a:cubicBezTo>
                    <a:pt x="2988" y="34"/>
                    <a:pt x="2989" y="34"/>
                    <a:pt x="2991" y="34"/>
                  </a:cubicBezTo>
                  <a:cubicBezTo>
                    <a:pt x="2993" y="34"/>
                    <a:pt x="2995" y="34"/>
                    <a:pt x="2997" y="35"/>
                  </a:cubicBezTo>
                  <a:cubicBezTo>
                    <a:pt x="2993" y="41"/>
                    <a:pt x="2998" y="47"/>
                    <a:pt x="3000" y="52"/>
                  </a:cubicBezTo>
                  <a:cubicBezTo>
                    <a:pt x="3003" y="55"/>
                    <a:pt x="3007" y="55"/>
                    <a:pt x="3010" y="55"/>
                  </a:cubicBezTo>
                  <a:cubicBezTo>
                    <a:pt x="3015" y="55"/>
                    <a:pt x="3020" y="53"/>
                    <a:pt x="3025" y="51"/>
                  </a:cubicBezTo>
                  <a:cubicBezTo>
                    <a:pt x="3029" y="48"/>
                    <a:pt x="3034" y="46"/>
                    <a:pt x="3038" y="46"/>
                  </a:cubicBezTo>
                  <a:cubicBezTo>
                    <a:pt x="3039" y="46"/>
                    <a:pt x="3041" y="46"/>
                    <a:pt x="3042" y="47"/>
                  </a:cubicBezTo>
                  <a:cubicBezTo>
                    <a:pt x="3035" y="49"/>
                    <a:pt x="3026" y="50"/>
                    <a:pt x="3026" y="60"/>
                  </a:cubicBezTo>
                  <a:cubicBezTo>
                    <a:pt x="3037" y="59"/>
                    <a:pt x="3046" y="54"/>
                    <a:pt x="3056" y="54"/>
                  </a:cubicBezTo>
                  <a:cubicBezTo>
                    <a:pt x="3059" y="54"/>
                    <a:pt x="3062" y="55"/>
                    <a:pt x="3065" y="56"/>
                  </a:cubicBezTo>
                  <a:cubicBezTo>
                    <a:pt x="3076" y="53"/>
                    <a:pt x="3090" y="52"/>
                    <a:pt x="3088" y="38"/>
                  </a:cubicBezTo>
                  <a:cubicBezTo>
                    <a:pt x="3090" y="37"/>
                    <a:pt x="3093" y="35"/>
                    <a:pt x="3095" y="35"/>
                  </a:cubicBezTo>
                  <a:cubicBezTo>
                    <a:pt x="3096" y="35"/>
                    <a:pt x="3097" y="36"/>
                    <a:pt x="3098" y="36"/>
                  </a:cubicBezTo>
                  <a:cubicBezTo>
                    <a:pt x="3099" y="40"/>
                    <a:pt x="3093" y="39"/>
                    <a:pt x="3094" y="44"/>
                  </a:cubicBezTo>
                  <a:cubicBezTo>
                    <a:pt x="3095" y="47"/>
                    <a:pt x="3102" y="46"/>
                    <a:pt x="3101" y="51"/>
                  </a:cubicBezTo>
                  <a:cubicBezTo>
                    <a:pt x="3091" y="57"/>
                    <a:pt x="3076" y="59"/>
                    <a:pt x="3066" y="64"/>
                  </a:cubicBezTo>
                  <a:cubicBezTo>
                    <a:pt x="3068" y="70"/>
                    <a:pt x="3077" y="70"/>
                    <a:pt x="3079" y="75"/>
                  </a:cubicBezTo>
                  <a:cubicBezTo>
                    <a:pt x="3067" y="75"/>
                    <a:pt x="3057" y="62"/>
                    <a:pt x="3042" y="62"/>
                  </a:cubicBezTo>
                  <a:cubicBezTo>
                    <a:pt x="3041" y="62"/>
                    <a:pt x="3039" y="62"/>
                    <a:pt x="3037" y="62"/>
                  </a:cubicBezTo>
                  <a:cubicBezTo>
                    <a:pt x="3034" y="63"/>
                    <a:pt x="3028" y="67"/>
                    <a:pt x="3028" y="70"/>
                  </a:cubicBezTo>
                  <a:cubicBezTo>
                    <a:pt x="3027" y="79"/>
                    <a:pt x="3051" y="79"/>
                    <a:pt x="3055" y="87"/>
                  </a:cubicBezTo>
                  <a:cubicBezTo>
                    <a:pt x="3044" y="92"/>
                    <a:pt x="3026" y="89"/>
                    <a:pt x="3015" y="96"/>
                  </a:cubicBezTo>
                  <a:cubicBezTo>
                    <a:pt x="3015" y="99"/>
                    <a:pt x="3014" y="100"/>
                    <a:pt x="3015" y="103"/>
                  </a:cubicBezTo>
                  <a:cubicBezTo>
                    <a:pt x="3022" y="102"/>
                    <a:pt x="3031" y="99"/>
                    <a:pt x="3037" y="99"/>
                  </a:cubicBezTo>
                  <a:cubicBezTo>
                    <a:pt x="3038" y="99"/>
                    <a:pt x="3040" y="99"/>
                    <a:pt x="3041" y="99"/>
                  </a:cubicBezTo>
                  <a:cubicBezTo>
                    <a:pt x="3041" y="105"/>
                    <a:pt x="3034" y="104"/>
                    <a:pt x="3035" y="110"/>
                  </a:cubicBezTo>
                  <a:cubicBezTo>
                    <a:pt x="3037" y="114"/>
                    <a:pt x="3039" y="115"/>
                    <a:pt x="3041" y="115"/>
                  </a:cubicBezTo>
                  <a:cubicBezTo>
                    <a:pt x="3044" y="115"/>
                    <a:pt x="3047" y="114"/>
                    <a:pt x="3050" y="112"/>
                  </a:cubicBezTo>
                  <a:cubicBezTo>
                    <a:pt x="3052" y="111"/>
                    <a:pt x="3055" y="110"/>
                    <a:pt x="3057" y="110"/>
                  </a:cubicBezTo>
                  <a:cubicBezTo>
                    <a:pt x="3058" y="110"/>
                    <a:pt x="3058" y="110"/>
                    <a:pt x="3059" y="110"/>
                  </a:cubicBezTo>
                  <a:cubicBezTo>
                    <a:pt x="3058" y="117"/>
                    <a:pt x="3048" y="118"/>
                    <a:pt x="3041" y="121"/>
                  </a:cubicBezTo>
                  <a:cubicBezTo>
                    <a:pt x="3031" y="117"/>
                    <a:pt x="3026" y="105"/>
                    <a:pt x="3013" y="105"/>
                  </a:cubicBezTo>
                  <a:cubicBezTo>
                    <a:pt x="3010" y="105"/>
                    <a:pt x="3008" y="106"/>
                    <a:pt x="3004" y="107"/>
                  </a:cubicBezTo>
                  <a:cubicBezTo>
                    <a:pt x="3003" y="114"/>
                    <a:pt x="3013" y="112"/>
                    <a:pt x="3013" y="118"/>
                  </a:cubicBezTo>
                  <a:cubicBezTo>
                    <a:pt x="3007" y="121"/>
                    <a:pt x="2996" y="122"/>
                    <a:pt x="2994" y="129"/>
                  </a:cubicBezTo>
                  <a:cubicBezTo>
                    <a:pt x="2996" y="133"/>
                    <a:pt x="3000" y="134"/>
                    <a:pt x="3005" y="134"/>
                  </a:cubicBezTo>
                  <a:cubicBezTo>
                    <a:pt x="3009" y="134"/>
                    <a:pt x="3014" y="133"/>
                    <a:pt x="3018" y="132"/>
                  </a:cubicBezTo>
                  <a:cubicBezTo>
                    <a:pt x="3024" y="134"/>
                    <a:pt x="3029" y="137"/>
                    <a:pt x="3036" y="138"/>
                  </a:cubicBezTo>
                  <a:cubicBezTo>
                    <a:pt x="3043" y="133"/>
                    <a:pt x="3051" y="132"/>
                    <a:pt x="3060" y="132"/>
                  </a:cubicBezTo>
                  <a:cubicBezTo>
                    <a:pt x="3064" y="132"/>
                    <a:pt x="3069" y="133"/>
                    <a:pt x="3074" y="133"/>
                  </a:cubicBezTo>
                  <a:cubicBezTo>
                    <a:pt x="3079" y="133"/>
                    <a:pt x="3084" y="134"/>
                    <a:pt x="3089" y="134"/>
                  </a:cubicBezTo>
                  <a:cubicBezTo>
                    <a:pt x="3098" y="134"/>
                    <a:pt x="3107" y="132"/>
                    <a:pt x="3115" y="127"/>
                  </a:cubicBezTo>
                  <a:cubicBezTo>
                    <a:pt x="3114" y="118"/>
                    <a:pt x="3093" y="125"/>
                    <a:pt x="3094" y="113"/>
                  </a:cubicBezTo>
                  <a:cubicBezTo>
                    <a:pt x="3095" y="114"/>
                    <a:pt x="3097" y="114"/>
                    <a:pt x="3098" y="114"/>
                  </a:cubicBezTo>
                  <a:cubicBezTo>
                    <a:pt x="3105" y="114"/>
                    <a:pt x="3108" y="107"/>
                    <a:pt x="3114" y="105"/>
                  </a:cubicBezTo>
                  <a:cubicBezTo>
                    <a:pt x="3115" y="105"/>
                    <a:pt x="3117" y="104"/>
                    <a:pt x="3118" y="104"/>
                  </a:cubicBezTo>
                  <a:cubicBezTo>
                    <a:pt x="3119" y="104"/>
                    <a:pt x="3120" y="104"/>
                    <a:pt x="3120" y="105"/>
                  </a:cubicBezTo>
                  <a:cubicBezTo>
                    <a:pt x="3121" y="105"/>
                    <a:pt x="3122" y="105"/>
                    <a:pt x="3122" y="105"/>
                  </a:cubicBezTo>
                  <a:cubicBezTo>
                    <a:pt x="3125" y="105"/>
                    <a:pt x="3128" y="104"/>
                    <a:pt x="3131" y="101"/>
                  </a:cubicBezTo>
                  <a:cubicBezTo>
                    <a:pt x="3131" y="98"/>
                    <a:pt x="3127" y="98"/>
                    <a:pt x="3127" y="95"/>
                  </a:cubicBezTo>
                  <a:cubicBezTo>
                    <a:pt x="3132" y="93"/>
                    <a:pt x="3139" y="94"/>
                    <a:pt x="3139" y="89"/>
                  </a:cubicBezTo>
                  <a:cubicBezTo>
                    <a:pt x="3137" y="83"/>
                    <a:pt x="3123" y="87"/>
                    <a:pt x="3122" y="80"/>
                  </a:cubicBezTo>
                  <a:cubicBezTo>
                    <a:pt x="3123" y="78"/>
                    <a:pt x="3124" y="76"/>
                    <a:pt x="3127" y="75"/>
                  </a:cubicBezTo>
                  <a:cubicBezTo>
                    <a:pt x="3132" y="76"/>
                    <a:pt x="3133" y="79"/>
                    <a:pt x="3139" y="79"/>
                  </a:cubicBezTo>
                  <a:cubicBezTo>
                    <a:pt x="3139" y="79"/>
                    <a:pt x="3140" y="79"/>
                    <a:pt x="3141" y="79"/>
                  </a:cubicBezTo>
                  <a:cubicBezTo>
                    <a:pt x="3141" y="75"/>
                    <a:pt x="3135" y="75"/>
                    <a:pt x="3137" y="70"/>
                  </a:cubicBezTo>
                  <a:cubicBezTo>
                    <a:pt x="3139" y="69"/>
                    <a:pt x="3141" y="69"/>
                    <a:pt x="3142" y="69"/>
                  </a:cubicBezTo>
                  <a:cubicBezTo>
                    <a:pt x="3147" y="69"/>
                    <a:pt x="3151" y="70"/>
                    <a:pt x="3155" y="71"/>
                  </a:cubicBezTo>
                  <a:cubicBezTo>
                    <a:pt x="3159" y="73"/>
                    <a:pt x="3163" y="74"/>
                    <a:pt x="3167" y="74"/>
                  </a:cubicBezTo>
                  <a:cubicBezTo>
                    <a:pt x="3168" y="74"/>
                    <a:pt x="3169" y="74"/>
                    <a:pt x="3170" y="73"/>
                  </a:cubicBezTo>
                  <a:cubicBezTo>
                    <a:pt x="3173" y="71"/>
                    <a:pt x="3171" y="67"/>
                    <a:pt x="3170" y="64"/>
                  </a:cubicBezTo>
                  <a:cubicBezTo>
                    <a:pt x="3173" y="63"/>
                    <a:pt x="3177" y="63"/>
                    <a:pt x="3178" y="61"/>
                  </a:cubicBezTo>
                  <a:cubicBezTo>
                    <a:pt x="3180" y="59"/>
                    <a:pt x="3176" y="55"/>
                    <a:pt x="3182" y="54"/>
                  </a:cubicBezTo>
                  <a:cubicBezTo>
                    <a:pt x="3182" y="54"/>
                    <a:pt x="3183" y="53"/>
                    <a:pt x="3184" y="53"/>
                  </a:cubicBezTo>
                  <a:cubicBezTo>
                    <a:pt x="3187" y="53"/>
                    <a:pt x="3191" y="55"/>
                    <a:pt x="3194" y="55"/>
                  </a:cubicBezTo>
                  <a:cubicBezTo>
                    <a:pt x="3203" y="43"/>
                    <a:pt x="3227" y="44"/>
                    <a:pt x="3235" y="32"/>
                  </a:cubicBezTo>
                  <a:cubicBezTo>
                    <a:pt x="3234" y="32"/>
                    <a:pt x="3233" y="31"/>
                    <a:pt x="3232" y="31"/>
                  </a:cubicBezTo>
                  <a:cubicBezTo>
                    <a:pt x="3230" y="31"/>
                    <a:pt x="3229" y="32"/>
                    <a:pt x="3227" y="33"/>
                  </a:cubicBezTo>
                  <a:cubicBezTo>
                    <a:pt x="3226" y="33"/>
                    <a:pt x="3224" y="34"/>
                    <a:pt x="3223" y="34"/>
                  </a:cubicBezTo>
                  <a:cubicBezTo>
                    <a:pt x="3222" y="34"/>
                    <a:pt x="3221" y="33"/>
                    <a:pt x="3220" y="33"/>
                  </a:cubicBezTo>
                  <a:cubicBezTo>
                    <a:pt x="3228" y="22"/>
                    <a:pt x="3260" y="34"/>
                    <a:pt x="3266" y="20"/>
                  </a:cubicBezTo>
                  <a:cubicBezTo>
                    <a:pt x="3253" y="15"/>
                    <a:pt x="3238" y="13"/>
                    <a:pt x="3222" y="13"/>
                  </a:cubicBezTo>
                  <a:cubicBezTo>
                    <a:pt x="3214" y="13"/>
                    <a:pt x="3206" y="14"/>
                    <a:pt x="3198" y="14"/>
                  </a:cubicBezTo>
                  <a:cubicBezTo>
                    <a:pt x="3190" y="14"/>
                    <a:pt x="3182" y="15"/>
                    <a:pt x="3175" y="15"/>
                  </a:cubicBezTo>
                  <a:cubicBezTo>
                    <a:pt x="3161" y="15"/>
                    <a:pt x="3148" y="14"/>
                    <a:pt x="3137" y="10"/>
                  </a:cubicBezTo>
                  <a:moveTo>
                    <a:pt x="3537" y="345"/>
                  </a:moveTo>
                  <a:cubicBezTo>
                    <a:pt x="3513" y="345"/>
                    <a:pt x="3486" y="343"/>
                    <a:pt x="3468" y="336"/>
                  </a:cubicBezTo>
                  <a:cubicBezTo>
                    <a:pt x="3467" y="329"/>
                    <a:pt x="3475" y="329"/>
                    <a:pt x="3476" y="324"/>
                  </a:cubicBezTo>
                  <a:cubicBezTo>
                    <a:pt x="3476" y="318"/>
                    <a:pt x="3472" y="312"/>
                    <a:pt x="3473" y="309"/>
                  </a:cubicBezTo>
                  <a:cubicBezTo>
                    <a:pt x="3473" y="308"/>
                    <a:pt x="3473" y="307"/>
                    <a:pt x="3474" y="307"/>
                  </a:cubicBezTo>
                  <a:cubicBezTo>
                    <a:pt x="3482" y="307"/>
                    <a:pt x="3509" y="311"/>
                    <a:pt x="3523" y="315"/>
                  </a:cubicBezTo>
                  <a:cubicBezTo>
                    <a:pt x="3537" y="318"/>
                    <a:pt x="3549" y="324"/>
                    <a:pt x="3554" y="334"/>
                  </a:cubicBezTo>
                  <a:cubicBezTo>
                    <a:pt x="3552" y="338"/>
                    <a:pt x="3549" y="342"/>
                    <a:pt x="3546" y="345"/>
                  </a:cubicBezTo>
                  <a:cubicBezTo>
                    <a:pt x="3543" y="345"/>
                    <a:pt x="3540" y="345"/>
                    <a:pt x="3537" y="345"/>
                  </a:cubicBezTo>
                  <a:moveTo>
                    <a:pt x="3376" y="0"/>
                  </a:moveTo>
                  <a:cubicBezTo>
                    <a:pt x="3372" y="0"/>
                    <a:pt x="3370" y="2"/>
                    <a:pt x="3368" y="4"/>
                  </a:cubicBezTo>
                  <a:cubicBezTo>
                    <a:pt x="3366" y="15"/>
                    <a:pt x="3373" y="19"/>
                    <a:pt x="3376" y="25"/>
                  </a:cubicBezTo>
                  <a:cubicBezTo>
                    <a:pt x="3375" y="26"/>
                    <a:pt x="3372" y="27"/>
                    <a:pt x="3370" y="27"/>
                  </a:cubicBezTo>
                  <a:cubicBezTo>
                    <a:pt x="3367" y="27"/>
                    <a:pt x="3364" y="26"/>
                    <a:pt x="3361" y="25"/>
                  </a:cubicBezTo>
                  <a:cubicBezTo>
                    <a:pt x="3358" y="24"/>
                    <a:pt x="3354" y="23"/>
                    <a:pt x="3351" y="23"/>
                  </a:cubicBezTo>
                  <a:cubicBezTo>
                    <a:pt x="3350" y="23"/>
                    <a:pt x="3350" y="23"/>
                    <a:pt x="3350" y="23"/>
                  </a:cubicBezTo>
                  <a:cubicBezTo>
                    <a:pt x="3348" y="27"/>
                    <a:pt x="3348" y="32"/>
                    <a:pt x="3343" y="33"/>
                  </a:cubicBezTo>
                  <a:cubicBezTo>
                    <a:pt x="3341" y="30"/>
                    <a:pt x="3343" y="24"/>
                    <a:pt x="3342" y="20"/>
                  </a:cubicBezTo>
                  <a:cubicBezTo>
                    <a:pt x="3339" y="14"/>
                    <a:pt x="3333" y="13"/>
                    <a:pt x="3326" y="13"/>
                  </a:cubicBezTo>
                  <a:cubicBezTo>
                    <a:pt x="3324" y="13"/>
                    <a:pt x="3323" y="13"/>
                    <a:pt x="3321" y="13"/>
                  </a:cubicBezTo>
                  <a:cubicBezTo>
                    <a:pt x="3319" y="13"/>
                    <a:pt x="3318" y="14"/>
                    <a:pt x="3316" y="14"/>
                  </a:cubicBezTo>
                  <a:cubicBezTo>
                    <a:pt x="3314" y="14"/>
                    <a:pt x="3312" y="13"/>
                    <a:pt x="3310" y="13"/>
                  </a:cubicBezTo>
                  <a:cubicBezTo>
                    <a:pt x="3303" y="12"/>
                    <a:pt x="3296" y="7"/>
                    <a:pt x="3289" y="7"/>
                  </a:cubicBezTo>
                  <a:cubicBezTo>
                    <a:pt x="3287" y="7"/>
                    <a:pt x="3284" y="8"/>
                    <a:pt x="3282" y="10"/>
                  </a:cubicBezTo>
                  <a:cubicBezTo>
                    <a:pt x="3282" y="10"/>
                    <a:pt x="3282" y="11"/>
                    <a:pt x="3281" y="11"/>
                  </a:cubicBezTo>
                  <a:cubicBezTo>
                    <a:pt x="3283" y="16"/>
                    <a:pt x="3283" y="20"/>
                    <a:pt x="3286" y="23"/>
                  </a:cubicBezTo>
                  <a:cubicBezTo>
                    <a:pt x="3290" y="29"/>
                    <a:pt x="3302" y="29"/>
                    <a:pt x="3305" y="36"/>
                  </a:cubicBezTo>
                  <a:cubicBezTo>
                    <a:pt x="3304" y="37"/>
                    <a:pt x="3303" y="37"/>
                    <a:pt x="3303" y="38"/>
                  </a:cubicBezTo>
                  <a:cubicBezTo>
                    <a:pt x="3303" y="38"/>
                    <a:pt x="3302" y="38"/>
                    <a:pt x="3302" y="38"/>
                  </a:cubicBezTo>
                  <a:cubicBezTo>
                    <a:pt x="3296" y="38"/>
                    <a:pt x="3292" y="36"/>
                    <a:pt x="3289" y="34"/>
                  </a:cubicBezTo>
                  <a:cubicBezTo>
                    <a:pt x="3285" y="32"/>
                    <a:pt x="3282" y="30"/>
                    <a:pt x="3278" y="30"/>
                  </a:cubicBezTo>
                  <a:cubicBezTo>
                    <a:pt x="3275" y="30"/>
                    <a:pt x="3272" y="30"/>
                    <a:pt x="3269" y="33"/>
                  </a:cubicBezTo>
                  <a:cubicBezTo>
                    <a:pt x="3267" y="36"/>
                    <a:pt x="3270" y="38"/>
                    <a:pt x="3267" y="41"/>
                  </a:cubicBezTo>
                  <a:cubicBezTo>
                    <a:pt x="3265" y="41"/>
                    <a:pt x="3264" y="41"/>
                    <a:pt x="3263" y="41"/>
                  </a:cubicBezTo>
                  <a:cubicBezTo>
                    <a:pt x="3256" y="41"/>
                    <a:pt x="3255" y="45"/>
                    <a:pt x="3249" y="46"/>
                  </a:cubicBezTo>
                  <a:cubicBezTo>
                    <a:pt x="3246" y="43"/>
                    <a:pt x="3243" y="42"/>
                    <a:pt x="3241" y="42"/>
                  </a:cubicBezTo>
                  <a:cubicBezTo>
                    <a:pt x="3236" y="42"/>
                    <a:pt x="3233" y="45"/>
                    <a:pt x="3229" y="48"/>
                  </a:cubicBezTo>
                  <a:cubicBezTo>
                    <a:pt x="3224" y="52"/>
                    <a:pt x="3220" y="55"/>
                    <a:pt x="3213" y="55"/>
                  </a:cubicBezTo>
                  <a:cubicBezTo>
                    <a:pt x="3212" y="55"/>
                    <a:pt x="3211" y="55"/>
                    <a:pt x="3209" y="55"/>
                  </a:cubicBezTo>
                  <a:cubicBezTo>
                    <a:pt x="3209" y="61"/>
                    <a:pt x="3209" y="61"/>
                    <a:pt x="3209" y="61"/>
                  </a:cubicBezTo>
                  <a:cubicBezTo>
                    <a:pt x="3220" y="65"/>
                    <a:pt x="3239" y="59"/>
                    <a:pt x="3240" y="71"/>
                  </a:cubicBezTo>
                  <a:cubicBezTo>
                    <a:pt x="3241" y="74"/>
                    <a:pt x="3235" y="82"/>
                    <a:pt x="3229" y="84"/>
                  </a:cubicBezTo>
                  <a:cubicBezTo>
                    <a:pt x="3228" y="84"/>
                    <a:pt x="3227" y="84"/>
                    <a:pt x="3226" y="84"/>
                  </a:cubicBezTo>
                  <a:cubicBezTo>
                    <a:pt x="3224" y="84"/>
                    <a:pt x="3221" y="83"/>
                    <a:pt x="3218" y="83"/>
                  </a:cubicBezTo>
                  <a:cubicBezTo>
                    <a:pt x="3215" y="82"/>
                    <a:pt x="3211" y="82"/>
                    <a:pt x="3208" y="82"/>
                  </a:cubicBezTo>
                  <a:cubicBezTo>
                    <a:pt x="3207" y="82"/>
                    <a:pt x="3206" y="82"/>
                    <a:pt x="3205" y="82"/>
                  </a:cubicBezTo>
                  <a:cubicBezTo>
                    <a:pt x="3193" y="83"/>
                    <a:pt x="3183" y="92"/>
                    <a:pt x="3175" y="93"/>
                  </a:cubicBezTo>
                  <a:cubicBezTo>
                    <a:pt x="3174" y="93"/>
                    <a:pt x="3174" y="93"/>
                    <a:pt x="3173" y="93"/>
                  </a:cubicBezTo>
                  <a:cubicBezTo>
                    <a:pt x="3170" y="93"/>
                    <a:pt x="3168" y="93"/>
                    <a:pt x="3166" y="92"/>
                  </a:cubicBezTo>
                  <a:cubicBezTo>
                    <a:pt x="3164" y="92"/>
                    <a:pt x="3162" y="91"/>
                    <a:pt x="3160" y="91"/>
                  </a:cubicBezTo>
                  <a:cubicBezTo>
                    <a:pt x="3158" y="91"/>
                    <a:pt x="3156" y="92"/>
                    <a:pt x="3155" y="93"/>
                  </a:cubicBezTo>
                  <a:cubicBezTo>
                    <a:pt x="3154" y="98"/>
                    <a:pt x="3158" y="106"/>
                    <a:pt x="3165" y="108"/>
                  </a:cubicBezTo>
                  <a:cubicBezTo>
                    <a:pt x="3170" y="108"/>
                    <a:pt x="3171" y="103"/>
                    <a:pt x="3176" y="103"/>
                  </a:cubicBezTo>
                  <a:cubicBezTo>
                    <a:pt x="3184" y="107"/>
                    <a:pt x="3185" y="114"/>
                    <a:pt x="3195" y="114"/>
                  </a:cubicBezTo>
                  <a:cubicBezTo>
                    <a:pt x="3195" y="114"/>
                    <a:pt x="3196" y="114"/>
                    <a:pt x="3196" y="114"/>
                  </a:cubicBezTo>
                  <a:cubicBezTo>
                    <a:pt x="3202" y="114"/>
                    <a:pt x="3210" y="108"/>
                    <a:pt x="3217" y="108"/>
                  </a:cubicBezTo>
                  <a:cubicBezTo>
                    <a:pt x="3220" y="108"/>
                    <a:pt x="3222" y="109"/>
                    <a:pt x="3224" y="114"/>
                  </a:cubicBezTo>
                  <a:cubicBezTo>
                    <a:pt x="3216" y="118"/>
                    <a:pt x="3200" y="114"/>
                    <a:pt x="3196" y="121"/>
                  </a:cubicBezTo>
                  <a:cubicBezTo>
                    <a:pt x="3191" y="119"/>
                    <a:pt x="3186" y="116"/>
                    <a:pt x="3180" y="116"/>
                  </a:cubicBezTo>
                  <a:cubicBezTo>
                    <a:pt x="3178" y="116"/>
                    <a:pt x="3176" y="116"/>
                    <a:pt x="3174" y="117"/>
                  </a:cubicBezTo>
                  <a:cubicBezTo>
                    <a:pt x="3174" y="129"/>
                    <a:pt x="3190" y="127"/>
                    <a:pt x="3201" y="129"/>
                  </a:cubicBezTo>
                  <a:cubicBezTo>
                    <a:pt x="3206" y="135"/>
                    <a:pt x="3211" y="145"/>
                    <a:pt x="3221" y="145"/>
                  </a:cubicBezTo>
                  <a:cubicBezTo>
                    <a:pt x="3222" y="145"/>
                    <a:pt x="3223" y="145"/>
                    <a:pt x="3224" y="145"/>
                  </a:cubicBezTo>
                  <a:cubicBezTo>
                    <a:pt x="3224" y="139"/>
                    <a:pt x="3218" y="139"/>
                    <a:pt x="3219" y="134"/>
                  </a:cubicBezTo>
                  <a:cubicBezTo>
                    <a:pt x="3222" y="134"/>
                    <a:pt x="3224" y="134"/>
                    <a:pt x="3227" y="134"/>
                  </a:cubicBezTo>
                  <a:cubicBezTo>
                    <a:pt x="3232" y="134"/>
                    <a:pt x="3238" y="134"/>
                    <a:pt x="3244" y="133"/>
                  </a:cubicBezTo>
                  <a:cubicBezTo>
                    <a:pt x="3250" y="133"/>
                    <a:pt x="3256" y="132"/>
                    <a:pt x="3262" y="132"/>
                  </a:cubicBezTo>
                  <a:cubicBezTo>
                    <a:pt x="3267" y="132"/>
                    <a:pt x="3272" y="132"/>
                    <a:pt x="3277" y="134"/>
                  </a:cubicBezTo>
                  <a:cubicBezTo>
                    <a:pt x="3283" y="135"/>
                    <a:pt x="3283" y="140"/>
                    <a:pt x="3288" y="145"/>
                  </a:cubicBezTo>
                  <a:cubicBezTo>
                    <a:pt x="3298" y="154"/>
                    <a:pt x="3317" y="162"/>
                    <a:pt x="3323" y="172"/>
                  </a:cubicBezTo>
                  <a:cubicBezTo>
                    <a:pt x="3323" y="176"/>
                    <a:pt x="3325" y="178"/>
                    <a:pt x="3326" y="181"/>
                  </a:cubicBezTo>
                  <a:cubicBezTo>
                    <a:pt x="3335" y="184"/>
                    <a:pt x="3348" y="196"/>
                    <a:pt x="3330" y="199"/>
                  </a:cubicBezTo>
                  <a:cubicBezTo>
                    <a:pt x="3331" y="204"/>
                    <a:pt x="3330" y="209"/>
                    <a:pt x="3331" y="213"/>
                  </a:cubicBezTo>
                  <a:cubicBezTo>
                    <a:pt x="3333" y="214"/>
                    <a:pt x="3335" y="214"/>
                    <a:pt x="3336" y="214"/>
                  </a:cubicBezTo>
                  <a:cubicBezTo>
                    <a:pt x="3343" y="214"/>
                    <a:pt x="3346" y="207"/>
                    <a:pt x="3353" y="206"/>
                  </a:cubicBezTo>
                  <a:cubicBezTo>
                    <a:pt x="3354" y="206"/>
                    <a:pt x="3355" y="206"/>
                    <a:pt x="3356" y="206"/>
                  </a:cubicBezTo>
                  <a:cubicBezTo>
                    <a:pt x="3370" y="206"/>
                    <a:pt x="3381" y="218"/>
                    <a:pt x="3378" y="229"/>
                  </a:cubicBezTo>
                  <a:cubicBezTo>
                    <a:pt x="3366" y="228"/>
                    <a:pt x="3358" y="218"/>
                    <a:pt x="3347" y="218"/>
                  </a:cubicBezTo>
                  <a:cubicBezTo>
                    <a:pt x="3345" y="218"/>
                    <a:pt x="3343" y="218"/>
                    <a:pt x="3341" y="219"/>
                  </a:cubicBezTo>
                  <a:cubicBezTo>
                    <a:pt x="3348" y="230"/>
                    <a:pt x="3371" y="228"/>
                    <a:pt x="3380" y="239"/>
                  </a:cubicBezTo>
                  <a:cubicBezTo>
                    <a:pt x="3377" y="243"/>
                    <a:pt x="3376" y="249"/>
                    <a:pt x="3372" y="252"/>
                  </a:cubicBezTo>
                  <a:cubicBezTo>
                    <a:pt x="3371" y="252"/>
                    <a:pt x="3369" y="251"/>
                    <a:pt x="3367" y="251"/>
                  </a:cubicBezTo>
                  <a:cubicBezTo>
                    <a:pt x="3364" y="251"/>
                    <a:pt x="3360" y="253"/>
                    <a:pt x="3359" y="254"/>
                  </a:cubicBezTo>
                  <a:cubicBezTo>
                    <a:pt x="3358" y="258"/>
                    <a:pt x="3364" y="257"/>
                    <a:pt x="3364" y="261"/>
                  </a:cubicBezTo>
                  <a:cubicBezTo>
                    <a:pt x="3362" y="264"/>
                    <a:pt x="3353" y="261"/>
                    <a:pt x="3354" y="266"/>
                  </a:cubicBezTo>
                  <a:cubicBezTo>
                    <a:pt x="3354" y="268"/>
                    <a:pt x="3355" y="268"/>
                    <a:pt x="3357" y="268"/>
                  </a:cubicBezTo>
                  <a:cubicBezTo>
                    <a:pt x="3358" y="268"/>
                    <a:pt x="3359" y="268"/>
                    <a:pt x="3360" y="267"/>
                  </a:cubicBezTo>
                  <a:cubicBezTo>
                    <a:pt x="3361" y="267"/>
                    <a:pt x="3362" y="267"/>
                    <a:pt x="3363" y="267"/>
                  </a:cubicBezTo>
                  <a:cubicBezTo>
                    <a:pt x="3365" y="267"/>
                    <a:pt x="3366" y="268"/>
                    <a:pt x="3367" y="269"/>
                  </a:cubicBezTo>
                  <a:cubicBezTo>
                    <a:pt x="3360" y="272"/>
                    <a:pt x="3352" y="274"/>
                    <a:pt x="3352" y="282"/>
                  </a:cubicBezTo>
                  <a:cubicBezTo>
                    <a:pt x="3354" y="285"/>
                    <a:pt x="3358" y="286"/>
                    <a:pt x="3362" y="288"/>
                  </a:cubicBezTo>
                  <a:cubicBezTo>
                    <a:pt x="3365" y="294"/>
                    <a:pt x="3359" y="308"/>
                    <a:pt x="3369" y="311"/>
                  </a:cubicBezTo>
                  <a:cubicBezTo>
                    <a:pt x="3373" y="310"/>
                    <a:pt x="3374" y="305"/>
                    <a:pt x="3379" y="305"/>
                  </a:cubicBezTo>
                  <a:cubicBezTo>
                    <a:pt x="3380" y="305"/>
                    <a:pt x="3380" y="305"/>
                    <a:pt x="3381" y="305"/>
                  </a:cubicBezTo>
                  <a:cubicBezTo>
                    <a:pt x="3381" y="307"/>
                    <a:pt x="3385" y="306"/>
                    <a:pt x="3384" y="308"/>
                  </a:cubicBezTo>
                  <a:cubicBezTo>
                    <a:pt x="3381" y="315"/>
                    <a:pt x="3371" y="316"/>
                    <a:pt x="3371" y="323"/>
                  </a:cubicBezTo>
                  <a:cubicBezTo>
                    <a:pt x="3370" y="335"/>
                    <a:pt x="3395" y="345"/>
                    <a:pt x="3401" y="353"/>
                  </a:cubicBezTo>
                  <a:cubicBezTo>
                    <a:pt x="3401" y="356"/>
                    <a:pt x="3399" y="356"/>
                    <a:pt x="3400" y="359"/>
                  </a:cubicBezTo>
                  <a:cubicBezTo>
                    <a:pt x="3402" y="361"/>
                    <a:pt x="3405" y="362"/>
                    <a:pt x="3408" y="362"/>
                  </a:cubicBezTo>
                  <a:cubicBezTo>
                    <a:pt x="3410" y="362"/>
                    <a:pt x="3412" y="361"/>
                    <a:pt x="3414" y="361"/>
                  </a:cubicBezTo>
                  <a:cubicBezTo>
                    <a:pt x="3417" y="361"/>
                    <a:pt x="3419" y="361"/>
                    <a:pt x="3422" y="361"/>
                  </a:cubicBezTo>
                  <a:cubicBezTo>
                    <a:pt x="3422" y="361"/>
                    <a:pt x="3423" y="361"/>
                    <a:pt x="3424" y="361"/>
                  </a:cubicBezTo>
                  <a:cubicBezTo>
                    <a:pt x="3429" y="367"/>
                    <a:pt x="3435" y="373"/>
                    <a:pt x="3447" y="373"/>
                  </a:cubicBezTo>
                  <a:cubicBezTo>
                    <a:pt x="3448" y="373"/>
                    <a:pt x="3449" y="373"/>
                    <a:pt x="3450" y="373"/>
                  </a:cubicBezTo>
                  <a:cubicBezTo>
                    <a:pt x="3456" y="370"/>
                    <a:pt x="3454" y="361"/>
                    <a:pt x="3462" y="359"/>
                  </a:cubicBezTo>
                  <a:cubicBezTo>
                    <a:pt x="3481" y="361"/>
                    <a:pt x="3512" y="369"/>
                    <a:pt x="3536" y="369"/>
                  </a:cubicBezTo>
                  <a:cubicBezTo>
                    <a:pt x="3546" y="369"/>
                    <a:pt x="3556" y="368"/>
                    <a:pt x="3563" y="364"/>
                  </a:cubicBezTo>
                  <a:cubicBezTo>
                    <a:pt x="3572" y="358"/>
                    <a:pt x="3583" y="341"/>
                    <a:pt x="3583" y="334"/>
                  </a:cubicBezTo>
                  <a:cubicBezTo>
                    <a:pt x="3582" y="330"/>
                    <a:pt x="3579" y="322"/>
                    <a:pt x="3577" y="319"/>
                  </a:cubicBezTo>
                  <a:cubicBezTo>
                    <a:pt x="3569" y="306"/>
                    <a:pt x="3547" y="299"/>
                    <a:pt x="3529" y="293"/>
                  </a:cubicBezTo>
                  <a:cubicBezTo>
                    <a:pt x="3540" y="283"/>
                    <a:pt x="3549" y="272"/>
                    <a:pt x="3564" y="265"/>
                  </a:cubicBezTo>
                  <a:cubicBezTo>
                    <a:pt x="3563" y="262"/>
                    <a:pt x="3561" y="255"/>
                    <a:pt x="3566" y="254"/>
                  </a:cubicBezTo>
                  <a:cubicBezTo>
                    <a:pt x="3570" y="257"/>
                    <a:pt x="3574" y="258"/>
                    <a:pt x="3578" y="258"/>
                  </a:cubicBezTo>
                  <a:cubicBezTo>
                    <a:pt x="3585" y="258"/>
                    <a:pt x="3591" y="255"/>
                    <a:pt x="3600" y="253"/>
                  </a:cubicBezTo>
                  <a:cubicBezTo>
                    <a:pt x="3609" y="251"/>
                    <a:pt x="3618" y="251"/>
                    <a:pt x="3625" y="249"/>
                  </a:cubicBezTo>
                  <a:cubicBezTo>
                    <a:pt x="3630" y="247"/>
                    <a:pt x="3633" y="242"/>
                    <a:pt x="3638" y="240"/>
                  </a:cubicBezTo>
                  <a:cubicBezTo>
                    <a:pt x="3649" y="236"/>
                    <a:pt x="3666" y="237"/>
                    <a:pt x="3667" y="227"/>
                  </a:cubicBezTo>
                  <a:cubicBezTo>
                    <a:pt x="3660" y="228"/>
                    <a:pt x="3652" y="230"/>
                    <a:pt x="3644" y="230"/>
                  </a:cubicBezTo>
                  <a:cubicBezTo>
                    <a:pt x="3639" y="230"/>
                    <a:pt x="3634" y="229"/>
                    <a:pt x="3629" y="226"/>
                  </a:cubicBezTo>
                  <a:cubicBezTo>
                    <a:pt x="3627" y="223"/>
                    <a:pt x="3628" y="219"/>
                    <a:pt x="3626" y="218"/>
                  </a:cubicBezTo>
                  <a:cubicBezTo>
                    <a:pt x="3625" y="218"/>
                    <a:pt x="3625" y="218"/>
                    <a:pt x="3624" y="218"/>
                  </a:cubicBezTo>
                  <a:cubicBezTo>
                    <a:pt x="3624" y="218"/>
                    <a:pt x="3623" y="218"/>
                    <a:pt x="3622" y="218"/>
                  </a:cubicBezTo>
                  <a:cubicBezTo>
                    <a:pt x="3622" y="218"/>
                    <a:pt x="3621" y="218"/>
                    <a:pt x="3620" y="218"/>
                  </a:cubicBezTo>
                  <a:cubicBezTo>
                    <a:pt x="3618" y="218"/>
                    <a:pt x="3617" y="218"/>
                    <a:pt x="3616" y="219"/>
                  </a:cubicBezTo>
                  <a:cubicBezTo>
                    <a:pt x="3613" y="222"/>
                    <a:pt x="3617" y="224"/>
                    <a:pt x="3615" y="227"/>
                  </a:cubicBezTo>
                  <a:cubicBezTo>
                    <a:pt x="3613" y="229"/>
                    <a:pt x="3610" y="229"/>
                    <a:pt x="3608" y="229"/>
                  </a:cubicBezTo>
                  <a:cubicBezTo>
                    <a:pt x="3602" y="229"/>
                    <a:pt x="3596" y="226"/>
                    <a:pt x="3596" y="221"/>
                  </a:cubicBezTo>
                  <a:cubicBezTo>
                    <a:pt x="3599" y="215"/>
                    <a:pt x="3607" y="213"/>
                    <a:pt x="3616" y="213"/>
                  </a:cubicBezTo>
                  <a:cubicBezTo>
                    <a:pt x="3613" y="207"/>
                    <a:pt x="3602" y="208"/>
                    <a:pt x="3601" y="201"/>
                  </a:cubicBezTo>
                  <a:cubicBezTo>
                    <a:pt x="3604" y="200"/>
                    <a:pt x="3602" y="197"/>
                    <a:pt x="3604" y="197"/>
                  </a:cubicBezTo>
                  <a:cubicBezTo>
                    <a:pt x="3604" y="197"/>
                    <a:pt x="3605" y="197"/>
                    <a:pt x="3605" y="197"/>
                  </a:cubicBezTo>
                  <a:cubicBezTo>
                    <a:pt x="3605" y="197"/>
                    <a:pt x="3606" y="197"/>
                    <a:pt x="3606" y="197"/>
                  </a:cubicBezTo>
                  <a:cubicBezTo>
                    <a:pt x="3610" y="197"/>
                    <a:pt x="3612" y="202"/>
                    <a:pt x="3616" y="204"/>
                  </a:cubicBezTo>
                  <a:cubicBezTo>
                    <a:pt x="3617" y="205"/>
                    <a:pt x="3620" y="204"/>
                    <a:pt x="3621" y="205"/>
                  </a:cubicBezTo>
                  <a:cubicBezTo>
                    <a:pt x="3623" y="206"/>
                    <a:pt x="3623" y="209"/>
                    <a:pt x="3623" y="209"/>
                  </a:cubicBezTo>
                  <a:cubicBezTo>
                    <a:pt x="3629" y="211"/>
                    <a:pt x="3635" y="209"/>
                    <a:pt x="3639" y="212"/>
                  </a:cubicBezTo>
                  <a:cubicBezTo>
                    <a:pt x="3645" y="216"/>
                    <a:pt x="3645" y="225"/>
                    <a:pt x="3653" y="226"/>
                  </a:cubicBezTo>
                  <a:cubicBezTo>
                    <a:pt x="3654" y="226"/>
                    <a:pt x="3654" y="226"/>
                    <a:pt x="3654" y="226"/>
                  </a:cubicBezTo>
                  <a:cubicBezTo>
                    <a:pt x="3659" y="226"/>
                    <a:pt x="3664" y="222"/>
                    <a:pt x="3669" y="221"/>
                  </a:cubicBezTo>
                  <a:cubicBezTo>
                    <a:pt x="3666" y="200"/>
                    <a:pt x="3636" y="201"/>
                    <a:pt x="3626" y="187"/>
                  </a:cubicBezTo>
                  <a:cubicBezTo>
                    <a:pt x="3620" y="185"/>
                    <a:pt x="3613" y="185"/>
                    <a:pt x="3612" y="179"/>
                  </a:cubicBezTo>
                  <a:cubicBezTo>
                    <a:pt x="3615" y="178"/>
                    <a:pt x="3618" y="177"/>
                    <a:pt x="3621" y="177"/>
                  </a:cubicBezTo>
                  <a:cubicBezTo>
                    <a:pt x="3632" y="177"/>
                    <a:pt x="3644" y="186"/>
                    <a:pt x="3647" y="194"/>
                  </a:cubicBezTo>
                  <a:cubicBezTo>
                    <a:pt x="3653" y="196"/>
                    <a:pt x="3658" y="202"/>
                    <a:pt x="3664" y="202"/>
                  </a:cubicBezTo>
                  <a:cubicBezTo>
                    <a:pt x="3665" y="202"/>
                    <a:pt x="3666" y="202"/>
                    <a:pt x="3667" y="201"/>
                  </a:cubicBezTo>
                  <a:cubicBezTo>
                    <a:pt x="3668" y="194"/>
                    <a:pt x="3656" y="195"/>
                    <a:pt x="3662" y="188"/>
                  </a:cubicBezTo>
                  <a:cubicBezTo>
                    <a:pt x="3656" y="182"/>
                    <a:pt x="3641" y="182"/>
                    <a:pt x="3635" y="175"/>
                  </a:cubicBezTo>
                  <a:cubicBezTo>
                    <a:pt x="3637" y="172"/>
                    <a:pt x="3640" y="171"/>
                    <a:pt x="3643" y="171"/>
                  </a:cubicBezTo>
                  <a:cubicBezTo>
                    <a:pt x="3650" y="171"/>
                    <a:pt x="3656" y="182"/>
                    <a:pt x="3662" y="183"/>
                  </a:cubicBezTo>
                  <a:cubicBezTo>
                    <a:pt x="3663" y="183"/>
                    <a:pt x="3663" y="183"/>
                    <a:pt x="3664" y="183"/>
                  </a:cubicBezTo>
                  <a:cubicBezTo>
                    <a:pt x="3669" y="183"/>
                    <a:pt x="3676" y="179"/>
                    <a:pt x="3680" y="175"/>
                  </a:cubicBezTo>
                  <a:cubicBezTo>
                    <a:pt x="3677" y="171"/>
                    <a:pt x="3664" y="174"/>
                    <a:pt x="3663" y="167"/>
                  </a:cubicBezTo>
                  <a:cubicBezTo>
                    <a:pt x="3664" y="164"/>
                    <a:pt x="3666" y="163"/>
                    <a:pt x="3669" y="163"/>
                  </a:cubicBezTo>
                  <a:cubicBezTo>
                    <a:pt x="3671" y="163"/>
                    <a:pt x="3672" y="163"/>
                    <a:pt x="3674" y="164"/>
                  </a:cubicBezTo>
                  <a:cubicBezTo>
                    <a:pt x="3677" y="164"/>
                    <a:pt x="3679" y="164"/>
                    <a:pt x="3681" y="164"/>
                  </a:cubicBezTo>
                  <a:cubicBezTo>
                    <a:pt x="3682" y="164"/>
                    <a:pt x="3684" y="164"/>
                    <a:pt x="3686" y="163"/>
                  </a:cubicBezTo>
                  <a:cubicBezTo>
                    <a:pt x="3682" y="155"/>
                    <a:pt x="3667" y="155"/>
                    <a:pt x="3668" y="143"/>
                  </a:cubicBezTo>
                  <a:cubicBezTo>
                    <a:pt x="3671" y="141"/>
                    <a:pt x="3679" y="142"/>
                    <a:pt x="3679" y="137"/>
                  </a:cubicBezTo>
                  <a:cubicBezTo>
                    <a:pt x="3675" y="132"/>
                    <a:pt x="3664" y="133"/>
                    <a:pt x="3662" y="126"/>
                  </a:cubicBezTo>
                  <a:cubicBezTo>
                    <a:pt x="3670" y="120"/>
                    <a:pt x="3694" y="126"/>
                    <a:pt x="3694" y="117"/>
                  </a:cubicBezTo>
                  <a:cubicBezTo>
                    <a:pt x="3695" y="106"/>
                    <a:pt x="3665" y="118"/>
                    <a:pt x="3666" y="103"/>
                  </a:cubicBezTo>
                  <a:cubicBezTo>
                    <a:pt x="3671" y="93"/>
                    <a:pt x="3680" y="86"/>
                    <a:pt x="3680" y="72"/>
                  </a:cubicBezTo>
                  <a:cubicBezTo>
                    <a:pt x="3683" y="66"/>
                    <a:pt x="3693" y="62"/>
                    <a:pt x="3688" y="56"/>
                  </a:cubicBezTo>
                  <a:cubicBezTo>
                    <a:pt x="3688" y="56"/>
                    <a:pt x="3687" y="56"/>
                    <a:pt x="3687" y="56"/>
                  </a:cubicBezTo>
                  <a:cubicBezTo>
                    <a:pt x="3684" y="56"/>
                    <a:pt x="3682" y="57"/>
                    <a:pt x="3680" y="59"/>
                  </a:cubicBezTo>
                  <a:cubicBezTo>
                    <a:pt x="3678" y="61"/>
                    <a:pt x="3676" y="62"/>
                    <a:pt x="3673" y="62"/>
                  </a:cubicBezTo>
                  <a:cubicBezTo>
                    <a:pt x="3672" y="62"/>
                    <a:pt x="3671" y="62"/>
                    <a:pt x="3670" y="61"/>
                  </a:cubicBezTo>
                  <a:cubicBezTo>
                    <a:pt x="3673" y="55"/>
                    <a:pt x="3675" y="51"/>
                    <a:pt x="3673" y="45"/>
                  </a:cubicBezTo>
                  <a:cubicBezTo>
                    <a:pt x="3696" y="45"/>
                    <a:pt x="3716" y="43"/>
                    <a:pt x="3725" y="32"/>
                  </a:cubicBezTo>
                  <a:cubicBezTo>
                    <a:pt x="3726" y="32"/>
                    <a:pt x="3727" y="32"/>
                    <a:pt x="3727" y="32"/>
                  </a:cubicBezTo>
                  <a:cubicBezTo>
                    <a:pt x="3730" y="32"/>
                    <a:pt x="3732" y="31"/>
                    <a:pt x="3734" y="31"/>
                  </a:cubicBezTo>
                  <a:cubicBezTo>
                    <a:pt x="3734" y="29"/>
                    <a:pt x="3735" y="28"/>
                    <a:pt x="3736" y="27"/>
                  </a:cubicBezTo>
                  <a:cubicBezTo>
                    <a:pt x="3736" y="22"/>
                    <a:pt x="3726" y="20"/>
                    <a:pt x="3716" y="20"/>
                  </a:cubicBezTo>
                  <a:cubicBezTo>
                    <a:pt x="3710" y="20"/>
                    <a:pt x="3704" y="21"/>
                    <a:pt x="3700" y="22"/>
                  </a:cubicBezTo>
                  <a:cubicBezTo>
                    <a:pt x="3692" y="23"/>
                    <a:pt x="3678" y="31"/>
                    <a:pt x="3670" y="36"/>
                  </a:cubicBezTo>
                  <a:cubicBezTo>
                    <a:pt x="3660" y="42"/>
                    <a:pt x="3653" y="51"/>
                    <a:pt x="3645" y="53"/>
                  </a:cubicBezTo>
                  <a:cubicBezTo>
                    <a:pt x="3642" y="42"/>
                    <a:pt x="3666" y="34"/>
                    <a:pt x="3654" y="22"/>
                  </a:cubicBezTo>
                  <a:cubicBezTo>
                    <a:pt x="3654" y="22"/>
                    <a:pt x="3654" y="22"/>
                    <a:pt x="3653" y="22"/>
                  </a:cubicBezTo>
                  <a:cubicBezTo>
                    <a:pt x="3646" y="22"/>
                    <a:pt x="3640" y="25"/>
                    <a:pt x="3634" y="29"/>
                  </a:cubicBezTo>
                  <a:cubicBezTo>
                    <a:pt x="3628" y="33"/>
                    <a:pt x="3622" y="37"/>
                    <a:pt x="3616" y="37"/>
                  </a:cubicBezTo>
                  <a:cubicBezTo>
                    <a:pt x="3614" y="37"/>
                    <a:pt x="3611" y="36"/>
                    <a:pt x="3608" y="34"/>
                  </a:cubicBezTo>
                  <a:cubicBezTo>
                    <a:pt x="3611" y="30"/>
                    <a:pt x="3621" y="32"/>
                    <a:pt x="3621" y="25"/>
                  </a:cubicBezTo>
                  <a:cubicBezTo>
                    <a:pt x="3617" y="24"/>
                    <a:pt x="3610" y="23"/>
                    <a:pt x="3604" y="23"/>
                  </a:cubicBezTo>
                  <a:cubicBezTo>
                    <a:pt x="3598" y="23"/>
                    <a:pt x="3591" y="24"/>
                    <a:pt x="3585" y="24"/>
                  </a:cubicBezTo>
                  <a:cubicBezTo>
                    <a:pt x="3575" y="25"/>
                    <a:pt x="3567" y="31"/>
                    <a:pt x="3560" y="31"/>
                  </a:cubicBezTo>
                  <a:cubicBezTo>
                    <a:pt x="3558" y="31"/>
                    <a:pt x="3556" y="31"/>
                    <a:pt x="3554" y="29"/>
                  </a:cubicBezTo>
                  <a:cubicBezTo>
                    <a:pt x="3555" y="27"/>
                    <a:pt x="3558" y="26"/>
                    <a:pt x="3562" y="26"/>
                  </a:cubicBezTo>
                  <a:cubicBezTo>
                    <a:pt x="3563" y="26"/>
                    <a:pt x="3564" y="26"/>
                    <a:pt x="3565" y="26"/>
                  </a:cubicBezTo>
                  <a:cubicBezTo>
                    <a:pt x="3565" y="20"/>
                    <a:pt x="3565" y="20"/>
                    <a:pt x="3565" y="20"/>
                  </a:cubicBezTo>
                  <a:cubicBezTo>
                    <a:pt x="3543" y="14"/>
                    <a:pt x="3516" y="12"/>
                    <a:pt x="3489" y="12"/>
                  </a:cubicBezTo>
                  <a:cubicBezTo>
                    <a:pt x="3482" y="12"/>
                    <a:pt x="3474" y="12"/>
                    <a:pt x="3466" y="12"/>
                  </a:cubicBezTo>
                  <a:cubicBezTo>
                    <a:pt x="3460" y="14"/>
                    <a:pt x="3462" y="22"/>
                    <a:pt x="3456" y="23"/>
                  </a:cubicBezTo>
                  <a:cubicBezTo>
                    <a:pt x="3441" y="20"/>
                    <a:pt x="3431" y="13"/>
                    <a:pt x="3416" y="10"/>
                  </a:cubicBezTo>
                  <a:cubicBezTo>
                    <a:pt x="3416" y="20"/>
                    <a:pt x="3430" y="17"/>
                    <a:pt x="3431" y="25"/>
                  </a:cubicBezTo>
                  <a:cubicBezTo>
                    <a:pt x="3429" y="28"/>
                    <a:pt x="3427" y="28"/>
                    <a:pt x="3425" y="28"/>
                  </a:cubicBezTo>
                  <a:cubicBezTo>
                    <a:pt x="3420" y="28"/>
                    <a:pt x="3417" y="22"/>
                    <a:pt x="3413" y="20"/>
                  </a:cubicBezTo>
                  <a:cubicBezTo>
                    <a:pt x="3405" y="14"/>
                    <a:pt x="3390" y="12"/>
                    <a:pt x="3384" y="8"/>
                  </a:cubicBezTo>
                  <a:cubicBezTo>
                    <a:pt x="3384" y="5"/>
                    <a:pt x="3381" y="4"/>
                    <a:pt x="3380" y="1"/>
                  </a:cubicBezTo>
                  <a:cubicBezTo>
                    <a:pt x="3378" y="1"/>
                    <a:pt x="3377" y="0"/>
                    <a:pt x="33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50"/>
            <p:cNvSpPr>
              <a:spLocks noEditPoints="1"/>
            </p:cNvSpPr>
            <p:nvPr/>
          </p:nvSpPr>
          <p:spPr bwMode="auto">
            <a:xfrm>
              <a:off x="-627" y="1568"/>
              <a:ext cx="8343" cy="2197"/>
            </a:xfrm>
            <a:custGeom>
              <a:avLst/>
              <a:gdLst>
                <a:gd name="T0" fmla="*/ 1802 w 3529"/>
                <a:gd name="T1" fmla="*/ 846 h 928"/>
                <a:gd name="T2" fmla="*/ 1998 w 3529"/>
                <a:gd name="T3" fmla="*/ 895 h 928"/>
                <a:gd name="T4" fmla="*/ 1797 w 3529"/>
                <a:gd name="T5" fmla="*/ 812 h 928"/>
                <a:gd name="T6" fmla="*/ 2083 w 3529"/>
                <a:gd name="T7" fmla="*/ 797 h 928"/>
                <a:gd name="T8" fmla="*/ 1966 w 3529"/>
                <a:gd name="T9" fmla="*/ 639 h 928"/>
                <a:gd name="T10" fmla="*/ 1675 w 3529"/>
                <a:gd name="T11" fmla="*/ 566 h 928"/>
                <a:gd name="T12" fmla="*/ 1539 w 3529"/>
                <a:gd name="T13" fmla="*/ 619 h 928"/>
                <a:gd name="T14" fmla="*/ 1487 w 3529"/>
                <a:gd name="T15" fmla="*/ 772 h 928"/>
                <a:gd name="T16" fmla="*/ 1694 w 3529"/>
                <a:gd name="T17" fmla="*/ 758 h 928"/>
                <a:gd name="T18" fmla="*/ 1852 w 3529"/>
                <a:gd name="T19" fmla="*/ 675 h 928"/>
                <a:gd name="T20" fmla="*/ 1525 w 3529"/>
                <a:gd name="T21" fmla="*/ 555 h 928"/>
                <a:gd name="T22" fmla="*/ 1536 w 3529"/>
                <a:gd name="T23" fmla="*/ 541 h 928"/>
                <a:gd name="T24" fmla="*/ 1437 w 3529"/>
                <a:gd name="T25" fmla="*/ 538 h 928"/>
                <a:gd name="T26" fmla="*/ 1422 w 3529"/>
                <a:gd name="T27" fmla="*/ 518 h 928"/>
                <a:gd name="T28" fmla="*/ 1545 w 3529"/>
                <a:gd name="T29" fmla="*/ 499 h 928"/>
                <a:gd name="T30" fmla="*/ 1704 w 3529"/>
                <a:gd name="T31" fmla="*/ 523 h 928"/>
                <a:gd name="T32" fmla="*/ 1819 w 3529"/>
                <a:gd name="T33" fmla="*/ 552 h 928"/>
                <a:gd name="T34" fmla="*/ 1844 w 3529"/>
                <a:gd name="T35" fmla="*/ 504 h 928"/>
                <a:gd name="T36" fmla="*/ 833 w 3529"/>
                <a:gd name="T37" fmla="*/ 369 h 928"/>
                <a:gd name="T38" fmla="*/ 3244 w 3529"/>
                <a:gd name="T39" fmla="*/ 300 h 928"/>
                <a:gd name="T40" fmla="*/ 3189 w 3529"/>
                <a:gd name="T41" fmla="*/ 313 h 928"/>
                <a:gd name="T42" fmla="*/ 3153 w 3529"/>
                <a:gd name="T43" fmla="*/ 293 h 928"/>
                <a:gd name="T44" fmla="*/ 118 w 3529"/>
                <a:gd name="T45" fmla="*/ 223 h 928"/>
                <a:gd name="T46" fmla="*/ 166 w 3529"/>
                <a:gd name="T47" fmla="*/ 210 h 928"/>
                <a:gd name="T48" fmla="*/ 142 w 3529"/>
                <a:gd name="T49" fmla="*/ 181 h 928"/>
                <a:gd name="T50" fmla="*/ 449 w 3529"/>
                <a:gd name="T51" fmla="*/ 128 h 928"/>
                <a:gd name="T52" fmla="*/ 340 w 3529"/>
                <a:gd name="T53" fmla="*/ 111 h 928"/>
                <a:gd name="T54" fmla="*/ 3276 w 3529"/>
                <a:gd name="T55" fmla="*/ 35 h 928"/>
                <a:gd name="T56" fmla="*/ 330 w 3529"/>
                <a:gd name="T57" fmla="*/ 0 h 928"/>
                <a:gd name="T58" fmla="*/ 246 w 3529"/>
                <a:gd name="T59" fmla="*/ 77 h 928"/>
                <a:gd name="T60" fmla="*/ 250 w 3529"/>
                <a:gd name="T61" fmla="*/ 150 h 928"/>
                <a:gd name="T62" fmla="*/ 345 w 3529"/>
                <a:gd name="T63" fmla="*/ 81 h 928"/>
                <a:gd name="T64" fmla="*/ 484 w 3529"/>
                <a:gd name="T65" fmla="*/ 123 h 928"/>
                <a:gd name="T66" fmla="*/ 501 w 3529"/>
                <a:gd name="T67" fmla="*/ 100 h 928"/>
                <a:gd name="T68" fmla="*/ 623 w 3529"/>
                <a:gd name="T69" fmla="*/ 47 h 928"/>
                <a:gd name="T70" fmla="*/ 684 w 3529"/>
                <a:gd name="T71" fmla="*/ 61 h 928"/>
                <a:gd name="T72" fmla="*/ 588 w 3529"/>
                <a:gd name="T73" fmla="*/ 146 h 928"/>
                <a:gd name="T74" fmla="*/ 603 w 3529"/>
                <a:gd name="T75" fmla="*/ 198 h 928"/>
                <a:gd name="T76" fmla="*/ 399 w 3529"/>
                <a:gd name="T77" fmla="*/ 140 h 928"/>
                <a:gd name="T78" fmla="*/ 263 w 3529"/>
                <a:gd name="T79" fmla="*/ 160 h 928"/>
                <a:gd name="T80" fmla="*/ 176 w 3529"/>
                <a:gd name="T81" fmla="*/ 411 h 928"/>
                <a:gd name="T82" fmla="*/ 316 w 3529"/>
                <a:gd name="T83" fmla="*/ 415 h 928"/>
                <a:gd name="T84" fmla="*/ 750 w 3529"/>
                <a:gd name="T85" fmla="*/ 460 h 928"/>
                <a:gd name="T86" fmla="*/ 681 w 3529"/>
                <a:gd name="T87" fmla="*/ 283 h 928"/>
                <a:gd name="T88" fmla="*/ 716 w 3529"/>
                <a:gd name="T89" fmla="*/ 301 h 928"/>
                <a:gd name="T90" fmla="*/ 815 w 3529"/>
                <a:gd name="T91" fmla="*/ 342 h 928"/>
                <a:gd name="T92" fmla="*/ 830 w 3529"/>
                <a:gd name="T93" fmla="*/ 259 h 928"/>
                <a:gd name="T94" fmla="*/ 1005 w 3529"/>
                <a:gd name="T95" fmla="*/ 278 h 928"/>
                <a:gd name="T96" fmla="*/ 1119 w 3529"/>
                <a:gd name="T97" fmla="*/ 339 h 928"/>
                <a:gd name="T98" fmla="*/ 3257 w 3529"/>
                <a:gd name="T99" fmla="*/ 43 h 928"/>
                <a:gd name="T100" fmla="*/ 2707 w 3529"/>
                <a:gd name="T101" fmla="*/ 160 h 928"/>
                <a:gd name="T102" fmla="*/ 2820 w 3529"/>
                <a:gd name="T103" fmla="*/ 239 h 928"/>
                <a:gd name="T104" fmla="*/ 3036 w 3529"/>
                <a:gd name="T105" fmla="*/ 354 h 928"/>
                <a:gd name="T106" fmla="*/ 3529 w 3529"/>
                <a:gd name="T107" fmla="*/ 499 h 928"/>
                <a:gd name="T108" fmla="*/ 3363 w 3529"/>
                <a:gd name="T109" fmla="*/ 410 h 928"/>
                <a:gd name="T110" fmla="*/ 3197 w 3529"/>
                <a:gd name="T111" fmla="*/ 371 h 928"/>
                <a:gd name="T112" fmla="*/ 3034 w 3529"/>
                <a:gd name="T113" fmla="*/ 329 h 928"/>
                <a:gd name="T114" fmla="*/ 2936 w 3529"/>
                <a:gd name="T115" fmla="*/ 266 h 928"/>
                <a:gd name="T116" fmla="*/ 3039 w 3529"/>
                <a:gd name="T117" fmla="*/ 198 h 928"/>
                <a:gd name="T118" fmla="*/ 3097 w 3529"/>
                <a:gd name="T119" fmla="*/ 191 h 928"/>
                <a:gd name="T120" fmla="*/ 3202 w 3529"/>
                <a:gd name="T121" fmla="*/ 88 h 928"/>
                <a:gd name="T122" fmla="*/ 3272 w 3529"/>
                <a:gd name="T123" fmla="*/ 54 h 928"/>
                <a:gd name="T124" fmla="*/ 3267 w 3529"/>
                <a:gd name="T125" fmla="*/ 7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29" h="928">
                  <a:moveTo>
                    <a:pt x="1978" y="918"/>
                  </a:moveTo>
                  <a:cubicBezTo>
                    <a:pt x="1975" y="918"/>
                    <a:pt x="1971" y="921"/>
                    <a:pt x="1973" y="927"/>
                  </a:cubicBezTo>
                  <a:cubicBezTo>
                    <a:pt x="1974" y="928"/>
                    <a:pt x="1976" y="928"/>
                    <a:pt x="1979" y="928"/>
                  </a:cubicBezTo>
                  <a:cubicBezTo>
                    <a:pt x="1981" y="928"/>
                    <a:pt x="1983" y="928"/>
                    <a:pt x="1984" y="927"/>
                  </a:cubicBezTo>
                  <a:cubicBezTo>
                    <a:pt x="1987" y="922"/>
                    <a:pt x="1983" y="918"/>
                    <a:pt x="1978" y="918"/>
                  </a:cubicBezTo>
                  <a:moveTo>
                    <a:pt x="1798" y="824"/>
                  </a:moveTo>
                  <a:cubicBezTo>
                    <a:pt x="1790" y="824"/>
                    <a:pt x="1787" y="829"/>
                    <a:pt x="1780" y="830"/>
                  </a:cubicBezTo>
                  <a:cubicBezTo>
                    <a:pt x="1776" y="829"/>
                    <a:pt x="1770" y="824"/>
                    <a:pt x="1766" y="824"/>
                  </a:cubicBezTo>
                  <a:cubicBezTo>
                    <a:pt x="1764" y="824"/>
                    <a:pt x="1762" y="825"/>
                    <a:pt x="1761" y="828"/>
                  </a:cubicBezTo>
                  <a:cubicBezTo>
                    <a:pt x="1763" y="833"/>
                    <a:pt x="1769" y="834"/>
                    <a:pt x="1771" y="838"/>
                  </a:cubicBezTo>
                  <a:cubicBezTo>
                    <a:pt x="1766" y="848"/>
                    <a:pt x="1776" y="856"/>
                    <a:pt x="1786" y="859"/>
                  </a:cubicBezTo>
                  <a:cubicBezTo>
                    <a:pt x="1791" y="854"/>
                    <a:pt x="1793" y="848"/>
                    <a:pt x="1802" y="846"/>
                  </a:cubicBezTo>
                  <a:cubicBezTo>
                    <a:pt x="1804" y="841"/>
                    <a:pt x="1806" y="827"/>
                    <a:pt x="1800" y="824"/>
                  </a:cubicBezTo>
                  <a:cubicBezTo>
                    <a:pt x="1800" y="824"/>
                    <a:pt x="1799" y="824"/>
                    <a:pt x="1798" y="824"/>
                  </a:cubicBezTo>
                  <a:moveTo>
                    <a:pt x="2042" y="822"/>
                  </a:moveTo>
                  <a:cubicBezTo>
                    <a:pt x="2038" y="822"/>
                    <a:pt x="2038" y="822"/>
                    <a:pt x="2038" y="822"/>
                  </a:cubicBezTo>
                  <a:cubicBezTo>
                    <a:pt x="2032" y="854"/>
                    <a:pt x="1986" y="851"/>
                    <a:pt x="1979" y="882"/>
                  </a:cubicBezTo>
                  <a:cubicBezTo>
                    <a:pt x="1980" y="883"/>
                    <a:pt x="1983" y="883"/>
                    <a:pt x="1985" y="883"/>
                  </a:cubicBezTo>
                  <a:cubicBezTo>
                    <a:pt x="1986" y="883"/>
                    <a:pt x="1986" y="883"/>
                    <a:pt x="1987" y="883"/>
                  </a:cubicBezTo>
                  <a:cubicBezTo>
                    <a:pt x="1988" y="883"/>
                    <a:pt x="1988" y="883"/>
                    <a:pt x="1989" y="883"/>
                  </a:cubicBezTo>
                  <a:cubicBezTo>
                    <a:pt x="1991" y="883"/>
                    <a:pt x="1994" y="884"/>
                    <a:pt x="1996" y="885"/>
                  </a:cubicBezTo>
                  <a:cubicBezTo>
                    <a:pt x="1995" y="888"/>
                    <a:pt x="1990" y="887"/>
                    <a:pt x="1991" y="891"/>
                  </a:cubicBezTo>
                  <a:cubicBezTo>
                    <a:pt x="1994" y="892"/>
                    <a:pt x="1994" y="895"/>
                    <a:pt x="1997" y="895"/>
                  </a:cubicBezTo>
                  <a:cubicBezTo>
                    <a:pt x="1998" y="895"/>
                    <a:pt x="1998" y="895"/>
                    <a:pt x="1998" y="895"/>
                  </a:cubicBezTo>
                  <a:cubicBezTo>
                    <a:pt x="2001" y="893"/>
                    <a:pt x="2000" y="889"/>
                    <a:pt x="2002" y="887"/>
                  </a:cubicBezTo>
                  <a:cubicBezTo>
                    <a:pt x="2004" y="888"/>
                    <a:pt x="2005" y="888"/>
                    <a:pt x="2007" y="888"/>
                  </a:cubicBezTo>
                  <a:cubicBezTo>
                    <a:pt x="2028" y="888"/>
                    <a:pt x="2025" y="862"/>
                    <a:pt x="2044" y="858"/>
                  </a:cubicBezTo>
                  <a:cubicBezTo>
                    <a:pt x="2045" y="845"/>
                    <a:pt x="2057" y="843"/>
                    <a:pt x="2060" y="833"/>
                  </a:cubicBezTo>
                  <a:cubicBezTo>
                    <a:pt x="2053" y="830"/>
                    <a:pt x="2047" y="827"/>
                    <a:pt x="2042" y="822"/>
                  </a:cubicBezTo>
                  <a:moveTo>
                    <a:pt x="1759" y="814"/>
                  </a:moveTo>
                  <a:cubicBezTo>
                    <a:pt x="1755" y="814"/>
                    <a:pt x="1753" y="816"/>
                    <a:pt x="1753" y="820"/>
                  </a:cubicBezTo>
                  <a:cubicBezTo>
                    <a:pt x="1754" y="821"/>
                    <a:pt x="1756" y="822"/>
                    <a:pt x="1758" y="822"/>
                  </a:cubicBezTo>
                  <a:cubicBezTo>
                    <a:pt x="1759" y="822"/>
                    <a:pt x="1760" y="822"/>
                    <a:pt x="1760" y="821"/>
                  </a:cubicBezTo>
                  <a:cubicBezTo>
                    <a:pt x="1762" y="820"/>
                    <a:pt x="1761" y="816"/>
                    <a:pt x="1760" y="814"/>
                  </a:cubicBezTo>
                  <a:cubicBezTo>
                    <a:pt x="1760" y="814"/>
                    <a:pt x="1760" y="814"/>
                    <a:pt x="1759" y="814"/>
                  </a:cubicBezTo>
                  <a:moveTo>
                    <a:pt x="1797" y="812"/>
                  </a:moveTo>
                  <a:cubicBezTo>
                    <a:pt x="1793" y="812"/>
                    <a:pt x="1790" y="818"/>
                    <a:pt x="1797" y="820"/>
                  </a:cubicBezTo>
                  <a:cubicBezTo>
                    <a:pt x="1799" y="818"/>
                    <a:pt x="1801" y="817"/>
                    <a:pt x="1801" y="814"/>
                  </a:cubicBezTo>
                  <a:cubicBezTo>
                    <a:pt x="1800" y="813"/>
                    <a:pt x="1798" y="812"/>
                    <a:pt x="1797" y="812"/>
                  </a:cubicBezTo>
                  <a:moveTo>
                    <a:pt x="2043" y="759"/>
                  </a:moveTo>
                  <a:cubicBezTo>
                    <a:pt x="2040" y="759"/>
                    <a:pt x="2039" y="761"/>
                    <a:pt x="2038" y="763"/>
                  </a:cubicBezTo>
                  <a:cubicBezTo>
                    <a:pt x="2035" y="775"/>
                    <a:pt x="2070" y="782"/>
                    <a:pt x="2064" y="800"/>
                  </a:cubicBezTo>
                  <a:cubicBezTo>
                    <a:pt x="2063" y="804"/>
                    <a:pt x="2057" y="804"/>
                    <a:pt x="2057" y="809"/>
                  </a:cubicBezTo>
                  <a:cubicBezTo>
                    <a:pt x="2064" y="814"/>
                    <a:pt x="2068" y="822"/>
                    <a:pt x="2073" y="828"/>
                  </a:cubicBezTo>
                  <a:cubicBezTo>
                    <a:pt x="2082" y="828"/>
                    <a:pt x="2082" y="819"/>
                    <a:pt x="2087" y="814"/>
                  </a:cubicBezTo>
                  <a:cubicBezTo>
                    <a:pt x="2093" y="809"/>
                    <a:pt x="2105" y="806"/>
                    <a:pt x="2103" y="795"/>
                  </a:cubicBezTo>
                  <a:cubicBezTo>
                    <a:pt x="2101" y="793"/>
                    <a:pt x="2099" y="792"/>
                    <a:pt x="2097" y="792"/>
                  </a:cubicBezTo>
                  <a:cubicBezTo>
                    <a:pt x="2092" y="792"/>
                    <a:pt x="2088" y="797"/>
                    <a:pt x="2083" y="797"/>
                  </a:cubicBezTo>
                  <a:cubicBezTo>
                    <a:pt x="2078" y="796"/>
                    <a:pt x="2079" y="791"/>
                    <a:pt x="2079" y="786"/>
                  </a:cubicBezTo>
                  <a:cubicBezTo>
                    <a:pt x="2078" y="785"/>
                    <a:pt x="2077" y="785"/>
                    <a:pt x="2075" y="785"/>
                  </a:cubicBezTo>
                  <a:cubicBezTo>
                    <a:pt x="2074" y="785"/>
                    <a:pt x="2074" y="785"/>
                    <a:pt x="2073" y="785"/>
                  </a:cubicBezTo>
                  <a:cubicBezTo>
                    <a:pt x="2072" y="785"/>
                    <a:pt x="2072" y="785"/>
                    <a:pt x="2071" y="785"/>
                  </a:cubicBezTo>
                  <a:cubicBezTo>
                    <a:pt x="2071" y="785"/>
                    <a:pt x="2071" y="785"/>
                    <a:pt x="2070" y="785"/>
                  </a:cubicBezTo>
                  <a:cubicBezTo>
                    <a:pt x="2064" y="775"/>
                    <a:pt x="2053" y="768"/>
                    <a:pt x="2045" y="759"/>
                  </a:cubicBezTo>
                  <a:cubicBezTo>
                    <a:pt x="2044" y="759"/>
                    <a:pt x="2044" y="759"/>
                    <a:pt x="2043" y="759"/>
                  </a:cubicBezTo>
                  <a:moveTo>
                    <a:pt x="1966" y="639"/>
                  </a:moveTo>
                  <a:cubicBezTo>
                    <a:pt x="1963" y="639"/>
                    <a:pt x="1961" y="641"/>
                    <a:pt x="1962" y="645"/>
                  </a:cubicBezTo>
                  <a:cubicBezTo>
                    <a:pt x="1962" y="649"/>
                    <a:pt x="1972" y="655"/>
                    <a:pt x="1980" y="655"/>
                  </a:cubicBezTo>
                  <a:cubicBezTo>
                    <a:pt x="1983" y="655"/>
                    <a:pt x="1987" y="654"/>
                    <a:pt x="1988" y="650"/>
                  </a:cubicBezTo>
                  <a:cubicBezTo>
                    <a:pt x="1985" y="647"/>
                    <a:pt x="1973" y="639"/>
                    <a:pt x="1966" y="639"/>
                  </a:cubicBezTo>
                  <a:moveTo>
                    <a:pt x="1745" y="556"/>
                  </a:moveTo>
                  <a:cubicBezTo>
                    <a:pt x="1720" y="564"/>
                    <a:pt x="1746" y="613"/>
                    <a:pt x="1717" y="613"/>
                  </a:cubicBezTo>
                  <a:cubicBezTo>
                    <a:pt x="1716" y="613"/>
                    <a:pt x="1716" y="613"/>
                    <a:pt x="1715" y="613"/>
                  </a:cubicBezTo>
                  <a:cubicBezTo>
                    <a:pt x="1709" y="612"/>
                    <a:pt x="1706" y="607"/>
                    <a:pt x="1702" y="605"/>
                  </a:cubicBezTo>
                  <a:cubicBezTo>
                    <a:pt x="1701" y="604"/>
                    <a:pt x="1700" y="604"/>
                    <a:pt x="1698" y="604"/>
                  </a:cubicBezTo>
                  <a:cubicBezTo>
                    <a:pt x="1698" y="604"/>
                    <a:pt x="1698" y="604"/>
                    <a:pt x="1698" y="604"/>
                  </a:cubicBezTo>
                  <a:cubicBezTo>
                    <a:pt x="1697" y="604"/>
                    <a:pt x="1697" y="604"/>
                    <a:pt x="1697" y="604"/>
                  </a:cubicBezTo>
                  <a:cubicBezTo>
                    <a:pt x="1696" y="604"/>
                    <a:pt x="1695" y="604"/>
                    <a:pt x="1694" y="604"/>
                  </a:cubicBezTo>
                  <a:cubicBezTo>
                    <a:pt x="1685" y="600"/>
                    <a:pt x="1678" y="592"/>
                    <a:pt x="1673" y="587"/>
                  </a:cubicBezTo>
                  <a:cubicBezTo>
                    <a:pt x="1677" y="580"/>
                    <a:pt x="1686" y="577"/>
                    <a:pt x="1688" y="568"/>
                  </a:cubicBezTo>
                  <a:cubicBezTo>
                    <a:pt x="1686" y="566"/>
                    <a:pt x="1684" y="565"/>
                    <a:pt x="1682" y="565"/>
                  </a:cubicBezTo>
                  <a:cubicBezTo>
                    <a:pt x="1680" y="565"/>
                    <a:pt x="1677" y="566"/>
                    <a:pt x="1675" y="566"/>
                  </a:cubicBezTo>
                  <a:cubicBezTo>
                    <a:pt x="1672" y="567"/>
                    <a:pt x="1670" y="568"/>
                    <a:pt x="1667" y="568"/>
                  </a:cubicBezTo>
                  <a:cubicBezTo>
                    <a:pt x="1666" y="568"/>
                    <a:pt x="1666" y="568"/>
                    <a:pt x="1665" y="567"/>
                  </a:cubicBezTo>
                  <a:cubicBezTo>
                    <a:pt x="1658" y="566"/>
                    <a:pt x="1651" y="556"/>
                    <a:pt x="1643" y="556"/>
                  </a:cubicBezTo>
                  <a:cubicBezTo>
                    <a:pt x="1641" y="556"/>
                    <a:pt x="1638" y="558"/>
                    <a:pt x="1635" y="561"/>
                  </a:cubicBezTo>
                  <a:cubicBezTo>
                    <a:pt x="1637" y="564"/>
                    <a:pt x="1645" y="564"/>
                    <a:pt x="1642" y="568"/>
                  </a:cubicBezTo>
                  <a:cubicBezTo>
                    <a:pt x="1639" y="568"/>
                    <a:pt x="1637" y="568"/>
                    <a:pt x="1635" y="568"/>
                  </a:cubicBezTo>
                  <a:cubicBezTo>
                    <a:pt x="1619" y="568"/>
                    <a:pt x="1618" y="585"/>
                    <a:pt x="1607" y="592"/>
                  </a:cubicBezTo>
                  <a:cubicBezTo>
                    <a:pt x="1596" y="589"/>
                    <a:pt x="1595" y="580"/>
                    <a:pt x="1585" y="580"/>
                  </a:cubicBezTo>
                  <a:cubicBezTo>
                    <a:pt x="1584" y="580"/>
                    <a:pt x="1583" y="580"/>
                    <a:pt x="1582" y="580"/>
                  </a:cubicBezTo>
                  <a:cubicBezTo>
                    <a:pt x="1569" y="582"/>
                    <a:pt x="1566" y="599"/>
                    <a:pt x="1555" y="605"/>
                  </a:cubicBezTo>
                  <a:cubicBezTo>
                    <a:pt x="1546" y="605"/>
                    <a:pt x="1546" y="605"/>
                    <a:pt x="1546" y="605"/>
                  </a:cubicBezTo>
                  <a:cubicBezTo>
                    <a:pt x="1539" y="608"/>
                    <a:pt x="1541" y="615"/>
                    <a:pt x="1539" y="619"/>
                  </a:cubicBezTo>
                  <a:cubicBezTo>
                    <a:pt x="1534" y="629"/>
                    <a:pt x="1513" y="638"/>
                    <a:pt x="1497" y="640"/>
                  </a:cubicBezTo>
                  <a:cubicBezTo>
                    <a:pt x="1496" y="640"/>
                    <a:pt x="1496" y="640"/>
                    <a:pt x="1495" y="640"/>
                  </a:cubicBezTo>
                  <a:cubicBezTo>
                    <a:pt x="1494" y="640"/>
                    <a:pt x="1493" y="640"/>
                    <a:pt x="1491" y="640"/>
                  </a:cubicBezTo>
                  <a:cubicBezTo>
                    <a:pt x="1490" y="639"/>
                    <a:pt x="1488" y="639"/>
                    <a:pt x="1487" y="639"/>
                  </a:cubicBezTo>
                  <a:cubicBezTo>
                    <a:pt x="1486" y="639"/>
                    <a:pt x="1485" y="639"/>
                    <a:pt x="1483" y="640"/>
                  </a:cubicBezTo>
                  <a:cubicBezTo>
                    <a:pt x="1474" y="642"/>
                    <a:pt x="1468" y="653"/>
                    <a:pt x="1457" y="653"/>
                  </a:cubicBezTo>
                  <a:cubicBezTo>
                    <a:pt x="1456" y="653"/>
                    <a:pt x="1455" y="653"/>
                    <a:pt x="1453" y="653"/>
                  </a:cubicBezTo>
                  <a:cubicBezTo>
                    <a:pt x="1449" y="664"/>
                    <a:pt x="1446" y="676"/>
                    <a:pt x="1457" y="686"/>
                  </a:cubicBezTo>
                  <a:cubicBezTo>
                    <a:pt x="1447" y="694"/>
                    <a:pt x="1456" y="700"/>
                    <a:pt x="1459" y="707"/>
                  </a:cubicBezTo>
                  <a:cubicBezTo>
                    <a:pt x="1464" y="719"/>
                    <a:pt x="1473" y="738"/>
                    <a:pt x="1470" y="750"/>
                  </a:cubicBezTo>
                  <a:cubicBezTo>
                    <a:pt x="1469" y="756"/>
                    <a:pt x="1462" y="759"/>
                    <a:pt x="1465" y="767"/>
                  </a:cubicBezTo>
                  <a:cubicBezTo>
                    <a:pt x="1470" y="771"/>
                    <a:pt x="1478" y="772"/>
                    <a:pt x="1487" y="772"/>
                  </a:cubicBezTo>
                  <a:cubicBezTo>
                    <a:pt x="1489" y="772"/>
                    <a:pt x="1491" y="772"/>
                    <a:pt x="1492" y="772"/>
                  </a:cubicBezTo>
                  <a:cubicBezTo>
                    <a:pt x="1505" y="765"/>
                    <a:pt x="1514" y="756"/>
                    <a:pt x="1530" y="756"/>
                  </a:cubicBezTo>
                  <a:cubicBezTo>
                    <a:pt x="1531" y="756"/>
                    <a:pt x="1532" y="756"/>
                    <a:pt x="1533" y="757"/>
                  </a:cubicBezTo>
                  <a:cubicBezTo>
                    <a:pt x="1537" y="757"/>
                    <a:pt x="1541" y="759"/>
                    <a:pt x="1545" y="759"/>
                  </a:cubicBezTo>
                  <a:cubicBezTo>
                    <a:pt x="1545" y="759"/>
                    <a:pt x="1546" y="759"/>
                    <a:pt x="1546" y="759"/>
                  </a:cubicBezTo>
                  <a:cubicBezTo>
                    <a:pt x="1557" y="759"/>
                    <a:pt x="1560" y="751"/>
                    <a:pt x="1570" y="748"/>
                  </a:cubicBezTo>
                  <a:cubicBezTo>
                    <a:pt x="1575" y="747"/>
                    <a:pt x="1583" y="747"/>
                    <a:pt x="1589" y="745"/>
                  </a:cubicBezTo>
                  <a:cubicBezTo>
                    <a:pt x="1599" y="742"/>
                    <a:pt x="1611" y="739"/>
                    <a:pt x="1625" y="737"/>
                  </a:cubicBezTo>
                  <a:cubicBezTo>
                    <a:pt x="1634" y="742"/>
                    <a:pt x="1644" y="741"/>
                    <a:pt x="1652" y="745"/>
                  </a:cubicBezTo>
                  <a:cubicBezTo>
                    <a:pt x="1662" y="752"/>
                    <a:pt x="1663" y="764"/>
                    <a:pt x="1674" y="770"/>
                  </a:cubicBezTo>
                  <a:cubicBezTo>
                    <a:pt x="1682" y="768"/>
                    <a:pt x="1682" y="758"/>
                    <a:pt x="1690" y="758"/>
                  </a:cubicBezTo>
                  <a:cubicBezTo>
                    <a:pt x="1691" y="758"/>
                    <a:pt x="1692" y="758"/>
                    <a:pt x="1694" y="758"/>
                  </a:cubicBezTo>
                  <a:cubicBezTo>
                    <a:pt x="1697" y="764"/>
                    <a:pt x="1686" y="765"/>
                    <a:pt x="1686" y="771"/>
                  </a:cubicBezTo>
                  <a:cubicBezTo>
                    <a:pt x="1695" y="773"/>
                    <a:pt x="1698" y="779"/>
                    <a:pt x="1707" y="780"/>
                  </a:cubicBezTo>
                  <a:cubicBezTo>
                    <a:pt x="1712" y="785"/>
                    <a:pt x="1717" y="798"/>
                    <a:pt x="1727" y="803"/>
                  </a:cubicBezTo>
                  <a:cubicBezTo>
                    <a:pt x="1729" y="804"/>
                    <a:pt x="1734" y="803"/>
                    <a:pt x="1737" y="805"/>
                  </a:cubicBezTo>
                  <a:cubicBezTo>
                    <a:pt x="1742" y="807"/>
                    <a:pt x="1741" y="810"/>
                    <a:pt x="1746" y="810"/>
                  </a:cubicBezTo>
                  <a:cubicBezTo>
                    <a:pt x="1746" y="810"/>
                    <a:pt x="1746" y="810"/>
                    <a:pt x="1747" y="810"/>
                  </a:cubicBezTo>
                  <a:cubicBezTo>
                    <a:pt x="1754" y="810"/>
                    <a:pt x="1757" y="805"/>
                    <a:pt x="1764" y="802"/>
                  </a:cubicBezTo>
                  <a:cubicBezTo>
                    <a:pt x="1768" y="805"/>
                    <a:pt x="1772" y="809"/>
                    <a:pt x="1779" y="809"/>
                  </a:cubicBezTo>
                  <a:cubicBezTo>
                    <a:pt x="1787" y="801"/>
                    <a:pt x="1793" y="801"/>
                    <a:pt x="1806" y="798"/>
                  </a:cubicBezTo>
                  <a:cubicBezTo>
                    <a:pt x="1819" y="795"/>
                    <a:pt x="1817" y="785"/>
                    <a:pt x="1820" y="775"/>
                  </a:cubicBezTo>
                  <a:cubicBezTo>
                    <a:pt x="1824" y="760"/>
                    <a:pt x="1841" y="751"/>
                    <a:pt x="1846" y="739"/>
                  </a:cubicBezTo>
                  <a:cubicBezTo>
                    <a:pt x="1853" y="718"/>
                    <a:pt x="1844" y="693"/>
                    <a:pt x="1852" y="675"/>
                  </a:cubicBezTo>
                  <a:cubicBezTo>
                    <a:pt x="1851" y="674"/>
                    <a:pt x="1851" y="674"/>
                    <a:pt x="1850" y="674"/>
                  </a:cubicBezTo>
                  <a:cubicBezTo>
                    <a:pt x="1849" y="674"/>
                    <a:pt x="1848" y="675"/>
                    <a:pt x="1847" y="676"/>
                  </a:cubicBezTo>
                  <a:cubicBezTo>
                    <a:pt x="1846" y="678"/>
                    <a:pt x="1845" y="679"/>
                    <a:pt x="1843" y="679"/>
                  </a:cubicBezTo>
                  <a:cubicBezTo>
                    <a:pt x="1843" y="679"/>
                    <a:pt x="1843" y="679"/>
                    <a:pt x="1842" y="679"/>
                  </a:cubicBezTo>
                  <a:cubicBezTo>
                    <a:pt x="1836" y="672"/>
                    <a:pt x="1822" y="669"/>
                    <a:pt x="1825" y="657"/>
                  </a:cubicBezTo>
                  <a:cubicBezTo>
                    <a:pt x="1817" y="655"/>
                    <a:pt x="1811" y="651"/>
                    <a:pt x="1813" y="641"/>
                  </a:cubicBezTo>
                  <a:cubicBezTo>
                    <a:pt x="1794" y="631"/>
                    <a:pt x="1772" y="620"/>
                    <a:pt x="1775" y="595"/>
                  </a:cubicBezTo>
                  <a:cubicBezTo>
                    <a:pt x="1772" y="588"/>
                    <a:pt x="1761" y="588"/>
                    <a:pt x="1755" y="583"/>
                  </a:cubicBezTo>
                  <a:cubicBezTo>
                    <a:pt x="1759" y="571"/>
                    <a:pt x="1752" y="562"/>
                    <a:pt x="1745" y="556"/>
                  </a:cubicBezTo>
                  <a:moveTo>
                    <a:pt x="1512" y="541"/>
                  </a:moveTo>
                  <a:cubicBezTo>
                    <a:pt x="1508" y="541"/>
                    <a:pt x="1505" y="543"/>
                    <a:pt x="1506" y="549"/>
                  </a:cubicBezTo>
                  <a:cubicBezTo>
                    <a:pt x="1513" y="550"/>
                    <a:pt x="1517" y="555"/>
                    <a:pt x="1525" y="555"/>
                  </a:cubicBezTo>
                  <a:cubicBezTo>
                    <a:pt x="1526" y="555"/>
                    <a:pt x="1526" y="554"/>
                    <a:pt x="1527" y="554"/>
                  </a:cubicBezTo>
                  <a:cubicBezTo>
                    <a:pt x="1527" y="554"/>
                    <a:pt x="1527" y="554"/>
                    <a:pt x="1528" y="554"/>
                  </a:cubicBezTo>
                  <a:cubicBezTo>
                    <a:pt x="1529" y="553"/>
                    <a:pt x="1529" y="550"/>
                    <a:pt x="1529" y="547"/>
                  </a:cubicBezTo>
                  <a:cubicBezTo>
                    <a:pt x="1525" y="545"/>
                    <a:pt x="1518" y="541"/>
                    <a:pt x="1512" y="541"/>
                  </a:cubicBezTo>
                  <a:moveTo>
                    <a:pt x="1577" y="534"/>
                  </a:moveTo>
                  <a:cubicBezTo>
                    <a:pt x="1566" y="534"/>
                    <a:pt x="1553" y="541"/>
                    <a:pt x="1553" y="550"/>
                  </a:cubicBezTo>
                  <a:cubicBezTo>
                    <a:pt x="1555" y="550"/>
                    <a:pt x="1556" y="551"/>
                    <a:pt x="1556" y="553"/>
                  </a:cubicBezTo>
                  <a:cubicBezTo>
                    <a:pt x="1571" y="551"/>
                    <a:pt x="1581" y="547"/>
                    <a:pt x="1590" y="541"/>
                  </a:cubicBezTo>
                  <a:cubicBezTo>
                    <a:pt x="1588" y="536"/>
                    <a:pt x="1583" y="534"/>
                    <a:pt x="1577" y="534"/>
                  </a:cubicBezTo>
                  <a:moveTo>
                    <a:pt x="1529" y="531"/>
                  </a:moveTo>
                  <a:cubicBezTo>
                    <a:pt x="1523" y="531"/>
                    <a:pt x="1519" y="532"/>
                    <a:pt x="1517" y="535"/>
                  </a:cubicBezTo>
                  <a:cubicBezTo>
                    <a:pt x="1520" y="539"/>
                    <a:pt x="1528" y="541"/>
                    <a:pt x="1536" y="541"/>
                  </a:cubicBezTo>
                  <a:cubicBezTo>
                    <a:pt x="1542" y="541"/>
                    <a:pt x="1548" y="539"/>
                    <a:pt x="1550" y="534"/>
                  </a:cubicBezTo>
                  <a:cubicBezTo>
                    <a:pt x="1545" y="533"/>
                    <a:pt x="1536" y="531"/>
                    <a:pt x="1529" y="531"/>
                  </a:cubicBezTo>
                  <a:moveTo>
                    <a:pt x="1390" y="516"/>
                  </a:moveTo>
                  <a:cubicBezTo>
                    <a:pt x="1381" y="516"/>
                    <a:pt x="1371" y="518"/>
                    <a:pt x="1366" y="521"/>
                  </a:cubicBezTo>
                  <a:cubicBezTo>
                    <a:pt x="1366" y="527"/>
                    <a:pt x="1374" y="526"/>
                    <a:pt x="1379" y="528"/>
                  </a:cubicBezTo>
                  <a:cubicBezTo>
                    <a:pt x="1384" y="529"/>
                    <a:pt x="1389" y="532"/>
                    <a:pt x="1394" y="533"/>
                  </a:cubicBezTo>
                  <a:cubicBezTo>
                    <a:pt x="1395" y="533"/>
                    <a:pt x="1396" y="533"/>
                    <a:pt x="1397" y="533"/>
                  </a:cubicBezTo>
                  <a:cubicBezTo>
                    <a:pt x="1399" y="533"/>
                    <a:pt x="1401" y="533"/>
                    <a:pt x="1403" y="533"/>
                  </a:cubicBezTo>
                  <a:cubicBezTo>
                    <a:pt x="1405" y="533"/>
                    <a:pt x="1407" y="533"/>
                    <a:pt x="1409" y="533"/>
                  </a:cubicBezTo>
                  <a:cubicBezTo>
                    <a:pt x="1410" y="533"/>
                    <a:pt x="1411" y="533"/>
                    <a:pt x="1412" y="533"/>
                  </a:cubicBezTo>
                  <a:cubicBezTo>
                    <a:pt x="1418" y="534"/>
                    <a:pt x="1424" y="537"/>
                    <a:pt x="1429" y="538"/>
                  </a:cubicBezTo>
                  <a:cubicBezTo>
                    <a:pt x="1432" y="538"/>
                    <a:pt x="1434" y="538"/>
                    <a:pt x="1437" y="538"/>
                  </a:cubicBezTo>
                  <a:cubicBezTo>
                    <a:pt x="1440" y="538"/>
                    <a:pt x="1443" y="538"/>
                    <a:pt x="1446" y="538"/>
                  </a:cubicBezTo>
                  <a:cubicBezTo>
                    <a:pt x="1449" y="538"/>
                    <a:pt x="1452" y="537"/>
                    <a:pt x="1454" y="537"/>
                  </a:cubicBezTo>
                  <a:cubicBezTo>
                    <a:pt x="1459" y="537"/>
                    <a:pt x="1464" y="538"/>
                    <a:pt x="1468" y="541"/>
                  </a:cubicBezTo>
                  <a:cubicBezTo>
                    <a:pt x="1470" y="540"/>
                    <a:pt x="1471" y="538"/>
                    <a:pt x="1474" y="538"/>
                  </a:cubicBezTo>
                  <a:cubicBezTo>
                    <a:pt x="1474" y="538"/>
                    <a:pt x="1474" y="538"/>
                    <a:pt x="1475" y="538"/>
                  </a:cubicBezTo>
                  <a:cubicBezTo>
                    <a:pt x="1477" y="540"/>
                    <a:pt x="1483" y="542"/>
                    <a:pt x="1490" y="542"/>
                  </a:cubicBezTo>
                  <a:cubicBezTo>
                    <a:pt x="1500" y="542"/>
                    <a:pt x="1510" y="539"/>
                    <a:pt x="1512" y="534"/>
                  </a:cubicBezTo>
                  <a:cubicBezTo>
                    <a:pt x="1509" y="532"/>
                    <a:pt x="1503" y="531"/>
                    <a:pt x="1497" y="531"/>
                  </a:cubicBezTo>
                  <a:cubicBezTo>
                    <a:pt x="1489" y="531"/>
                    <a:pt x="1480" y="533"/>
                    <a:pt x="1476" y="537"/>
                  </a:cubicBezTo>
                  <a:cubicBezTo>
                    <a:pt x="1477" y="531"/>
                    <a:pt x="1468" y="534"/>
                    <a:pt x="1466" y="532"/>
                  </a:cubicBezTo>
                  <a:cubicBezTo>
                    <a:pt x="1462" y="530"/>
                    <a:pt x="1463" y="524"/>
                    <a:pt x="1458" y="523"/>
                  </a:cubicBezTo>
                  <a:cubicBezTo>
                    <a:pt x="1447" y="521"/>
                    <a:pt x="1435" y="518"/>
                    <a:pt x="1422" y="518"/>
                  </a:cubicBezTo>
                  <a:cubicBezTo>
                    <a:pt x="1418" y="518"/>
                    <a:pt x="1413" y="518"/>
                    <a:pt x="1409" y="519"/>
                  </a:cubicBezTo>
                  <a:cubicBezTo>
                    <a:pt x="1405" y="517"/>
                    <a:pt x="1398" y="516"/>
                    <a:pt x="1390" y="516"/>
                  </a:cubicBezTo>
                  <a:moveTo>
                    <a:pt x="1375" y="499"/>
                  </a:moveTo>
                  <a:cubicBezTo>
                    <a:pt x="1336" y="499"/>
                    <a:pt x="1336" y="499"/>
                    <a:pt x="1336" y="499"/>
                  </a:cubicBezTo>
                  <a:cubicBezTo>
                    <a:pt x="1346" y="507"/>
                    <a:pt x="1359" y="514"/>
                    <a:pt x="1367" y="514"/>
                  </a:cubicBezTo>
                  <a:cubicBezTo>
                    <a:pt x="1374" y="514"/>
                    <a:pt x="1377" y="510"/>
                    <a:pt x="1375" y="499"/>
                  </a:cubicBezTo>
                  <a:moveTo>
                    <a:pt x="1522" y="499"/>
                  </a:moveTo>
                  <a:cubicBezTo>
                    <a:pt x="1511" y="499"/>
                    <a:pt x="1511" y="499"/>
                    <a:pt x="1511" y="499"/>
                  </a:cubicBezTo>
                  <a:cubicBezTo>
                    <a:pt x="1512" y="500"/>
                    <a:pt x="1512" y="501"/>
                    <a:pt x="1512" y="502"/>
                  </a:cubicBezTo>
                  <a:cubicBezTo>
                    <a:pt x="1509" y="507"/>
                    <a:pt x="1505" y="516"/>
                    <a:pt x="1513" y="519"/>
                  </a:cubicBezTo>
                  <a:cubicBezTo>
                    <a:pt x="1529" y="518"/>
                    <a:pt x="1523" y="507"/>
                    <a:pt x="1522" y="499"/>
                  </a:cubicBezTo>
                  <a:moveTo>
                    <a:pt x="1545" y="499"/>
                  </a:moveTo>
                  <a:cubicBezTo>
                    <a:pt x="1530" y="499"/>
                    <a:pt x="1530" y="499"/>
                    <a:pt x="1530" y="499"/>
                  </a:cubicBezTo>
                  <a:cubicBezTo>
                    <a:pt x="1531" y="502"/>
                    <a:pt x="1532" y="505"/>
                    <a:pt x="1537" y="506"/>
                  </a:cubicBezTo>
                  <a:cubicBezTo>
                    <a:pt x="1542" y="505"/>
                    <a:pt x="1544" y="502"/>
                    <a:pt x="1545" y="499"/>
                  </a:cubicBezTo>
                  <a:moveTo>
                    <a:pt x="1652" y="499"/>
                  </a:moveTo>
                  <a:cubicBezTo>
                    <a:pt x="1642" y="499"/>
                    <a:pt x="1642" y="499"/>
                    <a:pt x="1642" y="499"/>
                  </a:cubicBezTo>
                  <a:cubicBezTo>
                    <a:pt x="1644" y="501"/>
                    <a:pt x="1645" y="502"/>
                    <a:pt x="1647" y="503"/>
                  </a:cubicBezTo>
                  <a:cubicBezTo>
                    <a:pt x="1650" y="502"/>
                    <a:pt x="1651" y="500"/>
                    <a:pt x="1652" y="499"/>
                  </a:cubicBezTo>
                  <a:moveTo>
                    <a:pt x="1767" y="499"/>
                  </a:moveTo>
                  <a:cubicBezTo>
                    <a:pt x="1657" y="499"/>
                    <a:pt x="1657" y="499"/>
                    <a:pt x="1657" y="499"/>
                  </a:cubicBezTo>
                  <a:cubicBezTo>
                    <a:pt x="1663" y="503"/>
                    <a:pt x="1671" y="506"/>
                    <a:pt x="1681" y="506"/>
                  </a:cubicBezTo>
                  <a:cubicBezTo>
                    <a:pt x="1683" y="506"/>
                    <a:pt x="1685" y="506"/>
                    <a:pt x="1687" y="505"/>
                  </a:cubicBezTo>
                  <a:cubicBezTo>
                    <a:pt x="1693" y="511"/>
                    <a:pt x="1700" y="516"/>
                    <a:pt x="1704" y="523"/>
                  </a:cubicBezTo>
                  <a:cubicBezTo>
                    <a:pt x="1701" y="529"/>
                    <a:pt x="1693" y="530"/>
                    <a:pt x="1693" y="539"/>
                  </a:cubicBezTo>
                  <a:cubicBezTo>
                    <a:pt x="1694" y="539"/>
                    <a:pt x="1695" y="539"/>
                    <a:pt x="1697" y="539"/>
                  </a:cubicBezTo>
                  <a:cubicBezTo>
                    <a:pt x="1702" y="539"/>
                    <a:pt x="1703" y="535"/>
                    <a:pt x="1709" y="535"/>
                  </a:cubicBezTo>
                  <a:cubicBezTo>
                    <a:pt x="1710" y="535"/>
                    <a:pt x="1710" y="535"/>
                    <a:pt x="1710" y="535"/>
                  </a:cubicBezTo>
                  <a:cubicBezTo>
                    <a:pt x="1716" y="535"/>
                    <a:pt x="1721" y="538"/>
                    <a:pt x="1725" y="540"/>
                  </a:cubicBezTo>
                  <a:cubicBezTo>
                    <a:pt x="1730" y="543"/>
                    <a:pt x="1734" y="546"/>
                    <a:pt x="1740" y="546"/>
                  </a:cubicBezTo>
                  <a:cubicBezTo>
                    <a:pt x="1742" y="546"/>
                    <a:pt x="1744" y="545"/>
                    <a:pt x="1747" y="544"/>
                  </a:cubicBezTo>
                  <a:cubicBezTo>
                    <a:pt x="1750" y="542"/>
                    <a:pt x="1750" y="537"/>
                    <a:pt x="1751" y="533"/>
                  </a:cubicBezTo>
                  <a:cubicBezTo>
                    <a:pt x="1755" y="531"/>
                    <a:pt x="1759" y="531"/>
                    <a:pt x="1762" y="531"/>
                  </a:cubicBezTo>
                  <a:cubicBezTo>
                    <a:pt x="1772" y="531"/>
                    <a:pt x="1778" y="537"/>
                    <a:pt x="1785" y="542"/>
                  </a:cubicBezTo>
                  <a:cubicBezTo>
                    <a:pt x="1792" y="548"/>
                    <a:pt x="1799" y="554"/>
                    <a:pt x="1808" y="554"/>
                  </a:cubicBezTo>
                  <a:cubicBezTo>
                    <a:pt x="1811" y="554"/>
                    <a:pt x="1815" y="553"/>
                    <a:pt x="1819" y="552"/>
                  </a:cubicBezTo>
                  <a:cubicBezTo>
                    <a:pt x="1819" y="545"/>
                    <a:pt x="1814" y="543"/>
                    <a:pt x="1811" y="539"/>
                  </a:cubicBezTo>
                  <a:cubicBezTo>
                    <a:pt x="1797" y="536"/>
                    <a:pt x="1796" y="525"/>
                    <a:pt x="1790" y="516"/>
                  </a:cubicBezTo>
                  <a:cubicBezTo>
                    <a:pt x="1785" y="508"/>
                    <a:pt x="1776" y="504"/>
                    <a:pt x="1767" y="499"/>
                  </a:cubicBezTo>
                  <a:moveTo>
                    <a:pt x="1850" y="499"/>
                  </a:moveTo>
                  <a:cubicBezTo>
                    <a:pt x="1839" y="499"/>
                    <a:pt x="1839" y="499"/>
                    <a:pt x="1839" y="499"/>
                  </a:cubicBezTo>
                  <a:cubicBezTo>
                    <a:pt x="1840" y="500"/>
                    <a:pt x="1840" y="500"/>
                    <a:pt x="1840" y="501"/>
                  </a:cubicBezTo>
                  <a:cubicBezTo>
                    <a:pt x="1833" y="502"/>
                    <a:pt x="1824" y="508"/>
                    <a:pt x="1814" y="508"/>
                  </a:cubicBezTo>
                  <a:cubicBezTo>
                    <a:pt x="1811" y="508"/>
                    <a:pt x="1808" y="508"/>
                    <a:pt x="1805" y="506"/>
                  </a:cubicBezTo>
                  <a:cubicBezTo>
                    <a:pt x="1803" y="507"/>
                    <a:pt x="1803" y="510"/>
                    <a:pt x="1803" y="513"/>
                  </a:cubicBezTo>
                  <a:cubicBezTo>
                    <a:pt x="1808" y="516"/>
                    <a:pt x="1814" y="518"/>
                    <a:pt x="1819" y="518"/>
                  </a:cubicBezTo>
                  <a:cubicBezTo>
                    <a:pt x="1830" y="518"/>
                    <a:pt x="1840" y="512"/>
                    <a:pt x="1843" y="504"/>
                  </a:cubicBezTo>
                  <a:cubicBezTo>
                    <a:pt x="1844" y="504"/>
                    <a:pt x="1844" y="504"/>
                    <a:pt x="1844" y="504"/>
                  </a:cubicBezTo>
                  <a:cubicBezTo>
                    <a:pt x="1845" y="504"/>
                    <a:pt x="1846" y="505"/>
                    <a:pt x="1847" y="505"/>
                  </a:cubicBezTo>
                  <a:cubicBezTo>
                    <a:pt x="1847" y="505"/>
                    <a:pt x="1848" y="505"/>
                    <a:pt x="1849" y="505"/>
                  </a:cubicBezTo>
                  <a:cubicBezTo>
                    <a:pt x="1850" y="505"/>
                    <a:pt x="1850" y="505"/>
                    <a:pt x="1851" y="504"/>
                  </a:cubicBezTo>
                  <a:cubicBezTo>
                    <a:pt x="1852" y="503"/>
                    <a:pt x="1851" y="501"/>
                    <a:pt x="1850" y="499"/>
                  </a:cubicBezTo>
                  <a:moveTo>
                    <a:pt x="1122" y="382"/>
                  </a:moveTo>
                  <a:cubicBezTo>
                    <a:pt x="1115" y="382"/>
                    <a:pt x="1109" y="391"/>
                    <a:pt x="1108" y="398"/>
                  </a:cubicBezTo>
                  <a:cubicBezTo>
                    <a:pt x="1106" y="407"/>
                    <a:pt x="1112" y="421"/>
                    <a:pt x="1120" y="421"/>
                  </a:cubicBezTo>
                  <a:cubicBezTo>
                    <a:pt x="1120" y="421"/>
                    <a:pt x="1120" y="421"/>
                    <a:pt x="1120" y="421"/>
                  </a:cubicBezTo>
                  <a:cubicBezTo>
                    <a:pt x="1127" y="421"/>
                    <a:pt x="1134" y="412"/>
                    <a:pt x="1134" y="406"/>
                  </a:cubicBezTo>
                  <a:cubicBezTo>
                    <a:pt x="1135" y="397"/>
                    <a:pt x="1122" y="390"/>
                    <a:pt x="1122" y="382"/>
                  </a:cubicBezTo>
                  <a:moveTo>
                    <a:pt x="836" y="361"/>
                  </a:moveTo>
                  <a:cubicBezTo>
                    <a:pt x="833" y="361"/>
                    <a:pt x="830" y="364"/>
                    <a:pt x="833" y="369"/>
                  </a:cubicBezTo>
                  <a:cubicBezTo>
                    <a:pt x="834" y="369"/>
                    <a:pt x="835" y="370"/>
                    <a:pt x="836" y="370"/>
                  </a:cubicBezTo>
                  <a:cubicBezTo>
                    <a:pt x="839" y="370"/>
                    <a:pt x="842" y="368"/>
                    <a:pt x="842" y="365"/>
                  </a:cubicBezTo>
                  <a:cubicBezTo>
                    <a:pt x="841" y="363"/>
                    <a:pt x="839" y="361"/>
                    <a:pt x="836" y="361"/>
                  </a:cubicBezTo>
                  <a:moveTo>
                    <a:pt x="853" y="357"/>
                  </a:moveTo>
                  <a:cubicBezTo>
                    <a:pt x="849" y="357"/>
                    <a:pt x="844" y="359"/>
                    <a:pt x="843" y="363"/>
                  </a:cubicBezTo>
                  <a:cubicBezTo>
                    <a:pt x="845" y="364"/>
                    <a:pt x="849" y="365"/>
                    <a:pt x="853" y="365"/>
                  </a:cubicBezTo>
                  <a:cubicBezTo>
                    <a:pt x="857" y="365"/>
                    <a:pt x="860" y="364"/>
                    <a:pt x="861" y="361"/>
                  </a:cubicBezTo>
                  <a:cubicBezTo>
                    <a:pt x="860" y="358"/>
                    <a:pt x="857" y="357"/>
                    <a:pt x="853" y="357"/>
                  </a:cubicBezTo>
                  <a:moveTo>
                    <a:pt x="1258" y="322"/>
                  </a:moveTo>
                  <a:cubicBezTo>
                    <a:pt x="1258" y="325"/>
                    <a:pt x="1258" y="328"/>
                    <a:pt x="1258" y="330"/>
                  </a:cubicBezTo>
                  <a:cubicBezTo>
                    <a:pt x="1258" y="322"/>
                    <a:pt x="1258" y="322"/>
                    <a:pt x="1258" y="322"/>
                  </a:cubicBezTo>
                  <a:moveTo>
                    <a:pt x="3244" y="300"/>
                  </a:moveTo>
                  <a:cubicBezTo>
                    <a:pt x="3238" y="300"/>
                    <a:pt x="3232" y="302"/>
                    <a:pt x="3230" y="304"/>
                  </a:cubicBezTo>
                  <a:cubicBezTo>
                    <a:pt x="3230" y="311"/>
                    <a:pt x="3237" y="315"/>
                    <a:pt x="3243" y="315"/>
                  </a:cubicBezTo>
                  <a:cubicBezTo>
                    <a:pt x="3249" y="315"/>
                    <a:pt x="3255" y="311"/>
                    <a:pt x="3255" y="303"/>
                  </a:cubicBezTo>
                  <a:cubicBezTo>
                    <a:pt x="3253" y="301"/>
                    <a:pt x="3248" y="300"/>
                    <a:pt x="3244" y="300"/>
                  </a:cubicBezTo>
                  <a:moveTo>
                    <a:pt x="3191" y="290"/>
                  </a:moveTo>
                  <a:cubicBezTo>
                    <a:pt x="3179" y="290"/>
                    <a:pt x="3168" y="294"/>
                    <a:pt x="3166" y="304"/>
                  </a:cubicBezTo>
                  <a:cubicBezTo>
                    <a:pt x="3167" y="306"/>
                    <a:pt x="3168" y="306"/>
                    <a:pt x="3169" y="306"/>
                  </a:cubicBezTo>
                  <a:cubicBezTo>
                    <a:pt x="3170" y="306"/>
                    <a:pt x="3171" y="306"/>
                    <a:pt x="3172" y="306"/>
                  </a:cubicBezTo>
                  <a:cubicBezTo>
                    <a:pt x="3173" y="306"/>
                    <a:pt x="3174" y="306"/>
                    <a:pt x="3175" y="306"/>
                  </a:cubicBezTo>
                  <a:cubicBezTo>
                    <a:pt x="3176" y="306"/>
                    <a:pt x="3177" y="306"/>
                    <a:pt x="3178" y="306"/>
                  </a:cubicBezTo>
                  <a:cubicBezTo>
                    <a:pt x="3184" y="308"/>
                    <a:pt x="3183" y="313"/>
                    <a:pt x="3189" y="313"/>
                  </a:cubicBezTo>
                  <a:cubicBezTo>
                    <a:pt x="3189" y="313"/>
                    <a:pt x="3189" y="313"/>
                    <a:pt x="3189" y="313"/>
                  </a:cubicBezTo>
                  <a:cubicBezTo>
                    <a:pt x="3196" y="312"/>
                    <a:pt x="3196" y="306"/>
                    <a:pt x="3204" y="305"/>
                  </a:cubicBezTo>
                  <a:cubicBezTo>
                    <a:pt x="3207" y="306"/>
                    <a:pt x="3213" y="308"/>
                    <a:pt x="3218" y="308"/>
                  </a:cubicBezTo>
                  <a:cubicBezTo>
                    <a:pt x="3222" y="308"/>
                    <a:pt x="3225" y="307"/>
                    <a:pt x="3226" y="302"/>
                  </a:cubicBezTo>
                  <a:cubicBezTo>
                    <a:pt x="3220" y="296"/>
                    <a:pt x="3205" y="290"/>
                    <a:pt x="3191" y="290"/>
                  </a:cubicBezTo>
                  <a:moveTo>
                    <a:pt x="3091" y="260"/>
                  </a:moveTo>
                  <a:cubicBezTo>
                    <a:pt x="3088" y="260"/>
                    <a:pt x="3085" y="260"/>
                    <a:pt x="3082" y="262"/>
                  </a:cubicBezTo>
                  <a:cubicBezTo>
                    <a:pt x="3082" y="263"/>
                    <a:pt x="3080" y="263"/>
                    <a:pt x="3081" y="264"/>
                  </a:cubicBezTo>
                  <a:cubicBezTo>
                    <a:pt x="3089" y="272"/>
                    <a:pt x="3105" y="273"/>
                    <a:pt x="3116" y="278"/>
                  </a:cubicBezTo>
                  <a:cubicBezTo>
                    <a:pt x="3121" y="283"/>
                    <a:pt x="3131" y="285"/>
                    <a:pt x="3133" y="293"/>
                  </a:cubicBezTo>
                  <a:cubicBezTo>
                    <a:pt x="3134" y="293"/>
                    <a:pt x="3136" y="293"/>
                    <a:pt x="3138" y="293"/>
                  </a:cubicBezTo>
                  <a:cubicBezTo>
                    <a:pt x="3140" y="293"/>
                    <a:pt x="3143" y="293"/>
                    <a:pt x="3145" y="293"/>
                  </a:cubicBezTo>
                  <a:cubicBezTo>
                    <a:pt x="3148" y="293"/>
                    <a:pt x="3151" y="293"/>
                    <a:pt x="3153" y="293"/>
                  </a:cubicBezTo>
                  <a:cubicBezTo>
                    <a:pt x="3160" y="293"/>
                    <a:pt x="3165" y="292"/>
                    <a:pt x="3165" y="287"/>
                  </a:cubicBezTo>
                  <a:cubicBezTo>
                    <a:pt x="3157" y="281"/>
                    <a:pt x="3148" y="277"/>
                    <a:pt x="3138" y="274"/>
                  </a:cubicBezTo>
                  <a:cubicBezTo>
                    <a:pt x="3134" y="272"/>
                    <a:pt x="3131" y="268"/>
                    <a:pt x="3128" y="267"/>
                  </a:cubicBezTo>
                  <a:cubicBezTo>
                    <a:pt x="3128" y="267"/>
                    <a:pt x="3127" y="267"/>
                    <a:pt x="3126" y="267"/>
                  </a:cubicBezTo>
                  <a:cubicBezTo>
                    <a:pt x="3125" y="267"/>
                    <a:pt x="3124" y="267"/>
                    <a:pt x="3123" y="267"/>
                  </a:cubicBezTo>
                  <a:cubicBezTo>
                    <a:pt x="3122" y="267"/>
                    <a:pt x="3120" y="267"/>
                    <a:pt x="3119" y="267"/>
                  </a:cubicBezTo>
                  <a:cubicBezTo>
                    <a:pt x="3119" y="267"/>
                    <a:pt x="3118" y="267"/>
                    <a:pt x="3117" y="267"/>
                  </a:cubicBezTo>
                  <a:cubicBezTo>
                    <a:pt x="3109" y="266"/>
                    <a:pt x="3101" y="260"/>
                    <a:pt x="3091" y="260"/>
                  </a:cubicBezTo>
                  <a:moveTo>
                    <a:pt x="135" y="221"/>
                  </a:moveTo>
                  <a:cubicBezTo>
                    <a:pt x="133" y="221"/>
                    <a:pt x="131" y="222"/>
                    <a:pt x="129" y="225"/>
                  </a:cubicBezTo>
                  <a:cubicBezTo>
                    <a:pt x="128" y="223"/>
                    <a:pt x="125" y="221"/>
                    <a:pt x="122" y="221"/>
                  </a:cubicBezTo>
                  <a:cubicBezTo>
                    <a:pt x="120" y="221"/>
                    <a:pt x="119" y="221"/>
                    <a:pt x="118" y="223"/>
                  </a:cubicBezTo>
                  <a:cubicBezTo>
                    <a:pt x="120" y="227"/>
                    <a:pt x="118" y="231"/>
                    <a:pt x="119" y="234"/>
                  </a:cubicBezTo>
                  <a:cubicBezTo>
                    <a:pt x="120" y="234"/>
                    <a:pt x="120" y="234"/>
                    <a:pt x="121" y="234"/>
                  </a:cubicBezTo>
                  <a:cubicBezTo>
                    <a:pt x="124" y="234"/>
                    <a:pt x="127" y="232"/>
                    <a:pt x="130" y="230"/>
                  </a:cubicBezTo>
                  <a:cubicBezTo>
                    <a:pt x="133" y="228"/>
                    <a:pt x="136" y="226"/>
                    <a:pt x="141" y="2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2" y="228"/>
                    <a:pt x="143" y="231"/>
                    <a:pt x="146" y="231"/>
                  </a:cubicBezTo>
                  <a:cubicBezTo>
                    <a:pt x="146" y="231"/>
                    <a:pt x="146" y="231"/>
                    <a:pt x="146" y="231"/>
                  </a:cubicBezTo>
                  <a:cubicBezTo>
                    <a:pt x="147" y="231"/>
                    <a:pt x="147" y="231"/>
                    <a:pt x="147" y="231"/>
                  </a:cubicBezTo>
                  <a:cubicBezTo>
                    <a:pt x="151" y="231"/>
                    <a:pt x="152" y="229"/>
                    <a:pt x="152" y="226"/>
                  </a:cubicBezTo>
                  <a:cubicBezTo>
                    <a:pt x="146" y="225"/>
                    <a:pt x="140" y="221"/>
                    <a:pt x="135" y="221"/>
                  </a:cubicBezTo>
                  <a:moveTo>
                    <a:pt x="167" y="209"/>
                  </a:moveTo>
                  <a:cubicBezTo>
                    <a:pt x="167" y="209"/>
                    <a:pt x="167" y="210"/>
                    <a:pt x="166" y="210"/>
                  </a:cubicBezTo>
                  <a:cubicBezTo>
                    <a:pt x="164" y="213"/>
                    <a:pt x="161" y="215"/>
                    <a:pt x="163" y="219"/>
                  </a:cubicBezTo>
                  <a:cubicBezTo>
                    <a:pt x="160" y="220"/>
                    <a:pt x="157" y="221"/>
                    <a:pt x="156" y="224"/>
                  </a:cubicBezTo>
                  <a:cubicBezTo>
                    <a:pt x="158" y="225"/>
                    <a:pt x="160" y="227"/>
                    <a:pt x="162" y="227"/>
                  </a:cubicBezTo>
                  <a:cubicBezTo>
                    <a:pt x="165" y="224"/>
                    <a:pt x="165" y="223"/>
                    <a:pt x="164" y="219"/>
                  </a:cubicBezTo>
                  <a:cubicBezTo>
                    <a:pt x="164" y="219"/>
                    <a:pt x="164" y="219"/>
                    <a:pt x="164" y="219"/>
                  </a:cubicBezTo>
                  <a:cubicBezTo>
                    <a:pt x="169" y="219"/>
                    <a:pt x="171" y="216"/>
                    <a:pt x="171" y="211"/>
                  </a:cubicBezTo>
                  <a:cubicBezTo>
                    <a:pt x="169" y="211"/>
                    <a:pt x="169" y="209"/>
                    <a:pt x="167" y="209"/>
                  </a:cubicBezTo>
                  <a:moveTo>
                    <a:pt x="142" y="181"/>
                  </a:moveTo>
                  <a:cubicBezTo>
                    <a:pt x="138" y="181"/>
                    <a:pt x="135" y="185"/>
                    <a:pt x="139" y="189"/>
                  </a:cubicBezTo>
                  <a:cubicBezTo>
                    <a:pt x="139" y="189"/>
                    <a:pt x="140" y="189"/>
                    <a:pt x="141" y="189"/>
                  </a:cubicBezTo>
                  <a:cubicBezTo>
                    <a:pt x="145" y="189"/>
                    <a:pt x="147" y="187"/>
                    <a:pt x="146" y="183"/>
                  </a:cubicBezTo>
                  <a:cubicBezTo>
                    <a:pt x="145" y="181"/>
                    <a:pt x="144" y="181"/>
                    <a:pt x="142" y="181"/>
                  </a:cubicBezTo>
                  <a:moveTo>
                    <a:pt x="15" y="155"/>
                  </a:moveTo>
                  <a:cubicBezTo>
                    <a:pt x="10" y="155"/>
                    <a:pt x="6" y="160"/>
                    <a:pt x="0" y="160"/>
                  </a:cubicBezTo>
                  <a:cubicBezTo>
                    <a:pt x="0" y="165"/>
                    <a:pt x="3" y="167"/>
                    <a:pt x="7" y="167"/>
                  </a:cubicBezTo>
                  <a:cubicBezTo>
                    <a:pt x="12" y="167"/>
                    <a:pt x="20" y="162"/>
                    <a:pt x="18" y="156"/>
                  </a:cubicBezTo>
                  <a:cubicBezTo>
                    <a:pt x="17" y="156"/>
                    <a:pt x="16" y="155"/>
                    <a:pt x="15" y="155"/>
                  </a:cubicBezTo>
                  <a:moveTo>
                    <a:pt x="560" y="154"/>
                  </a:moveTo>
                  <a:cubicBezTo>
                    <a:pt x="553" y="154"/>
                    <a:pt x="547" y="155"/>
                    <a:pt x="543" y="155"/>
                  </a:cubicBezTo>
                  <a:cubicBezTo>
                    <a:pt x="543" y="156"/>
                    <a:pt x="541" y="157"/>
                    <a:pt x="542" y="159"/>
                  </a:cubicBezTo>
                  <a:cubicBezTo>
                    <a:pt x="545" y="162"/>
                    <a:pt x="553" y="165"/>
                    <a:pt x="560" y="165"/>
                  </a:cubicBezTo>
                  <a:cubicBezTo>
                    <a:pt x="566" y="165"/>
                    <a:pt x="573" y="163"/>
                    <a:pt x="576" y="159"/>
                  </a:cubicBezTo>
                  <a:cubicBezTo>
                    <a:pt x="574" y="155"/>
                    <a:pt x="567" y="154"/>
                    <a:pt x="560" y="154"/>
                  </a:cubicBezTo>
                  <a:moveTo>
                    <a:pt x="449" y="128"/>
                  </a:moveTo>
                  <a:cubicBezTo>
                    <a:pt x="442" y="128"/>
                    <a:pt x="434" y="129"/>
                    <a:pt x="429" y="130"/>
                  </a:cubicBezTo>
                  <a:cubicBezTo>
                    <a:pt x="429" y="135"/>
                    <a:pt x="429" y="135"/>
                    <a:pt x="429" y="135"/>
                  </a:cubicBezTo>
                  <a:cubicBezTo>
                    <a:pt x="440" y="139"/>
                    <a:pt x="450" y="149"/>
                    <a:pt x="461" y="150"/>
                  </a:cubicBezTo>
                  <a:cubicBezTo>
                    <a:pt x="467" y="145"/>
                    <a:pt x="459" y="138"/>
                    <a:pt x="461" y="130"/>
                  </a:cubicBezTo>
                  <a:cubicBezTo>
                    <a:pt x="458" y="128"/>
                    <a:pt x="454" y="128"/>
                    <a:pt x="449" y="128"/>
                  </a:cubicBezTo>
                  <a:moveTo>
                    <a:pt x="320" y="122"/>
                  </a:moveTo>
                  <a:cubicBezTo>
                    <a:pt x="319" y="122"/>
                    <a:pt x="319" y="122"/>
                    <a:pt x="318" y="122"/>
                  </a:cubicBezTo>
                  <a:cubicBezTo>
                    <a:pt x="316" y="125"/>
                    <a:pt x="317" y="130"/>
                    <a:pt x="322" y="130"/>
                  </a:cubicBezTo>
                  <a:cubicBezTo>
                    <a:pt x="322" y="130"/>
                    <a:pt x="323" y="130"/>
                    <a:pt x="324" y="130"/>
                  </a:cubicBezTo>
                  <a:cubicBezTo>
                    <a:pt x="326" y="127"/>
                    <a:pt x="325" y="122"/>
                    <a:pt x="320" y="122"/>
                  </a:cubicBezTo>
                  <a:moveTo>
                    <a:pt x="345" y="109"/>
                  </a:moveTo>
                  <a:cubicBezTo>
                    <a:pt x="344" y="109"/>
                    <a:pt x="342" y="110"/>
                    <a:pt x="340" y="111"/>
                  </a:cubicBezTo>
                  <a:cubicBezTo>
                    <a:pt x="341" y="116"/>
                    <a:pt x="344" y="118"/>
                    <a:pt x="348" y="120"/>
                  </a:cubicBezTo>
                  <a:cubicBezTo>
                    <a:pt x="356" y="117"/>
                    <a:pt x="351" y="109"/>
                    <a:pt x="345" y="109"/>
                  </a:cubicBezTo>
                  <a:moveTo>
                    <a:pt x="399" y="102"/>
                  </a:moveTo>
                  <a:cubicBezTo>
                    <a:pt x="394" y="102"/>
                    <a:pt x="388" y="104"/>
                    <a:pt x="386" y="108"/>
                  </a:cubicBezTo>
                  <a:cubicBezTo>
                    <a:pt x="393" y="113"/>
                    <a:pt x="385" y="126"/>
                    <a:pt x="396" y="127"/>
                  </a:cubicBezTo>
                  <a:cubicBezTo>
                    <a:pt x="396" y="127"/>
                    <a:pt x="396" y="127"/>
                    <a:pt x="396" y="127"/>
                  </a:cubicBezTo>
                  <a:cubicBezTo>
                    <a:pt x="404" y="127"/>
                    <a:pt x="409" y="117"/>
                    <a:pt x="408" y="106"/>
                  </a:cubicBezTo>
                  <a:cubicBezTo>
                    <a:pt x="406" y="103"/>
                    <a:pt x="402" y="102"/>
                    <a:pt x="399" y="102"/>
                  </a:cubicBezTo>
                  <a:moveTo>
                    <a:pt x="3270" y="26"/>
                  </a:moveTo>
                  <a:cubicBezTo>
                    <a:pt x="3266" y="28"/>
                    <a:pt x="3269" y="33"/>
                    <a:pt x="3271" y="35"/>
                  </a:cubicBezTo>
                  <a:cubicBezTo>
                    <a:pt x="3272" y="35"/>
                    <a:pt x="3273" y="35"/>
                    <a:pt x="3273" y="35"/>
                  </a:cubicBezTo>
                  <a:cubicBezTo>
                    <a:pt x="3274" y="35"/>
                    <a:pt x="3275" y="35"/>
                    <a:pt x="3276" y="35"/>
                  </a:cubicBezTo>
                  <a:cubicBezTo>
                    <a:pt x="3277" y="35"/>
                    <a:pt x="3278" y="35"/>
                    <a:pt x="3279" y="35"/>
                  </a:cubicBezTo>
                  <a:cubicBezTo>
                    <a:pt x="3283" y="35"/>
                    <a:pt x="3286" y="35"/>
                    <a:pt x="3287" y="32"/>
                  </a:cubicBezTo>
                  <a:cubicBezTo>
                    <a:pt x="3280" y="30"/>
                    <a:pt x="3274" y="29"/>
                    <a:pt x="3270" y="26"/>
                  </a:cubicBezTo>
                  <a:moveTo>
                    <a:pt x="314" y="0"/>
                  </a:moveTo>
                  <a:cubicBezTo>
                    <a:pt x="259" y="0"/>
                    <a:pt x="259" y="0"/>
                    <a:pt x="259" y="0"/>
                  </a:cubicBezTo>
                  <a:cubicBezTo>
                    <a:pt x="256" y="2"/>
                    <a:pt x="250" y="3"/>
                    <a:pt x="246" y="5"/>
                  </a:cubicBezTo>
                  <a:cubicBezTo>
                    <a:pt x="246" y="8"/>
                    <a:pt x="249" y="7"/>
                    <a:pt x="251" y="9"/>
                  </a:cubicBezTo>
                  <a:cubicBezTo>
                    <a:pt x="255" y="9"/>
                    <a:pt x="259" y="8"/>
                    <a:pt x="262" y="8"/>
                  </a:cubicBezTo>
                  <a:cubicBezTo>
                    <a:pt x="265" y="8"/>
                    <a:pt x="267" y="8"/>
                    <a:pt x="269" y="9"/>
                  </a:cubicBezTo>
                  <a:cubicBezTo>
                    <a:pt x="281" y="3"/>
                    <a:pt x="302" y="6"/>
                    <a:pt x="314" y="0"/>
                  </a:cubicBezTo>
                  <a:moveTo>
                    <a:pt x="1258" y="0"/>
                  </a:moveTo>
                  <a:cubicBezTo>
                    <a:pt x="330" y="0"/>
                    <a:pt x="330" y="0"/>
                    <a:pt x="330" y="0"/>
                  </a:cubicBezTo>
                  <a:cubicBezTo>
                    <a:pt x="321" y="7"/>
                    <a:pt x="311" y="13"/>
                    <a:pt x="300" y="19"/>
                  </a:cubicBezTo>
                  <a:cubicBezTo>
                    <a:pt x="296" y="18"/>
                    <a:pt x="296" y="14"/>
                    <a:pt x="291" y="14"/>
                  </a:cubicBezTo>
                  <a:cubicBezTo>
                    <a:pt x="290" y="14"/>
                    <a:pt x="290" y="14"/>
                    <a:pt x="290" y="14"/>
                  </a:cubicBezTo>
                  <a:cubicBezTo>
                    <a:pt x="288" y="17"/>
                    <a:pt x="293" y="24"/>
                    <a:pt x="287" y="25"/>
                  </a:cubicBezTo>
                  <a:cubicBezTo>
                    <a:pt x="284" y="24"/>
                    <a:pt x="277" y="23"/>
                    <a:pt x="270" y="23"/>
                  </a:cubicBezTo>
                  <a:cubicBezTo>
                    <a:pt x="264" y="23"/>
                    <a:pt x="259" y="24"/>
                    <a:pt x="257" y="29"/>
                  </a:cubicBezTo>
                  <a:cubicBezTo>
                    <a:pt x="259" y="34"/>
                    <a:pt x="263" y="37"/>
                    <a:pt x="268" y="39"/>
                  </a:cubicBezTo>
                  <a:cubicBezTo>
                    <a:pt x="270" y="38"/>
                    <a:pt x="272" y="38"/>
                    <a:pt x="274" y="38"/>
                  </a:cubicBezTo>
                  <a:cubicBezTo>
                    <a:pt x="288" y="38"/>
                    <a:pt x="298" y="52"/>
                    <a:pt x="297" y="62"/>
                  </a:cubicBezTo>
                  <a:cubicBezTo>
                    <a:pt x="297" y="67"/>
                    <a:pt x="290" y="78"/>
                    <a:pt x="286" y="80"/>
                  </a:cubicBezTo>
                  <a:cubicBezTo>
                    <a:pt x="283" y="81"/>
                    <a:pt x="280" y="81"/>
                    <a:pt x="276" y="81"/>
                  </a:cubicBezTo>
                  <a:cubicBezTo>
                    <a:pt x="265" y="81"/>
                    <a:pt x="250" y="78"/>
                    <a:pt x="246" y="77"/>
                  </a:cubicBezTo>
                  <a:cubicBezTo>
                    <a:pt x="245" y="77"/>
                    <a:pt x="244" y="77"/>
                    <a:pt x="242" y="77"/>
                  </a:cubicBezTo>
                  <a:cubicBezTo>
                    <a:pt x="241" y="77"/>
                    <a:pt x="239" y="77"/>
                    <a:pt x="238" y="77"/>
                  </a:cubicBezTo>
                  <a:cubicBezTo>
                    <a:pt x="237" y="77"/>
                    <a:pt x="235" y="77"/>
                    <a:pt x="234" y="77"/>
                  </a:cubicBezTo>
                  <a:cubicBezTo>
                    <a:pt x="230" y="77"/>
                    <a:pt x="227" y="77"/>
                    <a:pt x="225" y="74"/>
                  </a:cubicBezTo>
                  <a:cubicBezTo>
                    <a:pt x="221" y="80"/>
                    <a:pt x="211" y="78"/>
                    <a:pt x="209" y="84"/>
                  </a:cubicBezTo>
                  <a:cubicBezTo>
                    <a:pt x="208" y="89"/>
                    <a:pt x="218" y="96"/>
                    <a:pt x="218" y="103"/>
                  </a:cubicBezTo>
                  <a:cubicBezTo>
                    <a:pt x="219" y="113"/>
                    <a:pt x="214" y="114"/>
                    <a:pt x="209" y="123"/>
                  </a:cubicBezTo>
                  <a:cubicBezTo>
                    <a:pt x="217" y="128"/>
                    <a:pt x="211" y="141"/>
                    <a:pt x="218" y="147"/>
                  </a:cubicBezTo>
                  <a:cubicBezTo>
                    <a:pt x="219" y="148"/>
                    <a:pt x="220" y="148"/>
                    <a:pt x="220" y="148"/>
                  </a:cubicBezTo>
                  <a:cubicBezTo>
                    <a:pt x="228" y="148"/>
                    <a:pt x="230" y="143"/>
                    <a:pt x="236" y="141"/>
                  </a:cubicBezTo>
                  <a:cubicBezTo>
                    <a:pt x="241" y="143"/>
                    <a:pt x="244" y="150"/>
                    <a:pt x="249" y="150"/>
                  </a:cubicBezTo>
                  <a:cubicBezTo>
                    <a:pt x="250" y="150"/>
                    <a:pt x="250" y="150"/>
                    <a:pt x="250" y="150"/>
                  </a:cubicBezTo>
                  <a:cubicBezTo>
                    <a:pt x="253" y="150"/>
                    <a:pt x="256" y="149"/>
                    <a:pt x="258" y="148"/>
                  </a:cubicBezTo>
                  <a:cubicBezTo>
                    <a:pt x="261" y="147"/>
                    <a:pt x="264" y="146"/>
                    <a:pt x="268" y="146"/>
                  </a:cubicBezTo>
                  <a:cubicBezTo>
                    <a:pt x="268" y="146"/>
                    <a:pt x="268" y="146"/>
                    <a:pt x="268" y="146"/>
                  </a:cubicBezTo>
                  <a:cubicBezTo>
                    <a:pt x="273" y="146"/>
                    <a:pt x="279" y="150"/>
                    <a:pt x="283" y="150"/>
                  </a:cubicBezTo>
                  <a:cubicBezTo>
                    <a:pt x="284" y="150"/>
                    <a:pt x="284" y="150"/>
                    <a:pt x="285" y="149"/>
                  </a:cubicBezTo>
                  <a:cubicBezTo>
                    <a:pt x="291" y="148"/>
                    <a:pt x="287" y="143"/>
                    <a:pt x="291" y="138"/>
                  </a:cubicBezTo>
                  <a:cubicBezTo>
                    <a:pt x="295" y="134"/>
                    <a:pt x="302" y="134"/>
                    <a:pt x="306" y="131"/>
                  </a:cubicBezTo>
                  <a:cubicBezTo>
                    <a:pt x="307" y="126"/>
                    <a:pt x="305" y="124"/>
                    <a:pt x="304" y="122"/>
                  </a:cubicBezTo>
                  <a:cubicBezTo>
                    <a:pt x="310" y="116"/>
                    <a:pt x="313" y="109"/>
                    <a:pt x="321" y="105"/>
                  </a:cubicBezTo>
                  <a:cubicBezTo>
                    <a:pt x="328" y="102"/>
                    <a:pt x="339" y="102"/>
                    <a:pt x="340" y="94"/>
                  </a:cubicBezTo>
                  <a:cubicBezTo>
                    <a:pt x="341" y="89"/>
                    <a:pt x="336" y="89"/>
                    <a:pt x="337" y="84"/>
                  </a:cubicBezTo>
                  <a:cubicBezTo>
                    <a:pt x="340" y="82"/>
                    <a:pt x="342" y="81"/>
                    <a:pt x="345" y="81"/>
                  </a:cubicBezTo>
                  <a:cubicBezTo>
                    <a:pt x="348" y="81"/>
                    <a:pt x="351" y="82"/>
                    <a:pt x="354" y="83"/>
                  </a:cubicBezTo>
                  <a:cubicBezTo>
                    <a:pt x="357" y="84"/>
                    <a:pt x="361" y="85"/>
                    <a:pt x="364" y="85"/>
                  </a:cubicBezTo>
                  <a:cubicBezTo>
                    <a:pt x="365" y="85"/>
                    <a:pt x="366" y="85"/>
                    <a:pt x="367" y="84"/>
                  </a:cubicBezTo>
                  <a:cubicBezTo>
                    <a:pt x="375" y="83"/>
                    <a:pt x="388" y="73"/>
                    <a:pt x="399" y="73"/>
                  </a:cubicBezTo>
                  <a:cubicBezTo>
                    <a:pt x="404" y="73"/>
                    <a:pt x="409" y="75"/>
                    <a:pt x="412" y="83"/>
                  </a:cubicBezTo>
                  <a:cubicBezTo>
                    <a:pt x="406" y="87"/>
                    <a:pt x="392" y="85"/>
                    <a:pt x="393" y="96"/>
                  </a:cubicBezTo>
                  <a:cubicBezTo>
                    <a:pt x="396" y="96"/>
                    <a:pt x="397" y="98"/>
                    <a:pt x="400" y="98"/>
                  </a:cubicBezTo>
                  <a:cubicBezTo>
                    <a:pt x="400" y="98"/>
                    <a:pt x="400" y="98"/>
                    <a:pt x="400" y="98"/>
                  </a:cubicBezTo>
                  <a:cubicBezTo>
                    <a:pt x="405" y="97"/>
                    <a:pt x="404" y="90"/>
                    <a:pt x="410" y="89"/>
                  </a:cubicBezTo>
                  <a:cubicBezTo>
                    <a:pt x="433" y="97"/>
                    <a:pt x="454" y="107"/>
                    <a:pt x="468" y="123"/>
                  </a:cubicBezTo>
                  <a:cubicBezTo>
                    <a:pt x="465" y="127"/>
                    <a:pt x="465" y="132"/>
                    <a:pt x="469" y="135"/>
                  </a:cubicBezTo>
                  <a:cubicBezTo>
                    <a:pt x="474" y="129"/>
                    <a:pt x="484" y="129"/>
                    <a:pt x="484" y="123"/>
                  </a:cubicBezTo>
                  <a:cubicBezTo>
                    <a:pt x="485" y="118"/>
                    <a:pt x="474" y="118"/>
                    <a:pt x="475" y="110"/>
                  </a:cubicBezTo>
                  <a:cubicBezTo>
                    <a:pt x="476" y="110"/>
                    <a:pt x="477" y="110"/>
                    <a:pt x="478" y="110"/>
                  </a:cubicBezTo>
                  <a:cubicBezTo>
                    <a:pt x="480" y="110"/>
                    <a:pt x="482" y="111"/>
                    <a:pt x="483" y="111"/>
                  </a:cubicBezTo>
                  <a:cubicBezTo>
                    <a:pt x="485" y="112"/>
                    <a:pt x="487" y="113"/>
                    <a:pt x="488" y="113"/>
                  </a:cubicBezTo>
                  <a:cubicBezTo>
                    <a:pt x="490" y="113"/>
                    <a:pt x="491" y="113"/>
                    <a:pt x="492" y="112"/>
                  </a:cubicBezTo>
                  <a:cubicBezTo>
                    <a:pt x="489" y="103"/>
                    <a:pt x="473" y="97"/>
                    <a:pt x="459" y="94"/>
                  </a:cubicBezTo>
                  <a:cubicBezTo>
                    <a:pt x="453" y="87"/>
                    <a:pt x="432" y="76"/>
                    <a:pt x="432" y="65"/>
                  </a:cubicBezTo>
                  <a:cubicBezTo>
                    <a:pt x="432" y="59"/>
                    <a:pt x="437" y="55"/>
                    <a:pt x="443" y="55"/>
                  </a:cubicBezTo>
                  <a:cubicBezTo>
                    <a:pt x="443" y="55"/>
                    <a:pt x="444" y="55"/>
                    <a:pt x="444" y="55"/>
                  </a:cubicBezTo>
                  <a:cubicBezTo>
                    <a:pt x="455" y="55"/>
                    <a:pt x="457" y="66"/>
                    <a:pt x="463" y="72"/>
                  </a:cubicBezTo>
                  <a:cubicBezTo>
                    <a:pt x="471" y="73"/>
                    <a:pt x="474" y="81"/>
                    <a:pt x="481" y="85"/>
                  </a:cubicBezTo>
                  <a:cubicBezTo>
                    <a:pt x="488" y="90"/>
                    <a:pt x="499" y="92"/>
                    <a:pt x="501" y="100"/>
                  </a:cubicBezTo>
                  <a:cubicBezTo>
                    <a:pt x="504" y="122"/>
                    <a:pt x="531" y="124"/>
                    <a:pt x="525" y="145"/>
                  </a:cubicBezTo>
                  <a:cubicBezTo>
                    <a:pt x="530" y="147"/>
                    <a:pt x="534" y="149"/>
                    <a:pt x="540" y="150"/>
                  </a:cubicBezTo>
                  <a:cubicBezTo>
                    <a:pt x="552" y="146"/>
                    <a:pt x="546" y="125"/>
                    <a:pt x="544" y="114"/>
                  </a:cubicBezTo>
                  <a:cubicBezTo>
                    <a:pt x="550" y="109"/>
                    <a:pt x="556" y="105"/>
                    <a:pt x="564" y="102"/>
                  </a:cubicBezTo>
                  <a:cubicBezTo>
                    <a:pt x="567" y="104"/>
                    <a:pt x="569" y="106"/>
                    <a:pt x="573" y="108"/>
                  </a:cubicBezTo>
                  <a:cubicBezTo>
                    <a:pt x="581" y="105"/>
                    <a:pt x="587" y="100"/>
                    <a:pt x="594" y="96"/>
                  </a:cubicBezTo>
                  <a:cubicBezTo>
                    <a:pt x="594" y="90"/>
                    <a:pt x="587" y="91"/>
                    <a:pt x="587" y="85"/>
                  </a:cubicBezTo>
                  <a:cubicBezTo>
                    <a:pt x="588" y="80"/>
                    <a:pt x="596" y="81"/>
                    <a:pt x="596" y="76"/>
                  </a:cubicBezTo>
                  <a:cubicBezTo>
                    <a:pt x="592" y="72"/>
                    <a:pt x="578" y="65"/>
                    <a:pt x="587" y="58"/>
                  </a:cubicBezTo>
                  <a:cubicBezTo>
                    <a:pt x="594" y="60"/>
                    <a:pt x="597" y="64"/>
                    <a:pt x="606" y="64"/>
                  </a:cubicBezTo>
                  <a:cubicBezTo>
                    <a:pt x="606" y="64"/>
                    <a:pt x="607" y="64"/>
                    <a:pt x="607" y="64"/>
                  </a:cubicBezTo>
                  <a:cubicBezTo>
                    <a:pt x="609" y="56"/>
                    <a:pt x="614" y="48"/>
                    <a:pt x="623" y="47"/>
                  </a:cubicBezTo>
                  <a:cubicBezTo>
                    <a:pt x="623" y="47"/>
                    <a:pt x="624" y="47"/>
                    <a:pt x="624" y="47"/>
                  </a:cubicBezTo>
                  <a:cubicBezTo>
                    <a:pt x="627" y="47"/>
                    <a:pt x="629" y="48"/>
                    <a:pt x="632" y="49"/>
                  </a:cubicBezTo>
                  <a:cubicBezTo>
                    <a:pt x="635" y="50"/>
                    <a:pt x="637" y="50"/>
                    <a:pt x="640" y="50"/>
                  </a:cubicBezTo>
                  <a:cubicBezTo>
                    <a:pt x="640" y="50"/>
                    <a:pt x="641" y="50"/>
                    <a:pt x="642" y="50"/>
                  </a:cubicBezTo>
                  <a:cubicBezTo>
                    <a:pt x="635" y="57"/>
                    <a:pt x="644" y="63"/>
                    <a:pt x="647" y="70"/>
                  </a:cubicBezTo>
                  <a:cubicBezTo>
                    <a:pt x="657" y="67"/>
                    <a:pt x="665" y="63"/>
                    <a:pt x="675" y="60"/>
                  </a:cubicBezTo>
                  <a:cubicBezTo>
                    <a:pt x="673" y="52"/>
                    <a:pt x="654" y="57"/>
                    <a:pt x="654" y="47"/>
                  </a:cubicBezTo>
                  <a:cubicBezTo>
                    <a:pt x="655" y="48"/>
                    <a:pt x="656" y="48"/>
                    <a:pt x="657" y="48"/>
                  </a:cubicBezTo>
                  <a:cubicBezTo>
                    <a:pt x="664" y="48"/>
                    <a:pt x="670" y="46"/>
                    <a:pt x="676" y="44"/>
                  </a:cubicBezTo>
                  <a:cubicBezTo>
                    <a:pt x="682" y="42"/>
                    <a:pt x="688" y="40"/>
                    <a:pt x="695" y="40"/>
                  </a:cubicBezTo>
                  <a:cubicBezTo>
                    <a:pt x="696" y="40"/>
                    <a:pt x="697" y="40"/>
                    <a:pt x="698" y="40"/>
                  </a:cubicBezTo>
                  <a:cubicBezTo>
                    <a:pt x="700" y="54"/>
                    <a:pt x="681" y="50"/>
                    <a:pt x="684" y="61"/>
                  </a:cubicBezTo>
                  <a:cubicBezTo>
                    <a:pt x="685" y="67"/>
                    <a:pt x="701" y="72"/>
                    <a:pt x="709" y="76"/>
                  </a:cubicBezTo>
                  <a:cubicBezTo>
                    <a:pt x="719" y="81"/>
                    <a:pt x="729" y="87"/>
                    <a:pt x="732" y="93"/>
                  </a:cubicBezTo>
                  <a:cubicBezTo>
                    <a:pt x="727" y="102"/>
                    <a:pt x="716" y="99"/>
                    <a:pt x="705" y="100"/>
                  </a:cubicBezTo>
                  <a:cubicBezTo>
                    <a:pt x="702" y="100"/>
                    <a:pt x="700" y="101"/>
                    <a:pt x="699" y="101"/>
                  </a:cubicBezTo>
                  <a:cubicBezTo>
                    <a:pt x="689" y="101"/>
                    <a:pt x="687" y="97"/>
                    <a:pt x="676" y="94"/>
                  </a:cubicBezTo>
                  <a:cubicBezTo>
                    <a:pt x="669" y="91"/>
                    <a:pt x="661" y="91"/>
                    <a:pt x="654" y="91"/>
                  </a:cubicBezTo>
                  <a:cubicBezTo>
                    <a:pt x="646" y="91"/>
                    <a:pt x="638" y="92"/>
                    <a:pt x="630" y="93"/>
                  </a:cubicBezTo>
                  <a:cubicBezTo>
                    <a:pt x="626" y="97"/>
                    <a:pt x="619" y="100"/>
                    <a:pt x="609" y="100"/>
                  </a:cubicBezTo>
                  <a:cubicBezTo>
                    <a:pt x="608" y="100"/>
                    <a:pt x="607" y="100"/>
                    <a:pt x="606" y="100"/>
                  </a:cubicBezTo>
                  <a:cubicBezTo>
                    <a:pt x="605" y="112"/>
                    <a:pt x="584" y="108"/>
                    <a:pt x="574" y="113"/>
                  </a:cubicBezTo>
                  <a:cubicBezTo>
                    <a:pt x="571" y="118"/>
                    <a:pt x="576" y="124"/>
                    <a:pt x="573" y="130"/>
                  </a:cubicBezTo>
                  <a:cubicBezTo>
                    <a:pt x="578" y="135"/>
                    <a:pt x="582" y="141"/>
                    <a:pt x="588" y="146"/>
                  </a:cubicBezTo>
                  <a:cubicBezTo>
                    <a:pt x="589" y="146"/>
                    <a:pt x="589" y="146"/>
                    <a:pt x="589" y="146"/>
                  </a:cubicBezTo>
                  <a:cubicBezTo>
                    <a:pt x="598" y="146"/>
                    <a:pt x="602" y="150"/>
                    <a:pt x="608" y="152"/>
                  </a:cubicBezTo>
                  <a:cubicBezTo>
                    <a:pt x="615" y="151"/>
                    <a:pt x="619" y="147"/>
                    <a:pt x="625" y="147"/>
                  </a:cubicBezTo>
                  <a:cubicBezTo>
                    <a:pt x="625" y="147"/>
                    <a:pt x="626" y="147"/>
                    <a:pt x="626" y="147"/>
                  </a:cubicBezTo>
                  <a:cubicBezTo>
                    <a:pt x="631" y="147"/>
                    <a:pt x="635" y="152"/>
                    <a:pt x="640" y="152"/>
                  </a:cubicBezTo>
                  <a:cubicBezTo>
                    <a:pt x="641" y="152"/>
                    <a:pt x="642" y="152"/>
                    <a:pt x="643" y="152"/>
                  </a:cubicBezTo>
                  <a:cubicBezTo>
                    <a:pt x="653" y="152"/>
                    <a:pt x="656" y="147"/>
                    <a:pt x="667" y="146"/>
                  </a:cubicBezTo>
                  <a:cubicBezTo>
                    <a:pt x="677" y="153"/>
                    <a:pt x="667" y="169"/>
                    <a:pt x="663" y="176"/>
                  </a:cubicBezTo>
                  <a:cubicBezTo>
                    <a:pt x="663" y="180"/>
                    <a:pt x="668" y="180"/>
                    <a:pt x="668" y="185"/>
                  </a:cubicBezTo>
                  <a:cubicBezTo>
                    <a:pt x="656" y="185"/>
                    <a:pt x="646" y="195"/>
                    <a:pt x="633" y="195"/>
                  </a:cubicBezTo>
                  <a:cubicBezTo>
                    <a:pt x="629" y="195"/>
                    <a:pt x="625" y="194"/>
                    <a:pt x="620" y="192"/>
                  </a:cubicBezTo>
                  <a:cubicBezTo>
                    <a:pt x="615" y="197"/>
                    <a:pt x="610" y="198"/>
                    <a:pt x="603" y="198"/>
                  </a:cubicBezTo>
                  <a:cubicBezTo>
                    <a:pt x="598" y="198"/>
                    <a:pt x="592" y="197"/>
                    <a:pt x="586" y="196"/>
                  </a:cubicBezTo>
                  <a:cubicBezTo>
                    <a:pt x="580" y="195"/>
                    <a:pt x="574" y="194"/>
                    <a:pt x="569" y="194"/>
                  </a:cubicBezTo>
                  <a:cubicBezTo>
                    <a:pt x="567" y="194"/>
                    <a:pt x="565" y="194"/>
                    <a:pt x="564" y="194"/>
                  </a:cubicBezTo>
                  <a:cubicBezTo>
                    <a:pt x="553" y="190"/>
                    <a:pt x="538" y="182"/>
                    <a:pt x="525" y="182"/>
                  </a:cubicBezTo>
                  <a:cubicBezTo>
                    <a:pt x="517" y="182"/>
                    <a:pt x="511" y="185"/>
                    <a:pt x="506" y="192"/>
                  </a:cubicBezTo>
                  <a:cubicBezTo>
                    <a:pt x="509" y="201"/>
                    <a:pt x="503" y="205"/>
                    <a:pt x="497" y="205"/>
                  </a:cubicBezTo>
                  <a:cubicBezTo>
                    <a:pt x="492" y="205"/>
                    <a:pt x="486" y="203"/>
                    <a:pt x="484" y="198"/>
                  </a:cubicBezTo>
                  <a:cubicBezTo>
                    <a:pt x="483" y="199"/>
                    <a:pt x="482" y="199"/>
                    <a:pt x="481" y="199"/>
                  </a:cubicBezTo>
                  <a:cubicBezTo>
                    <a:pt x="475" y="199"/>
                    <a:pt x="472" y="196"/>
                    <a:pt x="465" y="196"/>
                  </a:cubicBezTo>
                  <a:cubicBezTo>
                    <a:pt x="460" y="176"/>
                    <a:pt x="418" y="186"/>
                    <a:pt x="408" y="171"/>
                  </a:cubicBezTo>
                  <a:cubicBezTo>
                    <a:pt x="415" y="163"/>
                    <a:pt x="422" y="156"/>
                    <a:pt x="414" y="143"/>
                  </a:cubicBezTo>
                  <a:cubicBezTo>
                    <a:pt x="409" y="141"/>
                    <a:pt x="404" y="140"/>
                    <a:pt x="399" y="140"/>
                  </a:cubicBezTo>
                  <a:cubicBezTo>
                    <a:pt x="391" y="140"/>
                    <a:pt x="384" y="141"/>
                    <a:pt x="377" y="143"/>
                  </a:cubicBezTo>
                  <a:cubicBezTo>
                    <a:pt x="370" y="145"/>
                    <a:pt x="363" y="147"/>
                    <a:pt x="356" y="147"/>
                  </a:cubicBezTo>
                  <a:cubicBezTo>
                    <a:pt x="355" y="147"/>
                    <a:pt x="354" y="147"/>
                    <a:pt x="352" y="147"/>
                  </a:cubicBezTo>
                  <a:cubicBezTo>
                    <a:pt x="348" y="146"/>
                    <a:pt x="344" y="143"/>
                    <a:pt x="339" y="143"/>
                  </a:cubicBezTo>
                  <a:cubicBezTo>
                    <a:pt x="339" y="143"/>
                    <a:pt x="339" y="143"/>
                    <a:pt x="339" y="143"/>
                  </a:cubicBezTo>
                  <a:cubicBezTo>
                    <a:pt x="330" y="143"/>
                    <a:pt x="318" y="152"/>
                    <a:pt x="306" y="155"/>
                  </a:cubicBezTo>
                  <a:cubicBezTo>
                    <a:pt x="303" y="156"/>
                    <a:pt x="298" y="155"/>
                    <a:pt x="296" y="156"/>
                  </a:cubicBezTo>
                  <a:cubicBezTo>
                    <a:pt x="292" y="157"/>
                    <a:pt x="291" y="161"/>
                    <a:pt x="287" y="161"/>
                  </a:cubicBezTo>
                  <a:cubicBezTo>
                    <a:pt x="287" y="161"/>
                    <a:pt x="286" y="162"/>
                    <a:pt x="285" y="162"/>
                  </a:cubicBezTo>
                  <a:cubicBezTo>
                    <a:pt x="281" y="162"/>
                    <a:pt x="277" y="160"/>
                    <a:pt x="270" y="160"/>
                  </a:cubicBezTo>
                  <a:cubicBezTo>
                    <a:pt x="270" y="160"/>
                    <a:pt x="269" y="160"/>
                    <a:pt x="269" y="160"/>
                  </a:cubicBezTo>
                  <a:cubicBezTo>
                    <a:pt x="267" y="160"/>
                    <a:pt x="265" y="160"/>
                    <a:pt x="263" y="160"/>
                  </a:cubicBezTo>
                  <a:cubicBezTo>
                    <a:pt x="262" y="160"/>
                    <a:pt x="260" y="160"/>
                    <a:pt x="259" y="160"/>
                  </a:cubicBezTo>
                  <a:cubicBezTo>
                    <a:pt x="255" y="160"/>
                    <a:pt x="251" y="159"/>
                    <a:pt x="248" y="157"/>
                  </a:cubicBezTo>
                  <a:cubicBezTo>
                    <a:pt x="238" y="167"/>
                    <a:pt x="227" y="177"/>
                    <a:pt x="212" y="183"/>
                  </a:cubicBezTo>
                  <a:cubicBezTo>
                    <a:pt x="210" y="189"/>
                    <a:pt x="209" y="195"/>
                    <a:pt x="208" y="201"/>
                  </a:cubicBezTo>
                  <a:cubicBezTo>
                    <a:pt x="200" y="206"/>
                    <a:pt x="198" y="215"/>
                    <a:pt x="190" y="221"/>
                  </a:cubicBezTo>
                  <a:cubicBezTo>
                    <a:pt x="185" y="224"/>
                    <a:pt x="177" y="225"/>
                    <a:pt x="173" y="228"/>
                  </a:cubicBezTo>
                  <a:cubicBezTo>
                    <a:pt x="165" y="234"/>
                    <a:pt x="160" y="245"/>
                    <a:pt x="153" y="254"/>
                  </a:cubicBezTo>
                  <a:cubicBezTo>
                    <a:pt x="146" y="263"/>
                    <a:pt x="135" y="270"/>
                    <a:pt x="131" y="278"/>
                  </a:cubicBezTo>
                  <a:cubicBezTo>
                    <a:pt x="127" y="286"/>
                    <a:pt x="133" y="290"/>
                    <a:pt x="134" y="296"/>
                  </a:cubicBezTo>
                  <a:cubicBezTo>
                    <a:pt x="140" y="318"/>
                    <a:pt x="131" y="332"/>
                    <a:pt x="128" y="351"/>
                  </a:cubicBezTo>
                  <a:cubicBezTo>
                    <a:pt x="131" y="368"/>
                    <a:pt x="146" y="375"/>
                    <a:pt x="156" y="385"/>
                  </a:cubicBezTo>
                  <a:cubicBezTo>
                    <a:pt x="165" y="393"/>
                    <a:pt x="170" y="403"/>
                    <a:pt x="176" y="411"/>
                  </a:cubicBezTo>
                  <a:cubicBezTo>
                    <a:pt x="183" y="416"/>
                    <a:pt x="194" y="415"/>
                    <a:pt x="204" y="421"/>
                  </a:cubicBezTo>
                  <a:cubicBezTo>
                    <a:pt x="209" y="424"/>
                    <a:pt x="211" y="432"/>
                    <a:pt x="219" y="433"/>
                  </a:cubicBezTo>
                  <a:cubicBezTo>
                    <a:pt x="220" y="433"/>
                    <a:pt x="220" y="433"/>
                    <a:pt x="220" y="433"/>
                  </a:cubicBezTo>
                  <a:cubicBezTo>
                    <a:pt x="227" y="433"/>
                    <a:pt x="239" y="428"/>
                    <a:pt x="247" y="427"/>
                  </a:cubicBezTo>
                  <a:cubicBezTo>
                    <a:pt x="250" y="426"/>
                    <a:pt x="254" y="426"/>
                    <a:pt x="257" y="426"/>
                  </a:cubicBezTo>
                  <a:cubicBezTo>
                    <a:pt x="263" y="426"/>
                    <a:pt x="269" y="426"/>
                    <a:pt x="275" y="427"/>
                  </a:cubicBezTo>
                  <a:cubicBezTo>
                    <a:pt x="281" y="428"/>
                    <a:pt x="287" y="428"/>
                    <a:pt x="293" y="428"/>
                  </a:cubicBezTo>
                  <a:cubicBezTo>
                    <a:pt x="303" y="428"/>
                    <a:pt x="311" y="426"/>
                    <a:pt x="314" y="418"/>
                  </a:cubicBezTo>
                  <a:cubicBezTo>
                    <a:pt x="309" y="416"/>
                    <a:pt x="304" y="415"/>
                    <a:pt x="301" y="411"/>
                  </a:cubicBezTo>
                  <a:cubicBezTo>
                    <a:pt x="306" y="402"/>
                    <a:pt x="293" y="402"/>
                    <a:pt x="291" y="395"/>
                  </a:cubicBezTo>
                  <a:cubicBezTo>
                    <a:pt x="294" y="393"/>
                    <a:pt x="296" y="393"/>
                    <a:pt x="298" y="393"/>
                  </a:cubicBezTo>
                  <a:cubicBezTo>
                    <a:pt x="308" y="393"/>
                    <a:pt x="311" y="409"/>
                    <a:pt x="316" y="415"/>
                  </a:cubicBezTo>
                  <a:cubicBezTo>
                    <a:pt x="319" y="417"/>
                    <a:pt x="323" y="417"/>
                    <a:pt x="326" y="417"/>
                  </a:cubicBezTo>
                  <a:cubicBezTo>
                    <a:pt x="328" y="417"/>
                    <a:pt x="330" y="417"/>
                    <a:pt x="332" y="417"/>
                  </a:cubicBezTo>
                  <a:cubicBezTo>
                    <a:pt x="334" y="416"/>
                    <a:pt x="336" y="416"/>
                    <a:pt x="338" y="416"/>
                  </a:cubicBezTo>
                  <a:cubicBezTo>
                    <a:pt x="341" y="416"/>
                    <a:pt x="343" y="417"/>
                    <a:pt x="346" y="417"/>
                  </a:cubicBezTo>
                  <a:cubicBezTo>
                    <a:pt x="356" y="420"/>
                    <a:pt x="357" y="430"/>
                    <a:pt x="366" y="433"/>
                  </a:cubicBezTo>
                  <a:cubicBezTo>
                    <a:pt x="370" y="432"/>
                    <a:pt x="369" y="426"/>
                    <a:pt x="373" y="425"/>
                  </a:cubicBezTo>
                  <a:cubicBezTo>
                    <a:pt x="380" y="432"/>
                    <a:pt x="392" y="428"/>
                    <a:pt x="398" y="437"/>
                  </a:cubicBezTo>
                  <a:cubicBezTo>
                    <a:pt x="407" y="450"/>
                    <a:pt x="401" y="470"/>
                    <a:pt x="393" y="482"/>
                  </a:cubicBezTo>
                  <a:cubicBezTo>
                    <a:pt x="397" y="491"/>
                    <a:pt x="406" y="495"/>
                    <a:pt x="414" y="499"/>
                  </a:cubicBezTo>
                  <a:cubicBezTo>
                    <a:pt x="708" y="499"/>
                    <a:pt x="708" y="499"/>
                    <a:pt x="708" y="499"/>
                  </a:cubicBezTo>
                  <a:cubicBezTo>
                    <a:pt x="716" y="490"/>
                    <a:pt x="727" y="482"/>
                    <a:pt x="732" y="477"/>
                  </a:cubicBezTo>
                  <a:cubicBezTo>
                    <a:pt x="738" y="471"/>
                    <a:pt x="744" y="465"/>
                    <a:pt x="750" y="460"/>
                  </a:cubicBezTo>
                  <a:cubicBezTo>
                    <a:pt x="756" y="456"/>
                    <a:pt x="763" y="454"/>
                    <a:pt x="769" y="451"/>
                  </a:cubicBezTo>
                  <a:cubicBezTo>
                    <a:pt x="791" y="437"/>
                    <a:pt x="804" y="417"/>
                    <a:pt x="814" y="396"/>
                  </a:cubicBezTo>
                  <a:cubicBezTo>
                    <a:pt x="818" y="387"/>
                    <a:pt x="824" y="379"/>
                    <a:pt x="826" y="370"/>
                  </a:cubicBezTo>
                  <a:cubicBezTo>
                    <a:pt x="823" y="369"/>
                    <a:pt x="819" y="369"/>
                    <a:pt x="815" y="369"/>
                  </a:cubicBezTo>
                  <a:cubicBezTo>
                    <a:pt x="806" y="369"/>
                    <a:pt x="796" y="371"/>
                    <a:pt x="787" y="373"/>
                  </a:cubicBezTo>
                  <a:cubicBezTo>
                    <a:pt x="777" y="375"/>
                    <a:pt x="767" y="377"/>
                    <a:pt x="756" y="377"/>
                  </a:cubicBezTo>
                  <a:cubicBezTo>
                    <a:pt x="755" y="377"/>
                    <a:pt x="754" y="377"/>
                    <a:pt x="752" y="376"/>
                  </a:cubicBezTo>
                  <a:cubicBezTo>
                    <a:pt x="749" y="374"/>
                    <a:pt x="745" y="372"/>
                    <a:pt x="742" y="369"/>
                  </a:cubicBezTo>
                  <a:cubicBezTo>
                    <a:pt x="742" y="360"/>
                    <a:pt x="737" y="355"/>
                    <a:pt x="728" y="353"/>
                  </a:cubicBezTo>
                  <a:cubicBezTo>
                    <a:pt x="721" y="342"/>
                    <a:pt x="706" y="337"/>
                    <a:pt x="700" y="325"/>
                  </a:cubicBezTo>
                  <a:cubicBezTo>
                    <a:pt x="697" y="317"/>
                    <a:pt x="691" y="314"/>
                    <a:pt x="688" y="309"/>
                  </a:cubicBezTo>
                  <a:cubicBezTo>
                    <a:pt x="683" y="301"/>
                    <a:pt x="686" y="292"/>
                    <a:pt x="681" y="283"/>
                  </a:cubicBezTo>
                  <a:cubicBezTo>
                    <a:pt x="679" y="277"/>
                    <a:pt x="669" y="274"/>
                    <a:pt x="667" y="268"/>
                  </a:cubicBezTo>
                  <a:cubicBezTo>
                    <a:pt x="665" y="267"/>
                    <a:pt x="666" y="264"/>
                    <a:pt x="666" y="262"/>
                  </a:cubicBezTo>
                  <a:cubicBezTo>
                    <a:pt x="663" y="259"/>
                    <a:pt x="660" y="256"/>
                    <a:pt x="658" y="253"/>
                  </a:cubicBezTo>
                  <a:cubicBezTo>
                    <a:pt x="654" y="236"/>
                    <a:pt x="640" y="227"/>
                    <a:pt x="634" y="211"/>
                  </a:cubicBezTo>
                  <a:cubicBezTo>
                    <a:pt x="635" y="211"/>
                    <a:pt x="636" y="211"/>
                    <a:pt x="637" y="211"/>
                  </a:cubicBezTo>
                  <a:cubicBezTo>
                    <a:pt x="645" y="211"/>
                    <a:pt x="645" y="222"/>
                    <a:pt x="653" y="223"/>
                  </a:cubicBezTo>
                  <a:cubicBezTo>
                    <a:pt x="655" y="221"/>
                    <a:pt x="652" y="213"/>
                    <a:pt x="657" y="213"/>
                  </a:cubicBezTo>
                  <a:cubicBezTo>
                    <a:pt x="658" y="213"/>
                    <a:pt x="658" y="213"/>
                    <a:pt x="658" y="213"/>
                  </a:cubicBezTo>
                  <a:cubicBezTo>
                    <a:pt x="665" y="213"/>
                    <a:pt x="662" y="223"/>
                    <a:pt x="663" y="228"/>
                  </a:cubicBezTo>
                  <a:cubicBezTo>
                    <a:pt x="669" y="239"/>
                    <a:pt x="686" y="244"/>
                    <a:pt x="684" y="260"/>
                  </a:cubicBezTo>
                  <a:cubicBezTo>
                    <a:pt x="694" y="265"/>
                    <a:pt x="701" y="271"/>
                    <a:pt x="698" y="287"/>
                  </a:cubicBezTo>
                  <a:cubicBezTo>
                    <a:pt x="703" y="292"/>
                    <a:pt x="710" y="295"/>
                    <a:pt x="716" y="301"/>
                  </a:cubicBezTo>
                  <a:cubicBezTo>
                    <a:pt x="719" y="305"/>
                    <a:pt x="719" y="309"/>
                    <a:pt x="722" y="313"/>
                  </a:cubicBezTo>
                  <a:cubicBezTo>
                    <a:pt x="726" y="319"/>
                    <a:pt x="733" y="321"/>
                    <a:pt x="735" y="326"/>
                  </a:cubicBezTo>
                  <a:cubicBezTo>
                    <a:pt x="735" y="329"/>
                    <a:pt x="733" y="332"/>
                    <a:pt x="733" y="335"/>
                  </a:cubicBezTo>
                  <a:cubicBezTo>
                    <a:pt x="734" y="336"/>
                    <a:pt x="737" y="339"/>
                    <a:pt x="738" y="342"/>
                  </a:cubicBezTo>
                  <a:cubicBezTo>
                    <a:pt x="741" y="351"/>
                    <a:pt x="745" y="358"/>
                    <a:pt x="753" y="359"/>
                  </a:cubicBezTo>
                  <a:cubicBezTo>
                    <a:pt x="754" y="359"/>
                    <a:pt x="754" y="359"/>
                    <a:pt x="754" y="359"/>
                  </a:cubicBezTo>
                  <a:cubicBezTo>
                    <a:pt x="762" y="359"/>
                    <a:pt x="768" y="351"/>
                    <a:pt x="778" y="351"/>
                  </a:cubicBezTo>
                  <a:cubicBezTo>
                    <a:pt x="778" y="351"/>
                    <a:pt x="778" y="351"/>
                    <a:pt x="778" y="351"/>
                  </a:cubicBezTo>
                  <a:cubicBezTo>
                    <a:pt x="782" y="351"/>
                    <a:pt x="785" y="351"/>
                    <a:pt x="787" y="352"/>
                  </a:cubicBezTo>
                  <a:cubicBezTo>
                    <a:pt x="790" y="353"/>
                    <a:pt x="792" y="354"/>
                    <a:pt x="794" y="354"/>
                  </a:cubicBezTo>
                  <a:cubicBezTo>
                    <a:pt x="795" y="354"/>
                    <a:pt x="795" y="354"/>
                    <a:pt x="795" y="354"/>
                  </a:cubicBezTo>
                  <a:cubicBezTo>
                    <a:pt x="801" y="353"/>
                    <a:pt x="808" y="345"/>
                    <a:pt x="815" y="342"/>
                  </a:cubicBezTo>
                  <a:cubicBezTo>
                    <a:pt x="821" y="340"/>
                    <a:pt x="828" y="340"/>
                    <a:pt x="834" y="338"/>
                  </a:cubicBezTo>
                  <a:cubicBezTo>
                    <a:pt x="839" y="336"/>
                    <a:pt x="843" y="331"/>
                    <a:pt x="848" y="329"/>
                  </a:cubicBezTo>
                  <a:cubicBezTo>
                    <a:pt x="870" y="319"/>
                    <a:pt x="884" y="317"/>
                    <a:pt x="896" y="303"/>
                  </a:cubicBezTo>
                  <a:cubicBezTo>
                    <a:pt x="897" y="299"/>
                    <a:pt x="896" y="296"/>
                    <a:pt x="895" y="293"/>
                  </a:cubicBezTo>
                  <a:cubicBezTo>
                    <a:pt x="903" y="287"/>
                    <a:pt x="911" y="282"/>
                    <a:pt x="913" y="271"/>
                  </a:cubicBezTo>
                  <a:cubicBezTo>
                    <a:pt x="907" y="264"/>
                    <a:pt x="895" y="265"/>
                    <a:pt x="887" y="261"/>
                  </a:cubicBezTo>
                  <a:cubicBezTo>
                    <a:pt x="880" y="256"/>
                    <a:pt x="883" y="250"/>
                    <a:pt x="876" y="245"/>
                  </a:cubicBezTo>
                  <a:cubicBezTo>
                    <a:pt x="865" y="247"/>
                    <a:pt x="862" y="258"/>
                    <a:pt x="851" y="260"/>
                  </a:cubicBezTo>
                  <a:cubicBezTo>
                    <a:pt x="850" y="260"/>
                    <a:pt x="849" y="260"/>
                    <a:pt x="847" y="260"/>
                  </a:cubicBezTo>
                  <a:cubicBezTo>
                    <a:pt x="845" y="260"/>
                    <a:pt x="843" y="260"/>
                    <a:pt x="840" y="259"/>
                  </a:cubicBezTo>
                  <a:cubicBezTo>
                    <a:pt x="837" y="259"/>
                    <a:pt x="835" y="259"/>
                    <a:pt x="832" y="259"/>
                  </a:cubicBezTo>
                  <a:cubicBezTo>
                    <a:pt x="831" y="259"/>
                    <a:pt x="831" y="259"/>
                    <a:pt x="830" y="259"/>
                  </a:cubicBezTo>
                  <a:cubicBezTo>
                    <a:pt x="828" y="245"/>
                    <a:pt x="789" y="227"/>
                    <a:pt x="795" y="210"/>
                  </a:cubicBezTo>
                  <a:cubicBezTo>
                    <a:pt x="797" y="205"/>
                    <a:pt x="799" y="204"/>
                    <a:pt x="802" y="204"/>
                  </a:cubicBezTo>
                  <a:cubicBezTo>
                    <a:pt x="809" y="204"/>
                    <a:pt x="817" y="215"/>
                    <a:pt x="821" y="219"/>
                  </a:cubicBezTo>
                  <a:cubicBezTo>
                    <a:pt x="832" y="231"/>
                    <a:pt x="839" y="238"/>
                    <a:pt x="858" y="242"/>
                  </a:cubicBezTo>
                  <a:cubicBezTo>
                    <a:pt x="868" y="242"/>
                    <a:pt x="872" y="236"/>
                    <a:pt x="881" y="235"/>
                  </a:cubicBezTo>
                  <a:cubicBezTo>
                    <a:pt x="882" y="237"/>
                    <a:pt x="883" y="239"/>
                    <a:pt x="883" y="242"/>
                  </a:cubicBezTo>
                  <a:cubicBezTo>
                    <a:pt x="901" y="249"/>
                    <a:pt x="928" y="250"/>
                    <a:pt x="951" y="253"/>
                  </a:cubicBezTo>
                  <a:cubicBezTo>
                    <a:pt x="955" y="249"/>
                    <a:pt x="963" y="247"/>
                    <a:pt x="973" y="247"/>
                  </a:cubicBezTo>
                  <a:cubicBezTo>
                    <a:pt x="976" y="247"/>
                    <a:pt x="978" y="247"/>
                    <a:pt x="980" y="248"/>
                  </a:cubicBezTo>
                  <a:cubicBezTo>
                    <a:pt x="984" y="252"/>
                    <a:pt x="984" y="259"/>
                    <a:pt x="988" y="262"/>
                  </a:cubicBezTo>
                  <a:cubicBezTo>
                    <a:pt x="996" y="263"/>
                    <a:pt x="1005" y="267"/>
                    <a:pt x="1013" y="268"/>
                  </a:cubicBezTo>
                  <a:cubicBezTo>
                    <a:pt x="1013" y="274"/>
                    <a:pt x="1006" y="273"/>
                    <a:pt x="1005" y="278"/>
                  </a:cubicBezTo>
                  <a:cubicBezTo>
                    <a:pt x="1012" y="281"/>
                    <a:pt x="1016" y="289"/>
                    <a:pt x="1024" y="289"/>
                  </a:cubicBezTo>
                  <a:cubicBezTo>
                    <a:pt x="1025" y="289"/>
                    <a:pt x="1025" y="289"/>
                    <a:pt x="1026" y="289"/>
                  </a:cubicBezTo>
                  <a:cubicBezTo>
                    <a:pt x="1034" y="288"/>
                    <a:pt x="1031" y="281"/>
                    <a:pt x="1037" y="276"/>
                  </a:cubicBezTo>
                  <a:cubicBezTo>
                    <a:pt x="1047" y="281"/>
                    <a:pt x="1040" y="299"/>
                    <a:pt x="1041" y="309"/>
                  </a:cubicBezTo>
                  <a:cubicBezTo>
                    <a:pt x="1047" y="314"/>
                    <a:pt x="1045" y="323"/>
                    <a:pt x="1047" y="330"/>
                  </a:cubicBezTo>
                  <a:cubicBezTo>
                    <a:pt x="1051" y="346"/>
                    <a:pt x="1069" y="365"/>
                    <a:pt x="1076" y="380"/>
                  </a:cubicBezTo>
                  <a:cubicBezTo>
                    <a:pt x="1079" y="388"/>
                    <a:pt x="1082" y="400"/>
                    <a:pt x="1091" y="400"/>
                  </a:cubicBezTo>
                  <a:cubicBezTo>
                    <a:pt x="1091" y="400"/>
                    <a:pt x="1091" y="400"/>
                    <a:pt x="1091" y="400"/>
                  </a:cubicBezTo>
                  <a:cubicBezTo>
                    <a:pt x="1097" y="400"/>
                    <a:pt x="1105" y="392"/>
                    <a:pt x="1107" y="388"/>
                  </a:cubicBezTo>
                  <a:cubicBezTo>
                    <a:pt x="1107" y="386"/>
                    <a:pt x="1106" y="383"/>
                    <a:pt x="1107" y="381"/>
                  </a:cubicBezTo>
                  <a:cubicBezTo>
                    <a:pt x="1109" y="373"/>
                    <a:pt x="1118" y="366"/>
                    <a:pt x="1119" y="359"/>
                  </a:cubicBezTo>
                  <a:cubicBezTo>
                    <a:pt x="1120" y="353"/>
                    <a:pt x="1117" y="346"/>
                    <a:pt x="1119" y="339"/>
                  </a:cubicBezTo>
                  <a:cubicBezTo>
                    <a:pt x="1142" y="320"/>
                    <a:pt x="1170" y="304"/>
                    <a:pt x="1193" y="285"/>
                  </a:cubicBezTo>
                  <a:cubicBezTo>
                    <a:pt x="1208" y="283"/>
                    <a:pt x="1219" y="278"/>
                    <a:pt x="1229" y="272"/>
                  </a:cubicBezTo>
                  <a:cubicBezTo>
                    <a:pt x="1234" y="276"/>
                    <a:pt x="1231" y="280"/>
                    <a:pt x="1235" y="285"/>
                  </a:cubicBezTo>
                  <a:cubicBezTo>
                    <a:pt x="1241" y="292"/>
                    <a:pt x="1254" y="296"/>
                    <a:pt x="1258" y="302"/>
                  </a:cubicBezTo>
                  <a:cubicBezTo>
                    <a:pt x="1258" y="0"/>
                    <a:pt x="1258" y="0"/>
                    <a:pt x="1258" y="0"/>
                  </a:cubicBezTo>
                  <a:moveTo>
                    <a:pt x="3407" y="480"/>
                  </a:moveTo>
                  <a:cubicBezTo>
                    <a:pt x="3404" y="480"/>
                    <a:pt x="3402" y="480"/>
                    <a:pt x="3400" y="478"/>
                  </a:cubicBezTo>
                  <a:cubicBezTo>
                    <a:pt x="3398" y="469"/>
                    <a:pt x="3418" y="477"/>
                    <a:pt x="3423" y="470"/>
                  </a:cubicBezTo>
                  <a:cubicBezTo>
                    <a:pt x="3425" y="475"/>
                    <a:pt x="3415" y="480"/>
                    <a:pt x="3407" y="480"/>
                  </a:cubicBezTo>
                  <a:moveTo>
                    <a:pt x="3254" y="48"/>
                  </a:moveTo>
                  <a:cubicBezTo>
                    <a:pt x="3253" y="48"/>
                    <a:pt x="3251" y="48"/>
                    <a:pt x="3250" y="48"/>
                  </a:cubicBezTo>
                  <a:cubicBezTo>
                    <a:pt x="3249" y="45"/>
                    <a:pt x="3254" y="43"/>
                    <a:pt x="3257" y="43"/>
                  </a:cubicBezTo>
                  <a:cubicBezTo>
                    <a:pt x="3260" y="43"/>
                    <a:pt x="3263" y="44"/>
                    <a:pt x="3262" y="47"/>
                  </a:cubicBezTo>
                  <a:cubicBezTo>
                    <a:pt x="3260" y="48"/>
                    <a:pt x="3257" y="48"/>
                    <a:pt x="3254" y="48"/>
                  </a:cubicBezTo>
                  <a:moveTo>
                    <a:pt x="3233" y="0"/>
                  </a:moveTo>
                  <a:cubicBezTo>
                    <a:pt x="2674" y="0"/>
                    <a:pt x="2674" y="0"/>
                    <a:pt x="2674" y="0"/>
                  </a:cubicBezTo>
                  <a:cubicBezTo>
                    <a:pt x="2682" y="5"/>
                    <a:pt x="2688" y="10"/>
                    <a:pt x="2691" y="16"/>
                  </a:cubicBezTo>
                  <a:cubicBezTo>
                    <a:pt x="2692" y="19"/>
                    <a:pt x="2695" y="28"/>
                    <a:pt x="2687" y="30"/>
                  </a:cubicBezTo>
                  <a:cubicBezTo>
                    <a:pt x="2681" y="19"/>
                    <a:pt x="2673" y="7"/>
                    <a:pt x="2661" y="0"/>
                  </a:cubicBezTo>
                  <a:cubicBezTo>
                    <a:pt x="2635" y="0"/>
                    <a:pt x="2635" y="0"/>
                    <a:pt x="2635" y="0"/>
                  </a:cubicBezTo>
                  <a:cubicBezTo>
                    <a:pt x="2639" y="3"/>
                    <a:pt x="2646" y="3"/>
                    <a:pt x="2649" y="5"/>
                  </a:cubicBezTo>
                  <a:cubicBezTo>
                    <a:pt x="2661" y="11"/>
                    <a:pt x="2670" y="20"/>
                    <a:pt x="2674" y="33"/>
                  </a:cubicBezTo>
                  <a:cubicBezTo>
                    <a:pt x="2680" y="53"/>
                    <a:pt x="2664" y="74"/>
                    <a:pt x="2669" y="97"/>
                  </a:cubicBezTo>
                  <a:cubicBezTo>
                    <a:pt x="2674" y="124"/>
                    <a:pt x="2703" y="135"/>
                    <a:pt x="2707" y="160"/>
                  </a:cubicBezTo>
                  <a:cubicBezTo>
                    <a:pt x="2720" y="163"/>
                    <a:pt x="2734" y="165"/>
                    <a:pt x="2737" y="173"/>
                  </a:cubicBezTo>
                  <a:cubicBezTo>
                    <a:pt x="2743" y="190"/>
                    <a:pt x="2757" y="205"/>
                    <a:pt x="2767" y="219"/>
                  </a:cubicBezTo>
                  <a:cubicBezTo>
                    <a:pt x="2766" y="221"/>
                    <a:pt x="2763" y="222"/>
                    <a:pt x="2763" y="224"/>
                  </a:cubicBezTo>
                  <a:cubicBezTo>
                    <a:pt x="2768" y="234"/>
                    <a:pt x="2788" y="233"/>
                    <a:pt x="2785" y="250"/>
                  </a:cubicBezTo>
                  <a:cubicBezTo>
                    <a:pt x="2797" y="256"/>
                    <a:pt x="2805" y="265"/>
                    <a:pt x="2816" y="272"/>
                  </a:cubicBezTo>
                  <a:cubicBezTo>
                    <a:pt x="2827" y="264"/>
                    <a:pt x="2811" y="256"/>
                    <a:pt x="2807" y="249"/>
                  </a:cubicBezTo>
                  <a:cubicBezTo>
                    <a:pt x="2805" y="245"/>
                    <a:pt x="2805" y="241"/>
                    <a:pt x="2804" y="238"/>
                  </a:cubicBezTo>
                  <a:cubicBezTo>
                    <a:pt x="2799" y="231"/>
                    <a:pt x="2787" y="222"/>
                    <a:pt x="2779" y="213"/>
                  </a:cubicBezTo>
                  <a:cubicBezTo>
                    <a:pt x="2772" y="205"/>
                    <a:pt x="2759" y="195"/>
                    <a:pt x="2767" y="183"/>
                  </a:cubicBezTo>
                  <a:cubicBezTo>
                    <a:pt x="2787" y="190"/>
                    <a:pt x="2780" y="207"/>
                    <a:pt x="2793" y="216"/>
                  </a:cubicBezTo>
                  <a:cubicBezTo>
                    <a:pt x="2796" y="219"/>
                    <a:pt x="2801" y="218"/>
                    <a:pt x="2804" y="221"/>
                  </a:cubicBezTo>
                  <a:cubicBezTo>
                    <a:pt x="2810" y="225"/>
                    <a:pt x="2814" y="234"/>
                    <a:pt x="2820" y="239"/>
                  </a:cubicBezTo>
                  <a:cubicBezTo>
                    <a:pt x="2832" y="250"/>
                    <a:pt x="2846" y="258"/>
                    <a:pt x="2855" y="268"/>
                  </a:cubicBezTo>
                  <a:cubicBezTo>
                    <a:pt x="2857" y="271"/>
                    <a:pt x="2861" y="278"/>
                    <a:pt x="2861" y="280"/>
                  </a:cubicBezTo>
                  <a:cubicBezTo>
                    <a:pt x="2861" y="285"/>
                    <a:pt x="2854" y="290"/>
                    <a:pt x="2855" y="294"/>
                  </a:cubicBezTo>
                  <a:cubicBezTo>
                    <a:pt x="2855" y="305"/>
                    <a:pt x="2877" y="306"/>
                    <a:pt x="2889" y="311"/>
                  </a:cubicBezTo>
                  <a:cubicBezTo>
                    <a:pt x="2900" y="315"/>
                    <a:pt x="2905" y="322"/>
                    <a:pt x="2913" y="324"/>
                  </a:cubicBezTo>
                  <a:cubicBezTo>
                    <a:pt x="2927" y="326"/>
                    <a:pt x="2944" y="329"/>
                    <a:pt x="2960" y="329"/>
                  </a:cubicBezTo>
                  <a:cubicBezTo>
                    <a:pt x="2967" y="329"/>
                    <a:pt x="2973" y="328"/>
                    <a:pt x="2980" y="327"/>
                  </a:cubicBezTo>
                  <a:cubicBezTo>
                    <a:pt x="2981" y="329"/>
                    <a:pt x="2984" y="329"/>
                    <a:pt x="2984" y="331"/>
                  </a:cubicBezTo>
                  <a:cubicBezTo>
                    <a:pt x="2984" y="339"/>
                    <a:pt x="2984" y="339"/>
                    <a:pt x="2984" y="339"/>
                  </a:cubicBezTo>
                  <a:cubicBezTo>
                    <a:pt x="2994" y="349"/>
                    <a:pt x="3014" y="350"/>
                    <a:pt x="3026" y="357"/>
                  </a:cubicBezTo>
                  <a:cubicBezTo>
                    <a:pt x="3030" y="357"/>
                    <a:pt x="3031" y="354"/>
                    <a:pt x="3036" y="354"/>
                  </a:cubicBezTo>
                  <a:cubicBezTo>
                    <a:pt x="3036" y="354"/>
                    <a:pt x="3036" y="354"/>
                    <a:pt x="3036" y="354"/>
                  </a:cubicBezTo>
                  <a:cubicBezTo>
                    <a:pt x="3043" y="359"/>
                    <a:pt x="3052" y="363"/>
                    <a:pt x="3057" y="369"/>
                  </a:cubicBezTo>
                  <a:cubicBezTo>
                    <a:pt x="3056" y="374"/>
                    <a:pt x="3052" y="377"/>
                    <a:pt x="3053" y="384"/>
                  </a:cubicBezTo>
                  <a:cubicBezTo>
                    <a:pt x="3058" y="388"/>
                    <a:pt x="3063" y="386"/>
                    <a:pt x="3070" y="388"/>
                  </a:cubicBezTo>
                  <a:cubicBezTo>
                    <a:pt x="3080" y="391"/>
                    <a:pt x="3088" y="402"/>
                    <a:pt x="3099" y="402"/>
                  </a:cubicBezTo>
                  <a:cubicBezTo>
                    <a:pt x="3101" y="402"/>
                    <a:pt x="3104" y="401"/>
                    <a:pt x="3107" y="400"/>
                  </a:cubicBezTo>
                  <a:cubicBezTo>
                    <a:pt x="3110" y="397"/>
                    <a:pt x="3110" y="392"/>
                    <a:pt x="3115" y="391"/>
                  </a:cubicBezTo>
                  <a:cubicBezTo>
                    <a:pt x="3130" y="398"/>
                    <a:pt x="3138" y="411"/>
                    <a:pt x="3135" y="432"/>
                  </a:cubicBezTo>
                  <a:cubicBezTo>
                    <a:pt x="3130" y="437"/>
                    <a:pt x="3129" y="441"/>
                    <a:pt x="3124" y="447"/>
                  </a:cubicBezTo>
                  <a:cubicBezTo>
                    <a:pt x="3117" y="455"/>
                    <a:pt x="3101" y="459"/>
                    <a:pt x="3100" y="469"/>
                  </a:cubicBezTo>
                  <a:cubicBezTo>
                    <a:pt x="3099" y="475"/>
                    <a:pt x="3105" y="482"/>
                    <a:pt x="3104" y="491"/>
                  </a:cubicBezTo>
                  <a:cubicBezTo>
                    <a:pt x="3104" y="494"/>
                    <a:pt x="3103" y="497"/>
                    <a:pt x="3102" y="499"/>
                  </a:cubicBezTo>
                  <a:cubicBezTo>
                    <a:pt x="3529" y="499"/>
                    <a:pt x="3529" y="499"/>
                    <a:pt x="3529" y="499"/>
                  </a:cubicBezTo>
                  <a:cubicBezTo>
                    <a:pt x="3514" y="491"/>
                    <a:pt x="3499" y="482"/>
                    <a:pt x="3480" y="482"/>
                  </a:cubicBezTo>
                  <a:cubicBezTo>
                    <a:pt x="3476" y="482"/>
                    <a:pt x="3472" y="482"/>
                    <a:pt x="3467" y="483"/>
                  </a:cubicBezTo>
                  <a:cubicBezTo>
                    <a:pt x="3462" y="474"/>
                    <a:pt x="3450" y="468"/>
                    <a:pt x="3436" y="468"/>
                  </a:cubicBezTo>
                  <a:cubicBezTo>
                    <a:pt x="3432" y="468"/>
                    <a:pt x="3429" y="468"/>
                    <a:pt x="3425" y="469"/>
                  </a:cubicBezTo>
                  <a:cubicBezTo>
                    <a:pt x="3425" y="466"/>
                    <a:pt x="3423" y="464"/>
                    <a:pt x="3422" y="462"/>
                  </a:cubicBezTo>
                  <a:cubicBezTo>
                    <a:pt x="3421" y="462"/>
                    <a:pt x="3420" y="462"/>
                    <a:pt x="3418" y="462"/>
                  </a:cubicBezTo>
                  <a:cubicBezTo>
                    <a:pt x="3406" y="462"/>
                    <a:pt x="3401" y="469"/>
                    <a:pt x="3391" y="471"/>
                  </a:cubicBezTo>
                  <a:cubicBezTo>
                    <a:pt x="3391" y="469"/>
                    <a:pt x="3387" y="470"/>
                    <a:pt x="3388" y="468"/>
                  </a:cubicBezTo>
                  <a:cubicBezTo>
                    <a:pt x="3389" y="458"/>
                    <a:pt x="3406" y="456"/>
                    <a:pt x="3407" y="447"/>
                  </a:cubicBezTo>
                  <a:cubicBezTo>
                    <a:pt x="3408" y="441"/>
                    <a:pt x="3401" y="438"/>
                    <a:pt x="3402" y="429"/>
                  </a:cubicBezTo>
                  <a:cubicBezTo>
                    <a:pt x="3391" y="424"/>
                    <a:pt x="3383" y="411"/>
                    <a:pt x="3366" y="410"/>
                  </a:cubicBezTo>
                  <a:cubicBezTo>
                    <a:pt x="3365" y="410"/>
                    <a:pt x="3364" y="410"/>
                    <a:pt x="3363" y="410"/>
                  </a:cubicBezTo>
                  <a:cubicBezTo>
                    <a:pt x="3360" y="410"/>
                    <a:pt x="3357" y="410"/>
                    <a:pt x="3354" y="410"/>
                  </a:cubicBezTo>
                  <a:cubicBezTo>
                    <a:pt x="3351" y="411"/>
                    <a:pt x="3348" y="411"/>
                    <a:pt x="3345" y="411"/>
                  </a:cubicBezTo>
                  <a:cubicBezTo>
                    <a:pt x="3343" y="411"/>
                    <a:pt x="3342" y="411"/>
                    <a:pt x="3340" y="411"/>
                  </a:cubicBezTo>
                  <a:cubicBezTo>
                    <a:pt x="3332" y="409"/>
                    <a:pt x="3330" y="403"/>
                    <a:pt x="3322" y="402"/>
                  </a:cubicBezTo>
                  <a:cubicBezTo>
                    <a:pt x="3323" y="391"/>
                    <a:pt x="3306" y="394"/>
                    <a:pt x="3300" y="388"/>
                  </a:cubicBezTo>
                  <a:cubicBezTo>
                    <a:pt x="3300" y="378"/>
                    <a:pt x="3300" y="378"/>
                    <a:pt x="3300" y="378"/>
                  </a:cubicBezTo>
                  <a:cubicBezTo>
                    <a:pt x="3291" y="375"/>
                    <a:pt x="3283" y="370"/>
                    <a:pt x="3272" y="367"/>
                  </a:cubicBezTo>
                  <a:cubicBezTo>
                    <a:pt x="3268" y="368"/>
                    <a:pt x="3269" y="373"/>
                    <a:pt x="3265" y="374"/>
                  </a:cubicBezTo>
                  <a:cubicBezTo>
                    <a:pt x="3261" y="374"/>
                    <a:pt x="3258" y="375"/>
                    <a:pt x="3255" y="375"/>
                  </a:cubicBezTo>
                  <a:cubicBezTo>
                    <a:pt x="3247" y="375"/>
                    <a:pt x="3238" y="372"/>
                    <a:pt x="3230" y="369"/>
                  </a:cubicBezTo>
                  <a:cubicBezTo>
                    <a:pt x="3222" y="366"/>
                    <a:pt x="3215" y="364"/>
                    <a:pt x="3209" y="364"/>
                  </a:cubicBezTo>
                  <a:cubicBezTo>
                    <a:pt x="3205" y="364"/>
                    <a:pt x="3200" y="365"/>
                    <a:pt x="3197" y="371"/>
                  </a:cubicBezTo>
                  <a:cubicBezTo>
                    <a:pt x="3200" y="374"/>
                    <a:pt x="3203" y="384"/>
                    <a:pt x="3196" y="386"/>
                  </a:cubicBezTo>
                  <a:cubicBezTo>
                    <a:pt x="3180" y="378"/>
                    <a:pt x="3205" y="366"/>
                    <a:pt x="3194" y="355"/>
                  </a:cubicBezTo>
                  <a:cubicBezTo>
                    <a:pt x="3179" y="359"/>
                    <a:pt x="3169" y="366"/>
                    <a:pt x="3155" y="370"/>
                  </a:cubicBezTo>
                  <a:cubicBezTo>
                    <a:pt x="3158" y="385"/>
                    <a:pt x="3145" y="386"/>
                    <a:pt x="3135" y="390"/>
                  </a:cubicBezTo>
                  <a:cubicBezTo>
                    <a:pt x="3130" y="384"/>
                    <a:pt x="3122" y="381"/>
                    <a:pt x="3114" y="381"/>
                  </a:cubicBezTo>
                  <a:cubicBezTo>
                    <a:pt x="3108" y="381"/>
                    <a:pt x="3102" y="382"/>
                    <a:pt x="3096" y="386"/>
                  </a:cubicBezTo>
                  <a:cubicBezTo>
                    <a:pt x="3091" y="379"/>
                    <a:pt x="3078" y="374"/>
                    <a:pt x="3076" y="365"/>
                  </a:cubicBezTo>
                  <a:cubicBezTo>
                    <a:pt x="3074" y="355"/>
                    <a:pt x="3084" y="343"/>
                    <a:pt x="3081" y="334"/>
                  </a:cubicBezTo>
                  <a:cubicBezTo>
                    <a:pt x="3080" y="332"/>
                    <a:pt x="3077" y="329"/>
                    <a:pt x="3075" y="327"/>
                  </a:cubicBezTo>
                  <a:cubicBezTo>
                    <a:pt x="3071" y="325"/>
                    <a:pt x="3067" y="324"/>
                    <a:pt x="3063" y="324"/>
                  </a:cubicBezTo>
                  <a:cubicBezTo>
                    <a:pt x="3058" y="324"/>
                    <a:pt x="3054" y="325"/>
                    <a:pt x="3049" y="327"/>
                  </a:cubicBezTo>
                  <a:cubicBezTo>
                    <a:pt x="3044" y="328"/>
                    <a:pt x="3039" y="329"/>
                    <a:pt x="3034" y="329"/>
                  </a:cubicBezTo>
                  <a:cubicBezTo>
                    <a:pt x="3029" y="329"/>
                    <a:pt x="3025" y="328"/>
                    <a:pt x="3020" y="325"/>
                  </a:cubicBezTo>
                  <a:cubicBezTo>
                    <a:pt x="3021" y="321"/>
                    <a:pt x="3026" y="320"/>
                    <a:pt x="3030" y="318"/>
                  </a:cubicBezTo>
                  <a:cubicBezTo>
                    <a:pt x="3024" y="310"/>
                    <a:pt x="3037" y="307"/>
                    <a:pt x="3041" y="300"/>
                  </a:cubicBezTo>
                  <a:cubicBezTo>
                    <a:pt x="3042" y="298"/>
                    <a:pt x="3040" y="295"/>
                    <a:pt x="3041" y="293"/>
                  </a:cubicBezTo>
                  <a:cubicBezTo>
                    <a:pt x="3042" y="287"/>
                    <a:pt x="3053" y="280"/>
                    <a:pt x="3044" y="274"/>
                  </a:cubicBezTo>
                  <a:cubicBezTo>
                    <a:pt x="3025" y="275"/>
                    <a:pt x="3012" y="277"/>
                    <a:pt x="3004" y="287"/>
                  </a:cubicBezTo>
                  <a:cubicBezTo>
                    <a:pt x="3000" y="293"/>
                    <a:pt x="3001" y="299"/>
                    <a:pt x="2994" y="302"/>
                  </a:cubicBezTo>
                  <a:cubicBezTo>
                    <a:pt x="2990" y="304"/>
                    <a:pt x="2985" y="305"/>
                    <a:pt x="2980" y="305"/>
                  </a:cubicBezTo>
                  <a:cubicBezTo>
                    <a:pt x="2978" y="305"/>
                    <a:pt x="2977" y="305"/>
                    <a:pt x="2975" y="305"/>
                  </a:cubicBezTo>
                  <a:cubicBezTo>
                    <a:pt x="2974" y="305"/>
                    <a:pt x="2972" y="305"/>
                    <a:pt x="2971" y="305"/>
                  </a:cubicBezTo>
                  <a:cubicBezTo>
                    <a:pt x="2967" y="305"/>
                    <a:pt x="2964" y="305"/>
                    <a:pt x="2960" y="305"/>
                  </a:cubicBezTo>
                  <a:cubicBezTo>
                    <a:pt x="2949" y="299"/>
                    <a:pt x="2938" y="280"/>
                    <a:pt x="2936" y="266"/>
                  </a:cubicBezTo>
                  <a:cubicBezTo>
                    <a:pt x="2934" y="253"/>
                    <a:pt x="2942" y="250"/>
                    <a:pt x="2942" y="242"/>
                  </a:cubicBezTo>
                  <a:cubicBezTo>
                    <a:pt x="2943" y="234"/>
                    <a:pt x="2933" y="227"/>
                    <a:pt x="2933" y="220"/>
                  </a:cubicBezTo>
                  <a:cubicBezTo>
                    <a:pt x="2938" y="214"/>
                    <a:pt x="2947" y="217"/>
                    <a:pt x="2954" y="213"/>
                  </a:cubicBezTo>
                  <a:cubicBezTo>
                    <a:pt x="2960" y="211"/>
                    <a:pt x="2962" y="206"/>
                    <a:pt x="2968" y="205"/>
                  </a:cubicBezTo>
                  <a:cubicBezTo>
                    <a:pt x="2971" y="204"/>
                    <a:pt x="2974" y="204"/>
                    <a:pt x="2977" y="204"/>
                  </a:cubicBezTo>
                  <a:cubicBezTo>
                    <a:pt x="2983" y="204"/>
                    <a:pt x="2989" y="205"/>
                    <a:pt x="2995" y="206"/>
                  </a:cubicBezTo>
                  <a:cubicBezTo>
                    <a:pt x="3001" y="207"/>
                    <a:pt x="3007" y="208"/>
                    <a:pt x="3013" y="208"/>
                  </a:cubicBezTo>
                  <a:cubicBezTo>
                    <a:pt x="3016" y="208"/>
                    <a:pt x="3018" y="208"/>
                    <a:pt x="3021" y="208"/>
                  </a:cubicBezTo>
                  <a:cubicBezTo>
                    <a:pt x="3023" y="202"/>
                    <a:pt x="3013" y="200"/>
                    <a:pt x="3010" y="197"/>
                  </a:cubicBezTo>
                  <a:cubicBezTo>
                    <a:pt x="3013" y="196"/>
                    <a:pt x="3016" y="195"/>
                    <a:pt x="3018" y="195"/>
                  </a:cubicBezTo>
                  <a:cubicBezTo>
                    <a:pt x="3022" y="195"/>
                    <a:pt x="3025" y="196"/>
                    <a:pt x="3029" y="197"/>
                  </a:cubicBezTo>
                  <a:cubicBezTo>
                    <a:pt x="3032" y="197"/>
                    <a:pt x="3035" y="198"/>
                    <a:pt x="3039" y="198"/>
                  </a:cubicBezTo>
                  <a:cubicBezTo>
                    <a:pt x="3042" y="198"/>
                    <a:pt x="3045" y="197"/>
                    <a:pt x="3049" y="196"/>
                  </a:cubicBezTo>
                  <a:cubicBezTo>
                    <a:pt x="3054" y="198"/>
                    <a:pt x="3056" y="203"/>
                    <a:pt x="3063" y="204"/>
                  </a:cubicBezTo>
                  <a:cubicBezTo>
                    <a:pt x="3063" y="204"/>
                    <a:pt x="3063" y="204"/>
                    <a:pt x="3063" y="204"/>
                  </a:cubicBezTo>
                  <a:cubicBezTo>
                    <a:pt x="3065" y="204"/>
                    <a:pt x="3067" y="203"/>
                    <a:pt x="3068" y="202"/>
                  </a:cubicBezTo>
                  <a:cubicBezTo>
                    <a:pt x="3069" y="201"/>
                    <a:pt x="3070" y="200"/>
                    <a:pt x="3073" y="200"/>
                  </a:cubicBezTo>
                  <a:cubicBezTo>
                    <a:pt x="3073" y="200"/>
                    <a:pt x="3073" y="200"/>
                    <a:pt x="3074" y="200"/>
                  </a:cubicBezTo>
                  <a:cubicBezTo>
                    <a:pt x="3085" y="204"/>
                    <a:pt x="3080" y="212"/>
                    <a:pt x="3082" y="221"/>
                  </a:cubicBezTo>
                  <a:cubicBezTo>
                    <a:pt x="3082" y="223"/>
                    <a:pt x="3086" y="227"/>
                    <a:pt x="3088" y="230"/>
                  </a:cubicBezTo>
                  <a:cubicBezTo>
                    <a:pt x="3090" y="233"/>
                    <a:pt x="3092" y="238"/>
                    <a:pt x="3094" y="240"/>
                  </a:cubicBezTo>
                  <a:cubicBezTo>
                    <a:pt x="3097" y="243"/>
                    <a:pt x="3100" y="245"/>
                    <a:pt x="3103" y="245"/>
                  </a:cubicBezTo>
                  <a:cubicBezTo>
                    <a:pt x="3108" y="245"/>
                    <a:pt x="3112" y="239"/>
                    <a:pt x="3111" y="229"/>
                  </a:cubicBezTo>
                  <a:cubicBezTo>
                    <a:pt x="3109" y="220"/>
                    <a:pt x="3096" y="199"/>
                    <a:pt x="3097" y="191"/>
                  </a:cubicBezTo>
                  <a:cubicBezTo>
                    <a:pt x="3099" y="180"/>
                    <a:pt x="3115" y="172"/>
                    <a:pt x="3123" y="167"/>
                  </a:cubicBezTo>
                  <a:cubicBezTo>
                    <a:pt x="3130" y="163"/>
                    <a:pt x="3134" y="156"/>
                    <a:pt x="3145" y="153"/>
                  </a:cubicBezTo>
                  <a:cubicBezTo>
                    <a:pt x="3144" y="143"/>
                    <a:pt x="3149" y="139"/>
                    <a:pt x="3150" y="131"/>
                  </a:cubicBezTo>
                  <a:cubicBezTo>
                    <a:pt x="3142" y="125"/>
                    <a:pt x="3147" y="114"/>
                    <a:pt x="3152" y="107"/>
                  </a:cubicBezTo>
                  <a:cubicBezTo>
                    <a:pt x="3152" y="107"/>
                    <a:pt x="3152" y="107"/>
                    <a:pt x="3152" y="107"/>
                  </a:cubicBezTo>
                  <a:cubicBezTo>
                    <a:pt x="3153" y="107"/>
                    <a:pt x="3154" y="106"/>
                    <a:pt x="3155" y="106"/>
                  </a:cubicBezTo>
                  <a:cubicBezTo>
                    <a:pt x="3156" y="106"/>
                    <a:pt x="3157" y="106"/>
                    <a:pt x="3159" y="106"/>
                  </a:cubicBezTo>
                  <a:cubicBezTo>
                    <a:pt x="3159" y="106"/>
                    <a:pt x="3160" y="106"/>
                    <a:pt x="3160" y="106"/>
                  </a:cubicBezTo>
                  <a:cubicBezTo>
                    <a:pt x="3166" y="97"/>
                    <a:pt x="3177" y="90"/>
                    <a:pt x="3190" y="88"/>
                  </a:cubicBezTo>
                  <a:cubicBezTo>
                    <a:pt x="3191" y="88"/>
                    <a:pt x="3192" y="88"/>
                    <a:pt x="3193" y="88"/>
                  </a:cubicBezTo>
                  <a:cubicBezTo>
                    <a:pt x="3195" y="88"/>
                    <a:pt x="3196" y="88"/>
                    <a:pt x="3198" y="88"/>
                  </a:cubicBezTo>
                  <a:cubicBezTo>
                    <a:pt x="3199" y="88"/>
                    <a:pt x="3200" y="88"/>
                    <a:pt x="3202" y="88"/>
                  </a:cubicBezTo>
                  <a:cubicBezTo>
                    <a:pt x="3206" y="88"/>
                    <a:pt x="3209" y="88"/>
                    <a:pt x="3211" y="84"/>
                  </a:cubicBezTo>
                  <a:cubicBezTo>
                    <a:pt x="3211" y="78"/>
                    <a:pt x="3202" y="79"/>
                    <a:pt x="3201" y="74"/>
                  </a:cubicBezTo>
                  <a:cubicBezTo>
                    <a:pt x="3205" y="67"/>
                    <a:pt x="3211" y="59"/>
                    <a:pt x="3221" y="57"/>
                  </a:cubicBezTo>
                  <a:cubicBezTo>
                    <a:pt x="3223" y="56"/>
                    <a:pt x="3224" y="56"/>
                    <a:pt x="3226" y="56"/>
                  </a:cubicBezTo>
                  <a:cubicBezTo>
                    <a:pt x="3226" y="56"/>
                    <a:pt x="3227" y="56"/>
                    <a:pt x="3227" y="56"/>
                  </a:cubicBezTo>
                  <a:cubicBezTo>
                    <a:pt x="3227" y="56"/>
                    <a:pt x="3227" y="56"/>
                    <a:pt x="3227" y="56"/>
                  </a:cubicBezTo>
                  <a:cubicBezTo>
                    <a:pt x="3229" y="56"/>
                    <a:pt x="3231" y="56"/>
                    <a:pt x="3232" y="56"/>
                  </a:cubicBezTo>
                  <a:cubicBezTo>
                    <a:pt x="3238" y="54"/>
                    <a:pt x="3241" y="50"/>
                    <a:pt x="3246" y="50"/>
                  </a:cubicBezTo>
                  <a:cubicBezTo>
                    <a:pt x="3246" y="50"/>
                    <a:pt x="3247" y="50"/>
                    <a:pt x="3248" y="50"/>
                  </a:cubicBezTo>
                  <a:cubicBezTo>
                    <a:pt x="3246" y="54"/>
                    <a:pt x="3245" y="57"/>
                    <a:pt x="3244" y="60"/>
                  </a:cubicBezTo>
                  <a:cubicBezTo>
                    <a:pt x="3248" y="64"/>
                    <a:pt x="3249" y="70"/>
                    <a:pt x="3257" y="71"/>
                  </a:cubicBezTo>
                  <a:cubicBezTo>
                    <a:pt x="3264" y="67"/>
                    <a:pt x="3264" y="57"/>
                    <a:pt x="3272" y="54"/>
                  </a:cubicBezTo>
                  <a:cubicBezTo>
                    <a:pt x="3273" y="54"/>
                    <a:pt x="3274" y="54"/>
                    <a:pt x="3275" y="54"/>
                  </a:cubicBezTo>
                  <a:cubicBezTo>
                    <a:pt x="3287" y="54"/>
                    <a:pt x="3294" y="50"/>
                    <a:pt x="3299" y="45"/>
                  </a:cubicBezTo>
                  <a:cubicBezTo>
                    <a:pt x="3308" y="45"/>
                    <a:pt x="3318" y="41"/>
                    <a:pt x="3316" y="34"/>
                  </a:cubicBezTo>
                  <a:cubicBezTo>
                    <a:pt x="3310" y="33"/>
                    <a:pt x="3302" y="30"/>
                    <a:pt x="3297" y="30"/>
                  </a:cubicBezTo>
                  <a:cubicBezTo>
                    <a:pt x="3293" y="32"/>
                    <a:pt x="3294" y="38"/>
                    <a:pt x="3291" y="41"/>
                  </a:cubicBezTo>
                  <a:cubicBezTo>
                    <a:pt x="3290" y="41"/>
                    <a:pt x="3289" y="41"/>
                    <a:pt x="3288" y="41"/>
                  </a:cubicBezTo>
                  <a:cubicBezTo>
                    <a:pt x="3273" y="41"/>
                    <a:pt x="3259" y="34"/>
                    <a:pt x="3257" y="21"/>
                  </a:cubicBezTo>
                  <a:cubicBezTo>
                    <a:pt x="3256" y="21"/>
                    <a:pt x="3255" y="21"/>
                    <a:pt x="3254" y="21"/>
                  </a:cubicBezTo>
                  <a:cubicBezTo>
                    <a:pt x="3254" y="21"/>
                    <a:pt x="3253" y="21"/>
                    <a:pt x="3252" y="21"/>
                  </a:cubicBezTo>
                  <a:cubicBezTo>
                    <a:pt x="3252" y="21"/>
                    <a:pt x="3251" y="21"/>
                    <a:pt x="3250" y="21"/>
                  </a:cubicBezTo>
                  <a:cubicBezTo>
                    <a:pt x="3249" y="21"/>
                    <a:pt x="3248" y="21"/>
                    <a:pt x="3248" y="19"/>
                  </a:cubicBezTo>
                  <a:cubicBezTo>
                    <a:pt x="3250" y="11"/>
                    <a:pt x="3267" y="18"/>
                    <a:pt x="3267" y="7"/>
                  </a:cubicBezTo>
                  <a:cubicBezTo>
                    <a:pt x="3263" y="4"/>
                    <a:pt x="3258" y="4"/>
                    <a:pt x="3254" y="4"/>
                  </a:cubicBezTo>
                  <a:cubicBezTo>
                    <a:pt x="3243" y="4"/>
                    <a:pt x="3231" y="11"/>
                    <a:pt x="3224" y="16"/>
                  </a:cubicBezTo>
                  <a:cubicBezTo>
                    <a:pt x="3212" y="24"/>
                    <a:pt x="3202" y="36"/>
                    <a:pt x="3188" y="36"/>
                  </a:cubicBezTo>
                  <a:cubicBezTo>
                    <a:pt x="3187" y="36"/>
                    <a:pt x="3187" y="36"/>
                    <a:pt x="3186" y="36"/>
                  </a:cubicBezTo>
                  <a:cubicBezTo>
                    <a:pt x="3186" y="28"/>
                    <a:pt x="3196" y="28"/>
                    <a:pt x="3203" y="25"/>
                  </a:cubicBezTo>
                  <a:cubicBezTo>
                    <a:pt x="3212" y="16"/>
                    <a:pt x="3223" y="8"/>
                    <a:pt x="323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cover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 userDrawn="1"/>
        </p:nvSpPr>
        <p:spPr>
          <a:xfrm>
            <a:off x="3371832" y="255114"/>
            <a:ext cx="2401922" cy="49301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762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1" name="Group 48"/>
          <p:cNvGrpSpPr>
            <a:grpSpLocks noChangeAspect="1"/>
          </p:cNvGrpSpPr>
          <p:nvPr userDrawn="1"/>
        </p:nvGrpSpPr>
        <p:grpSpPr bwMode="auto">
          <a:xfrm>
            <a:off x="646759" y="960416"/>
            <a:ext cx="7949212" cy="3451722"/>
            <a:chOff x="-627" y="390"/>
            <a:chExt cx="8934" cy="3538"/>
          </a:xfrm>
          <a:solidFill>
            <a:schemeClr val="bg1">
              <a:lumMod val="85000"/>
              <a:alpha val="38000"/>
            </a:schemeClr>
          </a:solidFill>
        </p:grpSpPr>
        <p:sp>
          <p:nvSpPr>
            <p:cNvPr id="22" name="Freeform 49"/>
            <p:cNvSpPr>
              <a:spLocks noEditPoints="1"/>
            </p:cNvSpPr>
            <p:nvPr/>
          </p:nvSpPr>
          <p:spPr bwMode="auto">
            <a:xfrm>
              <a:off x="-578" y="390"/>
              <a:ext cx="8885" cy="3538"/>
            </a:xfrm>
            <a:custGeom>
              <a:avLst/>
              <a:gdLst>
                <a:gd name="T0" fmla="*/ 2291 w 3758"/>
                <a:gd name="T1" fmla="*/ 237 h 1495"/>
                <a:gd name="T2" fmla="*/ 2322 w 3758"/>
                <a:gd name="T3" fmla="*/ 397 h 1495"/>
                <a:gd name="T4" fmla="*/ 2366 w 3758"/>
                <a:gd name="T5" fmla="*/ 228 h 1495"/>
                <a:gd name="T6" fmla="*/ 1776 w 3758"/>
                <a:gd name="T7" fmla="*/ 158 h 1495"/>
                <a:gd name="T8" fmla="*/ 1332 w 3758"/>
                <a:gd name="T9" fmla="*/ 125 h 1495"/>
                <a:gd name="T10" fmla="*/ 1806 w 3758"/>
                <a:gd name="T11" fmla="*/ 387 h 1495"/>
                <a:gd name="T12" fmla="*/ 1930 w 3758"/>
                <a:gd name="T13" fmla="*/ 436 h 1495"/>
                <a:gd name="T14" fmla="*/ 2203 w 3758"/>
                <a:gd name="T15" fmla="*/ 303 h 1495"/>
                <a:gd name="T16" fmla="*/ 1811 w 3758"/>
                <a:gd name="T17" fmla="*/ 227 h 1495"/>
                <a:gd name="T18" fmla="*/ 1453 w 3758"/>
                <a:gd name="T19" fmla="*/ 189 h 1495"/>
                <a:gd name="T20" fmla="*/ 1337 w 3758"/>
                <a:gd name="T21" fmla="*/ 97 h 1495"/>
                <a:gd name="T22" fmla="*/ 3253 w 3758"/>
                <a:gd name="T23" fmla="*/ 1486 h 1495"/>
                <a:gd name="T24" fmla="*/ 416 w 3758"/>
                <a:gd name="T25" fmla="*/ 1045 h 1495"/>
                <a:gd name="T26" fmla="*/ 679 w 3758"/>
                <a:gd name="T27" fmla="*/ 1017 h 1495"/>
                <a:gd name="T28" fmla="*/ 3144 w 3758"/>
                <a:gd name="T29" fmla="*/ 1434 h 1495"/>
                <a:gd name="T30" fmla="*/ 3273 w 3758"/>
                <a:gd name="T31" fmla="*/ 1311 h 1495"/>
                <a:gd name="T32" fmla="*/ 1549 w 3758"/>
                <a:gd name="T33" fmla="*/ 981 h 1495"/>
                <a:gd name="T34" fmla="*/ 1526 w 3758"/>
                <a:gd name="T35" fmla="*/ 976 h 1495"/>
                <a:gd name="T36" fmla="*/ 1273 w 3758"/>
                <a:gd name="T37" fmla="*/ 920 h 1495"/>
                <a:gd name="T38" fmla="*/ 1541 w 3758"/>
                <a:gd name="T39" fmla="*/ 877 h 1495"/>
                <a:gd name="T40" fmla="*/ 1502 w 3758"/>
                <a:gd name="T41" fmla="*/ 821 h 1495"/>
                <a:gd name="T42" fmla="*/ 1644 w 3758"/>
                <a:gd name="T43" fmla="*/ 671 h 1495"/>
                <a:gd name="T44" fmla="*/ 1273 w 3758"/>
                <a:gd name="T45" fmla="*/ 842 h 1495"/>
                <a:gd name="T46" fmla="*/ 1523 w 3758"/>
                <a:gd name="T47" fmla="*/ 633 h 1495"/>
                <a:gd name="T48" fmla="*/ 1737 w 3758"/>
                <a:gd name="T49" fmla="*/ 498 h 1495"/>
                <a:gd name="T50" fmla="*/ 216 w 3758"/>
                <a:gd name="T51" fmla="*/ 419 h 1495"/>
                <a:gd name="T52" fmla="*/ 484 w 3758"/>
                <a:gd name="T53" fmla="*/ 389 h 1495"/>
                <a:gd name="T54" fmla="*/ 58 w 3758"/>
                <a:gd name="T55" fmla="*/ 336 h 1495"/>
                <a:gd name="T56" fmla="*/ 3114 w 3758"/>
                <a:gd name="T57" fmla="*/ 270 h 1495"/>
                <a:gd name="T58" fmla="*/ 2938 w 3758"/>
                <a:gd name="T59" fmla="*/ 269 h 1495"/>
                <a:gd name="T60" fmla="*/ 2642 w 3758"/>
                <a:gd name="T61" fmla="*/ 239 h 1495"/>
                <a:gd name="T62" fmla="*/ 3300 w 3758"/>
                <a:gd name="T63" fmla="*/ 450 h 1495"/>
                <a:gd name="T64" fmla="*/ 2947 w 3758"/>
                <a:gd name="T65" fmla="*/ 392 h 1495"/>
                <a:gd name="T66" fmla="*/ 2990 w 3758"/>
                <a:gd name="T67" fmla="*/ 262 h 1495"/>
                <a:gd name="T68" fmla="*/ 3027 w 3758"/>
                <a:gd name="T69" fmla="*/ 176 h 1495"/>
                <a:gd name="T70" fmla="*/ 3216 w 3758"/>
                <a:gd name="T71" fmla="*/ 303 h 1495"/>
                <a:gd name="T72" fmla="*/ 3084 w 3758"/>
                <a:gd name="T73" fmla="*/ 197 h 1495"/>
                <a:gd name="T74" fmla="*/ 2770 w 3758"/>
                <a:gd name="T75" fmla="*/ 191 h 1495"/>
                <a:gd name="T76" fmla="*/ 2833 w 3758"/>
                <a:gd name="T77" fmla="*/ 173 h 1495"/>
                <a:gd name="T78" fmla="*/ 1125 w 3758"/>
                <a:gd name="T79" fmla="*/ 227 h 1495"/>
                <a:gd name="T80" fmla="*/ 1004 w 3758"/>
                <a:gd name="T81" fmla="*/ 207 h 1495"/>
                <a:gd name="T82" fmla="*/ 732 w 3758"/>
                <a:gd name="T83" fmla="*/ 292 h 1495"/>
                <a:gd name="T84" fmla="*/ 506 w 3758"/>
                <a:gd name="T85" fmla="*/ 257 h 1495"/>
                <a:gd name="T86" fmla="*/ 459 w 3758"/>
                <a:gd name="T87" fmla="*/ 423 h 1495"/>
                <a:gd name="T88" fmla="*/ 351 w 3758"/>
                <a:gd name="T89" fmla="*/ 468 h 1495"/>
                <a:gd name="T90" fmla="*/ 851 w 3758"/>
                <a:gd name="T91" fmla="*/ 182 h 1495"/>
                <a:gd name="T92" fmla="*/ 2769 w 3758"/>
                <a:gd name="T93" fmla="*/ 153 h 1495"/>
                <a:gd name="T94" fmla="*/ 3001 w 3758"/>
                <a:gd name="T95" fmla="*/ 148 h 1495"/>
                <a:gd name="T96" fmla="*/ 2760 w 3758"/>
                <a:gd name="T97" fmla="*/ 97 h 1495"/>
                <a:gd name="T98" fmla="*/ 428 w 3758"/>
                <a:gd name="T99" fmla="*/ 90 h 1495"/>
                <a:gd name="T100" fmla="*/ 896 w 3758"/>
                <a:gd name="T101" fmla="*/ 86 h 1495"/>
                <a:gd name="T102" fmla="*/ 550 w 3758"/>
                <a:gd name="T103" fmla="*/ 103 h 1495"/>
                <a:gd name="T104" fmla="*/ 1205 w 3758"/>
                <a:gd name="T105" fmla="*/ 54 h 1495"/>
                <a:gd name="T106" fmla="*/ 2950 w 3758"/>
                <a:gd name="T107" fmla="*/ 44 h 1495"/>
                <a:gd name="T108" fmla="*/ 3126 w 3758"/>
                <a:gd name="T109" fmla="*/ 17 h 1495"/>
                <a:gd name="T110" fmla="*/ 3042 w 3758"/>
                <a:gd name="T111" fmla="*/ 62 h 1495"/>
                <a:gd name="T112" fmla="*/ 3139 w 3758"/>
                <a:gd name="T113" fmla="*/ 79 h 1495"/>
                <a:gd name="T114" fmla="*/ 3351 w 3758"/>
                <a:gd name="T115" fmla="*/ 23 h 1495"/>
                <a:gd name="T116" fmla="*/ 3155 w 3758"/>
                <a:gd name="T117" fmla="*/ 93 h 1495"/>
                <a:gd name="T118" fmla="*/ 3360 w 3758"/>
                <a:gd name="T119" fmla="*/ 267 h 1495"/>
                <a:gd name="T120" fmla="*/ 3620 w 3758"/>
                <a:gd name="T121" fmla="*/ 218 h 1495"/>
                <a:gd name="T122" fmla="*/ 3662 w 3758"/>
                <a:gd name="T123" fmla="*/ 126 h 1495"/>
                <a:gd name="T124" fmla="*/ 3425 w 3758"/>
                <a:gd name="T125" fmla="*/ 28 h 1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58" h="1495">
                  <a:moveTo>
                    <a:pt x="3271" y="498"/>
                  </a:moveTo>
                  <a:cubicBezTo>
                    <a:pt x="3249" y="498"/>
                    <a:pt x="3249" y="498"/>
                    <a:pt x="3249" y="498"/>
                  </a:cubicBezTo>
                  <a:cubicBezTo>
                    <a:pt x="3251" y="502"/>
                    <a:pt x="3258" y="505"/>
                    <a:pt x="3263" y="505"/>
                  </a:cubicBezTo>
                  <a:cubicBezTo>
                    <a:pt x="3268" y="505"/>
                    <a:pt x="3272" y="503"/>
                    <a:pt x="3273" y="499"/>
                  </a:cubicBezTo>
                  <a:cubicBezTo>
                    <a:pt x="3273" y="499"/>
                    <a:pt x="3272" y="498"/>
                    <a:pt x="3271" y="498"/>
                  </a:cubicBezTo>
                  <a:moveTo>
                    <a:pt x="3334" y="498"/>
                  </a:moveTo>
                  <a:cubicBezTo>
                    <a:pt x="3308" y="498"/>
                    <a:pt x="3308" y="498"/>
                    <a:pt x="3308" y="498"/>
                  </a:cubicBezTo>
                  <a:cubicBezTo>
                    <a:pt x="3302" y="504"/>
                    <a:pt x="3294" y="509"/>
                    <a:pt x="3297" y="519"/>
                  </a:cubicBezTo>
                  <a:cubicBezTo>
                    <a:pt x="3299" y="520"/>
                    <a:pt x="3301" y="520"/>
                    <a:pt x="3303" y="520"/>
                  </a:cubicBezTo>
                  <a:cubicBezTo>
                    <a:pt x="3306" y="520"/>
                    <a:pt x="3309" y="520"/>
                    <a:pt x="3312" y="519"/>
                  </a:cubicBezTo>
                  <a:cubicBezTo>
                    <a:pt x="3316" y="519"/>
                    <a:pt x="3319" y="519"/>
                    <a:pt x="3322" y="519"/>
                  </a:cubicBezTo>
                  <a:cubicBezTo>
                    <a:pt x="3326" y="519"/>
                    <a:pt x="3329" y="519"/>
                    <a:pt x="3331" y="522"/>
                  </a:cubicBezTo>
                  <a:cubicBezTo>
                    <a:pt x="3329" y="524"/>
                    <a:pt x="3324" y="527"/>
                    <a:pt x="3328" y="531"/>
                  </a:cubicBezTo>
                  <a:cubicBezTo>
                    <a:pt x="3329" y="531"/>
                    <a:pt x="3330" y="531"/>
                    <a:pt x="3330" y="531"/>
                  </a:cubicBezTo>
                  <a:cubicBezTo>
                    <a:pt x="3336" y="531"/>
                    <a:pt x="3338" y="524"/>
                    <a:pt x="3342" y="522"/>
                  </a:cubicBezTo>
                  <a:cubicBezTo>
                    <a:pt x="3350" y="523"/>
                    <a:pt x="3347" y="532"/>
                    <a:pt x="3355" y="532"/>
                  </a:cubicBezTo>
                  <a:cubicBezTo>
                    <a:pt x="3356" y="532"/>
                    <a:pt x="3356" y="532"/>
                    <a:pt x="3357" y="531"/>
                  </a:cubicBezTo>
                  <a:cubicBezTo>
                    <a:pt x="3360" y="529"/>
                    <a:pt x="3363" y="526"/>
                    <a:pt x="3363" y="521"/>
                  </a:cubicBezTo>
                  <a:cubicBezTo>
                    <a:pt x="3361" y="517"/>
                    <a:pt x="3356" y="516"/>
                    <a:pt x="3353" y="513"/>
                  </a:cubicBezTo>
                  <a:cubicBezTo>
                    <a:pt x="3353" y="509"/>
                    <a:pt x="3358" y="510"/>
                    <a:pt x="3357" y="505"/>
                  </a:cubicBezTo>
                  <a:cubicBezTo>
                    <a:pt x="3351" y="502"/>
                    <a:pt x="3341" y="501"/>
                    <a:pt x="3334" y="498"/>
                  </a:cubicBezTo>
                  <a:moveTo>
                    <a:pt x="1944" y="395"/>
                  </a:moveTo>
                  <a:cubicBezTo>
                    <a:pt x="1937" y="395"/>
                    <a:pt x="1931" y="403"/>
                    <a:pt x="1935" y="407"/>
                  </a:cubicBezTo>
                  <a:cubicBezTo>
                    <a:pt x="1944" y="407"/>
                    <a:pt x="1947" y="403"/>
                    <a:pt x="1949" y="397"/>
                  </a:cubicBezTo>
                  <a:cubicBezTo>
                    <a:pt x="1947" y="396"/>
                    <a:pt x="1945" y="395"/>
                    <a:pt x="1944" y="395"/>
                  </a:cubicBezTo>
                  <a:moveTo>
                    <a:pt x="1991" y="248"/>
                  </a:moveTo>
                  <a:cubicBezTo>
                    <a:pt x="1987" y="248"/>
                    <a:pt x="1983" y="250"/>
                    <a:pt x="1984" y="253"/>
                  </a:cubicBezTo>
                  <a:cubicBezTo>
                    <a:pt x="1986" y="254"/>
                    <a:pt x="1988" y="255"/>
                    <a:pt x="1990" y="255"/>
                  </a:cubicBezTo>
                  <a:cubicBezTo>
                    <a:pt x="1993" y="255"/>
                    <a:pt x="1997" y="253"/>
                    <a:pt x="1996" y="250"/>
                  </a:cubicBezTo>
                  <a:cubicBezTo>
                    <a:pt x="1995" y="248"/>
                    <a:pt x="1993" y="248"/>
                    <a:pt x="1991" y="248"/>
                  </a:cubicBezTo>
                  <a:moveTo>
                    <a:pt x="2331" y="226"/>
                  </a:moveTo>
                  <a:cubicBezTo>
                    <a:pt x="2327" y="226"/>
                    <a:pt x="2323" y="227"/>
                    <a:pt x="2318" y="228"/>
                  </a:cubicBezTo>
                  <a:cubicBezTo>
                    <a:pt x="2313" y="229"/>
                    <a:pt x="2309" y="229"/>
                    <a:pt x="2304" y="229"/>
                  </a:cubicBezTo>
                  <a:cubicBezTo>
                    <a:pt x="2303" y="229"/>
                    <a:pt x="2303" y="229"/>
                    <a:pt x="2302" y="229"/>
                  </a:cubicBezTo>
                  <a:cubicBezTo>
                    <a:pt x="2299" y="231"/>
                    <a:pt x="2299" y="236"/>
                    <a:pt x="2295" y="238"/>
                  </a:cubicBezTo>
                  <a:cubicBezTo>
                    <a:pt x="2294" y="237"/>
                    <a:pt x="2293" y="237"/>
                    <a:pt x="2291" y="237"/>
                  </a:cubicBezTo>
                  <a:cubicBezTo>
                    <a:pt x="2289" y="237"/>
                    <a:pt x="2287" y="238"/>
                    <a:pt x="2285" y="239"/>
                  </a:cubicBezTo>
                  <a:cubicBezTo>
                    <a:pt x="2283" y="240"/>
                    <a:pt x="2281" y="242"/>
                    <a:pt x="2278" y="242"/>
                  </a:cubicBezTo>
                  <a:cubicBezTo>
                    <a:pt x="2277" y="242"/>
                    <a:pt x="2276" y="242"/>
                    <a:pt x="2274" y="241"/>
                  </a:cubicBezTo>
                  <a:cubicBezTo>
                    <a:pt x="2267" y="245"/>
                    <a:pt x="2267" y="251"/>
                    <a:pt x="2258" y="256"/>
                  </a:cubicBezTo>
                  <a:cubicBezTo>
                    <a:pt x="2251" y="260"/>
                    <a:pt x="2235" y="262"/>
                    <a:pt x="2236" y="270"/>
                  </a:cubicBezTo>
                  <a:cubicBezTo>
                    <a:pt x="2236" y="275"/>
                    <a:pt x="2247" y="276"/>
                    <a:pt x="2253" y="278"/>
                  </a:cubicBezTo>
                  <a:cubicBezTo>
                    <a:pt x="2260" y="281"/>
                    <a:pt x="2264" y="287"/>
                    <a:pt x="2271" y="288"/>
                  </a:cubicBezTo>
                  <a:cubicBezTo>
                    <a:pt x="2271" y="288"/>
                    <a:pt x="2272" y="288"/>
                    <a:pt x="2273" y="288"/>
                  </a:cubicBezTo>
                  <a:cubicBezTo>
                    <a:pt x="2275" y="288"/>
                    <a:pt x="2277" y="287"/>
                    <a:pt x="2280" y="287"/>
                  </a:cubicBezTo>
                  <a:cubicBezTo>
                    <a:pt x="2282" y="287"/>
                    <a:pt x="2285" y="287"/>
                    <a:pt x="2287" y="287"/>
                  </a:cubicBezTo>
                  <a:cubicBezTo>
                    <a:pt x="2292" y="287"/>
                    <a:pt x="2296" y="288"/>
                    <a:pt x="2296" y="292"/>
                  </a:cubicBezTo>
                  <a:cubicBezTo>
                    <a:pt x="2295" y="295"/>
                    <a:pt x="2292" y="296"/>
                    <a:pt x="2288" y="296"/>
                  </a:cubicBezTo>
                  <a:cubicBezTo>
                    <a:pt x="2285" y="296"/>
                    <a:pt x="2281" y="295"/>
                    <a:pt x="2279" y="294"/>
                  </a:cubicBezTo>
                  <a:cubicBezTo>
                    <a:pt x="2276" y="295"/>
                    <a:pt x="2279" y="301"/>
                    <a:pt x="2275" y="302"/>
                  </a:cubicBezTo>
                  <a:cubicBezTo>
                    <a:pt x="2264" y="301"/>
                    <a:pt x="2262" y="291"/>
                    <a:pt x="2252" y="289"/>
                  </a:cubicBezTo>
                  <a:cubicBezTo>
                    <a:pt x="2246" y="292"/>
                    <a:pt x="2243" y="297"/>
                    <a:pt x="2237" y="301"/>
                  </a:cubicBezTo>
                  <a:cubicBezTo>
                    <a:pt x="2231" y="304"/>
                    <a:pt x="2222" y="305"/>
                    <a:pt x="2219" y="311"/>
                  </a:cubicBezTo>
                  <a:cubicBezTo>
                    <a:pt x="2219" y="314"/>
                    <a:pt x="2220" y="314"/>
                    <a:pt x="2222" y="314"/>
                  </a:cubicBezTo>
                  <a:cubicBezTo>
                    <a:pt x="2223" y="314"/>
                    <a:pt x="2223" y="314"/>
                    <a:pt x="2223" y="314"/>
                  </a:cubicBezTo>
                  <a:cubicBezTo>
                    <a:pt x="2224" y="314"/>
                    <a:pt x="2225" y="314"/>
                    <a:pt x="2227" y="315"/>
                  </a:cubicBezTo>
                  <a:cubicBezTo>
                    <a:pt x="2231" y="317"/>
                    <a:pt x="2231" y="323"/>
                    <a:pt x="2237" y="325"/>
                  </a:cubicBezTo>
                  <a:cubicBezTo>
                    <a:pt x="2239" y="326"/>
                    <a:pt x="2242" y="326"/>
                    <a:pt x="2245" y="326"/>
                  </a:cubicBezTo>
                  <a:cubicBezTo>
                    <a:pt x="2257" y="326"/>
                    <a:pt x="2268" y="319"/>
                    <a:pt x="2280" y="317"/>
                  </a:cubicBezTo>
                  <a:cubicBezTo>
                    <a:pt x="2287" y="319"/>
                    <a:pt x="2288" y="326"/>
                    <a:pt x="2291" y="331"/>
                  </a:cubicBezTo>
                  <a:cubicBezTo>
                    <a:pt x="2286" y="340"/>
                    <a:pt x="2271" y="340"/>
                    <a:pt x="2259" y="342"/>
                  </a:cubicBezTo>
                  <a:cubicBezTo>
                    <a:pt x="2251" y="348"/>
                    <a:pt x="2242" y="353"/>
                    <a:pt x="2239" y="364"/>
                  </a:cubicBezTo>
                  <a:cubicBezTo>
                    <a:pt x="2241" y="370"/>
                    <a:pt x="2256" y="366"/>
                    <a:pt x="2257" y="373"/>
                  </a:cubicBezTo>
                  <a:cubicBezTo>
                    <a:pt x="2255" y="376"/>
                    <a:pt x="2248" y="375"/>
                    <a:pt x="2248" y="379"/>
                  </a:cubicBezTo>
                  <a:cubicBezTo>
                    <a:pt x="2249" y="389"/>
                    <a:pt x="2265" y="386"/>
                    <a:pt x="2275" y="388"/>
                  </a:cubicBezTo>
                  <a:cubicBezTo>
                    <a:pt x="2278" y="393"/>
                    <a:pt x="2275" y="397"/>
                    <a:pt x="2278" y="401"/>
                  </a:cubicBezTo>
                  <a:cubicBezTo>
                    <a:pt x="2279" y="401"/>
                    <a:pt x="2280" y="401"/>
                    <a:pt x="2281" y="401"/>
                  </a:cubicBezTo>
                  <a:cubicBezTo>
                    <a:pt x="2285" y="401"/>
                    <a:pt x="2287" y="400"/>
                    <a:pt x="2290" y="399"/>
                  </a:cubicBezTo>
                  <a:cubicBezTo>
                    <a:pt x="2293" y="399"/>
                    <a:pt x="2296" y="398"/>
                    <a:pt x="2299" y="398"/>
                  </a:cubicBezTo>
                  <a:cubicBezTo>
                    <a:pt x="2299" y="398"/>
                    <a:pt x="2300" y="398"/>
                    <a:pt x="2300" y="398"/>
                  </a:cubicBezTo>
                  <a:cubicBezTo>
                    <a:pt x="2303" y="399"/>
                    <a:pt x="2303" y="403"/>
                    <a:pt x="2305" y="404"/>
                  </a:cubicBezTo>
                  <a:cubicBezTo>
                    <a:pt x="2313" y="403"/>
                    <a:pt x="2313" y="397"/>
                    <a:pt x="2322" y="397"/>
                  </a:cubicBezTo>
                  <a:cubicBezTo>
                    <a:pt x="2322" y="397"/>
                    <a:pt x="2323" y="397"/>
                    <a:pt x="2323" y="397"/>
                  </a:cubicBezTo>
                  <a:cubicBezTo>
                    <a:pt x="2323" y="398"/>
                    <a:pt x="2325" y="399"/>
                    <a:pt x="2325" y="400"/>
                  </a:cubicBezTo>
                  <a:cubicBezTo>
                    <a:pt x="2322" y="407"/>
                    <a:pt x="2314" y="411"/>
                    <a:pt x="2311" y="418"/>
                  </a:cubicBezTo>
                  <a:cubicBezTo>
                    <a:pt x="2297" y="420"/>
                    <a:pt x="2293" y="429"/>
                    <a:pt x="2284" y="434"/>
                  </a:cubicBezTo>
                  <a:cubicBezTo>
                    <a:pt x="2274" y="434"/>
                    <a:pt x="2267" y="437"/>
                    <a:pt x="2265" y="444"/>
                  </a:cubicBezTo>
                  <a:cubicBezTo>
                    <a:pt x="2267" y="444"/>
                    <a:pt x="2269" y="444"/>
                    <a:pt x="2271" y="444"/>
                  </a:cubicBezTo>
                  <a:cubicBezTo>
                    <a:pt x="2299" y="444"/>
                    <a:pt x="2329" y="431"/>
                    <a:pt x="2332" y="409"/>
                  </a:cubicBezTo>
                  <a:cubicBezTo>
                    <a:pt x="2335" y="410"/>
                    <a:pt x="2337" y="410"/>
                    <a:pt x="2339" y="410"/>
                  </a:cubicBezTo>
                  <a:cubicBezTo>
                    <a:pt x="2349" y="410"/>
                    <a:pt x="2356" y="402"/>
                    <a:pt x="2361" y="396"/>
                  </a:cubicBezTo>
                  <a:cubicBezTo>
                    <a:pt x="2359" y="393"/>
                    <a:pt x="2354" y="392"/>
                    <a:pt x="2353" y="388"/>
                  </a:cubicBezTo>
                  <a:cubicBezTo>
                    <a:pt x="2367" y="383"/>
                    <a:pt x="2371" y="371"/>
                    <a:pt x="2383" y="365"/>
                  </a:cubicBezTo>
                  <a:cubicBezTo>
                    <a:pt x="2387" y="362"/>
                    <a:pt x="2392" y="361"/>
                    <a:pt x="2396" y="361"/>
                  </a:cubicBezTo>
                  <a:cubicBezTo>
                    <a:pt x="2400" y="361"/>
                    <a:pt x="2403" y="362"/>
                    <a:pt x="2403" y="367"/>
                  </a:cubicBezTo>
                  <a:cubicBezTo>
                    <a:pt x="2395" y="372"/>
                    <a:pt x="2381" y="369"/>
                    <a:pt x="2377" y="378"/>
                  </a:cubicBezTo>
                  <a:cubicBezTo>
                    <a:pt x="2377" y="381"/>
                    <a:pt x="2377" y="390"/>
                    <a:pt x="2378" y="394"/>
                  </a:cubicBezTo>
                  <a:cubicBezTo>
                    <a:pt x="2388" y="388"/>
                    <a:pt x="2404" y="387"/>
                    <a:pt x="2414" y="381"/>
                  </a:cubicBezTo>
                  <a:cubicBezTo>
                    <a:pt x="2415" y="377"/>
                    <a:pt x="2410" y="377"/>
                    <a:pt x="2411" y="373"/>
                  </a:cubicBezTo>
                  <a:cubicBezTo>
                    <a:pt x="2413" y="369"/>
                    <a:pt x="2416" y="368"/>
                    <a:pt x="2418" y="368"/>
                  </a:cubicBezTo>
                  <a:cubicBezTo>
                    <a:pt x="2423" y="368"/>
                    <a:pt x="2427" y="373"/>
                    <a:pt x="2433" y="375"/>
                  </a:cubicBezTo>
                  <a:cubicBezTo>
                    <a:pt x="2441" y="378"/>
                    <a:pt x="2456" y="377"/>
                    <a:pt x="2467" y="378"/>
                  </a:cubicBezTo>
                  <a:cubicBezTo>
                    <a:pt x="2476" y="379"/>
                    <a:pt x="2482" y="383"/>
                    <a:pt x="2489" y="383"/>
                  </a:cubicBezTo>
                  <a:cubicBezTo>
                    <a:pt x="2491" y="383"/>
                    <a:pt x="2493" y="383"/>
                    <a:pt x="2495" y="382"/>
                  </a:cubicBezTo>
                  <a:cubicBezTo>
                    <a:pt x="2496" y="383"/>
                    <a:pt x="2498" y="384"/>
                    <a:pt x="2499" y="385"/>
                  </a:cubicBezTo>
                  <a:cubicBezTo>
                    <a:pt x="2499" y="247"/>
                    <a:pt x="2499" y="247"/>
                    <a:pt x="2499" y="247"/>
                  </a:cubicBezTo>
                  <a:cubicBezTo>
                    <a:pt x="2495" y="246"/>
                    <a:pt x="2490" y="245"/>
                    <a:pt x="2484" y="245"/>
                  </a:cubicBezTo>
                  <a:cubicBezTo>
                    <a:pt x="2482" y="245"/>
                    <a:pt x="2479" y="245"/>
                    <a:pt x="2477" y="245"/>
                  </a:cubicBezTo>
                  <a:cubicBezTo>
                    <a:pt x="2470" y="239"/>
                    <a:pt x="2458" y="242"/>
                    <a:pt x="2448" y="239"/>
                  </a:cubicBezTo>
                  <a:cubicBezTo>
                    <a:pt x="2445" y="239"/>
                    <a:pt x="2443" y="236"/>
                    <a:pt x="2439" y="236"/>
                  </a:cubicBezTo>
                  <a:cubicBezTo>
                    <a:pt x="2437" y="235"/>
                    <a:pt x="2435" y="235"/>
                    <a:pt x="2433" y="235"/>
                  </a:cubicBezTo>
                  <a:cubicBezTo>
                    <a:pt x="2430" y="235"/>
                    <a:pt x="2427" y="236"/>
                    <a:pt x="2425" y="236"/>
                  </a:cubicBezTo>
                  <a:cubicBezTo>
                    <a:pt x="2422" y="236"/>
                    <a:pt x="2419" y="236"/>
                    <a:pt x="2416" y="236"/>
                  </a:cubicBezTo>
                  <a:cubicBezTo>
                    <a:pt x="2410" y="236"/>
                    <a:pt x="2404" y="235"/>
                    <a:pt x="2399" y="232"/>
                  </a:cubicBezTo>
                  <a:cubicBezTo>
                    <a:pt x="2394" y="232"/>
                    <a:pt x="2393" y="237"/>
                    <a:pt x="2387" y="237"/>
                  </a:cubicBezTo>
                  <a:cubicBezTo>
                    <a:pt x="2387" y="237"/>
                    <a:pt x="2386" y="237"/>
                    <a:pt x="2385" y="237"/>
                  </a:cubicBezTo>
                  <a:cubicBezTo>
                    <a:pt x="2381" y="234"/>
                    <a:pt x="2381" y="229"/>
                    <a:pt x="2376" y="227"/>
                  </a:cubicBezTo>
                  <a:cubicBezTo>
                    <a:pt x="2373" y="228"/>
                    <a:pt x="2369" y="228"/>
                    <a:pt x="2366" y="228"/>
                  </a:cubicBezTo>
                  <a:cubicBezTo>
                    <a:pt x="2364" y="228"/>
                    <a:pt x="2362" y="228"/>
                    <a:pt x="2360" y="228"/>
                  </a:cubicBezTo>
                  <a:cubicBezTo>
                    <a:pt x="2357" y="228"/>
                    <a:pt x="2355" y="228"/>
                    <a:pt x="2353" y="228"/>
                  </a:cubicBezTo>
                  <a:cubicBezTo>
                    <a:pt x="2349" y="228"/>
                    <a:pt x="2346" y="228"/>
                    <a:pt x="2342" y="230"/>
                  </a:cubicBezTo>
                  <a:cubicBezTo>
                    <a:pt x="2339" y="227"/>
                    <a:pt x="2335" y="226"/>
                    <a:pt x="2331" y="226"/>
                  </a:cubicBezTo>
                  <a:moveTo>
                    <a:pt x="2101" y="224"/>
                  </a:moveTo>
                  <a:cubicBezTo>
                    <a:pt x="2100" y="224"/>
                    <a:pt x="2100" y="224"/>
                    <a:pt x="2099" y="224"/>
                  </a:cubicBezTo>
                  <a:cubicBezTo>
                    <a:pt x="2092" y="225"/>
                    <a:pt x="2087" y="232"/>
                    <a:pt x="2088" y="240"/>
                  </a:cubicBezTo>
                  <a:cubicBezTo>
                    <a:pt x="2090" y="240"/>
                    <a:pt x="2092" y="240"/>
                    <a:pt x="2094" y="240"/>
                  </a:cubicBezTo>
                  <a:cubicBezTo>
                    <a:pt x="2096" y="240"/>
                    <a:pt x="2098" y="240"/>
                    <a:pt x="2100" y="240"/>
                  </a:cubicBezTo>
                  <a:cubicBezTo>
                    <a:pt x="2103" y="240"/>
                    <a:pt x="2105" y="240"/>
                    <a:pt x="2108" y="240"/>
                  </a:cubicBezTo>
                  <a:cubicBezTo>
                    <a:pt x="2121" y="240"/>
                    <a:pt x="2133" y="239"/>
                    <a:pt x="2130" y="227"/>
                  </a:cubicBezTo>
                  <a:cubicBezTo>
                    <a:pt x="2129" y="228"/>
                    <a:pt x="2127" y="228"/>
                    <a:pt x="2125" y="228"/>
                  </a:cubicBezTo>
                  <a:cubicBezTo>
                    <a:pt x="2121" y="228"/>
                    <a:pt x="2116" y="227"/>
                    <a:pt x="2112" y="226"/>
                  </a:cubicBezTo>
                  <a:cubicBezTo>
                    <a:pt x="2108" y="225"/>
                    <a:pt x="2104" y="224"/>
                    <a:pt x="2101" y="224"/>
                  </a:cubicBezTo>
                  <a:moveTo>
                    <a:pt x="1660" y="182"/>
                  </a:moveTo>
                  <a:cubicBezTo>
                    <a:pt x="1655" y="182"/>
                    <a:pt x="1650" y="185"/>
                    <a:pt x="1657" y="190"/>
                  </a:cubicBezTo>
                  <a:cubicBezTo>
                    <a:pt x="1665" y="190"/>
                    <a:pt x="1665" y="190"/>
                    <a:pt x="1665" y="190"/>
                  </a:cubicBezTo>
                  <a:cubicBezTo>
                    <a:pt x="1669" y="184"/>
                    <a:pt x="1664" y="182"/>
                    <a:pt x="1660" y="182"/>
                  </a:cubicBezTo>
                  <a:moveTo>
                    <a:pt x="1707" y="181"/>
                  </a:moveTo>
                  <a:cubicBezTo>
                    <a:pt x="1701" y="181"/>
                    <a:pt x="1699" y="192"/>
                    <a:pt x="1698" y="198"/>
                  </a:cubicBezTo>
                  <a:cubicBezTo>
                    <a:pt x="1702" y="199"/>
                    <a:pt x="1705" y="199"/>
                    <a:pt x="1709" y="199"/>
                  </a:cubicBezTo>
                  <a:cubicBezTo>
                    <a:pt x="1714" y="199"/>
                    <a:pt x="1718" y="199"/>
                    <a:pt x="1723" y="198"/>
                  </a:cubicBezTo>
                  <a:cubicBezTo>
                    <a:pt x="1727" y="198"/>
                    <a:pt x="1731" y="198"/>
                    <a:pt x="1736" y="198"/>
                  </a:cubicBezTo>
                  <a:cubicBezTo>
                    <a:pt x="1736" y="198"/>
                    <a:pt x="1737" y="198"/>
                    <a:pt x="1738" y="198"/>
                  </a:cubicBezTo>
                  <a:cubicBezTo>
                    <a:pt x="1737" y="191"/>
                    <a:pt x="1733" y="189"/>
                    <a:pt x="1727" y="189"/>
                  </a:cubicBezTo>
                  <a:cubicBezTo>
                    <a:pt x="1724" y="189"/>
                    <a:pt x="1721" y="189"/>
                    <a:pt x="1718" y="190"/>
                  </a:cubicBezTo>
                  <a:cubicBezTo>
                    <a:pt x="1715" y="190"/>
                    <a:pt x="1712" y="190"/>
                    <a:pt x="1710" y="190"/>
                  </a:cubicBezTo>
                  <a:cubicBezTo>
                    <a:pt x="1709" y="190"/>
                    <a:pt x="1708" y="190"/>
                    <a:pt x="1707" y="190"/>
                  </a:cubicBezTo>
                  <a:cubicBezTo>
                    <a:pt x="1707" y="187"/>
                    <a:pt x="1711" y="187"/>
                    <a:pt x="1711" y="183"/>
                  </a:cubicBezTo>
                  <a:cubicBezTo>
                    <a:pt x="1709" y="181"/>
                    <a:pt x="1708" y="181"/>
                    <a:pt x="1707" y="181"/>
                  </a:cubicBezTo>
                  <a:moveTo>
                    <a:pt x="1427" y="175"/>
                  </a:moveTo>
                  <a:cubicBezTo>
                    <a:pt x="1424" y="175"/>
                    <a:pt x="1420" y="177"/>
                    <a:pt x="1419" y="180"/>
                  </a:cubicBezTo>
                  <a:cubicBezTo>
                    <a:pt x="1420" y="182"/>
                    <a:pt x="1422" y="183"/>
                    <a:pt x="1425" y="183"/>
                  </a:cubicBezTo>
                  <a:cubicBezTo>
                    <a:pt x="1428" y="183"/>
                    <a:pt x="1431" y="182"/>
                    <a:pt x="1432" y="180"/>
                  </a:cubicBezTo>
                  <a:cubicBezTo>
                    <a:pt x="1432" y="176"/>
                    <a:pt x="1430" y="175"/>
                    <a:pt x="1427" y="175"/>
                  </a:cubicBezTo>
                  <a:moveTo>
                    <a:pt x="1776" y="158"/>
                  </a:moveTo>
                  <a:cubicBezTo>
                    <a:pt x="1772" y="158"/>
                    <a:pt x="1767" y="159"/>
                    <a:pt x="1763" y="161"/>
                  </a:cubicBezTo>
                  <a:cubicBezTo>
                    <a:pt x="1764" y="170"/>
                    <a:pt x="1781" y="179"/>
                    <a:pt x="1795" y="179"/>
                  </a:cubicBezTo>
                  <a:cubicBezTo>
                    <a:pt x="1804" y="179"/>
                    <a:pt x="1812" y="175"/>
                    <a:pt x="1813" y="165"/>
                  </a:cubicBezTo>
                  <a:cubicBezTo>
                    <a:pt x="1799" y="165"/>
                    <a:pt x="1789" y="158"/>
                    <a:pt x="1776" y="158"/>
                  </a:cubicBezTo>
                  <a:moveTo>
                    <a:pt x="1657" y="154"/>
                  </a:moveTo>
                  <a:cubicBezTo>
                    <a:pt x="1651" y="154"/>
                    <a:pt x="1648" y="162"/>
                    <a:pt x="1652" y="168"/>
                  </a:cubicBezTo>
                  <a:cubicBezTo>
                    <a:pt x="1652" y="168"/>
                    <a:pt x="1653" y="168"/>
                    <a:pt x="1654" y="168"/>
                  </a:cubicBezTo>
                  <a:cubicBezTo>
                    <a:pt x="1662" y="168"/>
                    <a:pt x="1663" y="163"/>
                    <a:pt x="1663" y="156"/>
                  </a:cubicBezTo>
                  <a:cubicBezTo>
                    <a:pt x="1661" y="154"/>
                    <a:pt x="1659" y="154"/>
                    <a:pt x="1657" y="154"/>
                  </a:cubicBezTo>
                  <a:moveTo>
                    <a:pt x="1728" y="165"/>
                  </a:moveTo>
                  <a:cubicBezTo>
                    <a:pt x="1726" y="164"/>
                    <a:pt x="1724" y="164"/>
                    <a:pt x="1725" y="161"/>
                  </a:cubicBezTo>
                  <a:cubicBezTo>
                    <a:pt x="1725" y="160"/>
                    <a:pt x="1726" y="160"/>
                    <a:pt x="1726" y="160"/>
                  </a:cubicBezTo>
                  <a:cubicBezTo>
                    <a:pt x="1730" y="160"/>
                    <a:pt x="1730" y="164"/>
                    <a:pt x="1728" y="165"/>
                  </a:cubicBezTo>
                  <a:moveTo>
                    <a:pt x="1712" y="151"/>
                  </a:moveTo>
                  <a:cubicBezTo>
                    <a:pt x="1710" y="154"/>
                    <a:pt x="1711" y="158"/>
                    <a:pt x="1707" y="159"/>
                  </a:cubicBezTo>
                  <a:cubicBezTo>
                    <a:pt x="1702" y="154"/>
                    <a:pt x="1695" y="152"/>
                    <a:pt x="1688" y="152"/>
                  </a:cubicBezTo>
                  <a:cubicBezTo>
                    <a:pt x="1678" y="152"/>
                    <a:pt x="1669" y="158"/>
                    <a:pt x="1670" y="171"/>
                  </a:cubicBezTo>
                  <a:cubicBezTo>
                    <a:pt x="1672" y="175"/>
                    <a:pt x="1677" y="176"/>
                    <a:pt x="1683" y="176"/>
                  </a:cubicBezTo>
                  <a:cubicBezTo>
                    <a:pt x="1688" y="176"/>
                    <a:pt x="1694" y="175"/>
                    <a:pt x="1697" y="173"/>
                  </a:cubicBezTo>
                  <a:cubicBezTo>
                    <a:pt x="1702" y="173"/>
                    <a:pt x="1706" y="174"/>
                    <a:pt x="1710" y="174"/>
                  </a:cubicBezTo>
                  <a:cubicBezTo>
                    <a:pt x="1713" y="174"/>
                    <a:pt x="1716" y="174"/>
                    <a:pt x="1718" y="172"/>
                  </a:cubicBezTo>
                  <a:cubicBezTo>
                    <a:pt x="1721" y="174"/>
                    <a:pt x="1724" y="175"/>
                    <a:pt x="1728" y="175"/>
                  </a:cubicBezTo>
                  <a:cubicBezTo>
                    <a:pt x="1735" y="167"/>
                    <a:pt x="1754" y="174"/>
                    <a:pt x="1751" y="158"/>
                  </a:cubicBezTo>
                  <a:cubicBezTo>
                    <a:pt x="1746" y="149"/>
                    <a:pt x="1725" y="153"/>
                    <a:pt x="1712" y="151"/>
                  </a:cubicBezTo>
                  <a:moveTo>
                    <a:pt x="1258" y="133"/>
                  </a:moveTo>
                  <a:cubicBezTo>
                    <a:pt x="1254" y="133"/>
                    <a:pt x="1249" y="137"/>
                    <a:pt x="1253" y="141"/>
                  </a:cubicBezTo>
                  <a:cubicBezTo>
                    <a:pt x="1254" y="141"/>
                    <a:pt x="1254" y="141"/>
                    <a:pt x="1255" y="141"/>
                  </a:cubicBezTo>
                  <a:cubicBezTo>
                    <a:pt x="1260" y="141"/>
                    <a:pt x="1263" y="139"/>
                    <a:pt x="1263" y="135"/>
                  </a:cubicBezTo>
                  <a:cubicBezTo>
                    <a:pt x="1262" y="133"/>
                    <a:pt x="1260" y="133"/>
                    <a:pt x="1258" y="133"/>
                  </a:cubicBezTo>
                  <a:moveTo>
                    <a:pt x="1571" y="217"/>
                  </a:moveTo>
                  <a:cubicBezTo>
                    <a:pt x="1568" y="217"/>
                    <a:pt x="1565" y="216"/>
                    <a:pt x="1563" y="215"/>
                  </a:cubicBezTo>
                  <a:cubicBezTo>
                    <a:pt x="1562" y="210"/>
                    <a:pt x="1568" y="209"/>
                    <a:pt x="1574" y="209"/>
                  </a:cubicBezTo>
                  <a:cubicBezTo>
                    <a:pt x="1578" y="209"/>
                    <a:pt x="1584" y="210"/>
                    <a:pt x="1585" y="212"/>
                  </a:cubicBezTo>
                  <a:cubicBezTo>
                    <a:pt x="1584" y="215"/>
                    <a:pt x="1577" y="217"/>
                    <a:pt x="1571" y="217"/>
                  </a:cubicBezTo>
                  <a:moveTo>
                    <a:pt x="1334" y="125"/>
                  </a:moveTo>
                  <a:cubicBezTo>
                    <a:pt x="1333" y="125"/>
                    <a:pt x="1332" y="125"/>
                    <a:pt x="1332" y="125"/>
                  </a:cubicBezTo>
                  <a:cubicBezTo>
                    <a:pt x="1325" y="129"/>
                    <a:pt x="1316" y="134"/>
                    <a:pt x="1311" y="137"/>
                  </a:cubicBezTo>
                  <a:cubicBezTo>
                    <a:pt x="1313" y="146"/>
                    <a:pt x="1328" y="143"/>
                    <a:pt x="1332" y="150"/>
                  </a:cubicBezTo>
                  <a:cubicBezTo>
                    <a:pt x="1330" y="152"/>
                    <a:pt x="1328" y="152"/>
                    <a:pt x="1326" y="152"/>
                  </a:cubicBezTo>
                  <a:cubicBezTo>
                    <a:pt x="1323" y="152"/>
                    <a:pt x="1319" y="151"/>
                    <a:pt x="1315" y="149"/>
                  </a:cubicBezTo>
                  <a:cubicBezTo>
                    <a:pt x="1311" y="147"/>
                    <a:pt x="1306" y="146"/>
                    <a:pt x="1301" y="146"/>
                  </a:cubicBezTo>
                  <a:cubicBezTo>
                    <a:pt x="1299" y="146"/>
                    <a:pt x="1297" y="146"/>
                    <a:pt x="1295" y="147"/>
                  </a:cubicBezTo>
                  <a:cubicBezTo>
                    <a:pt x="1295" y="152"/>
                    <a:pt x="1307" y="154"/>
                    <a:pt x="1300" y="160"/>
                  </a:cubicBezTo>
                  <a:cubicBezTo>
                    <a:pt x="1292" y="157"/>
                    <a:pt x="1286" y="150"/>
                    <a:pt x="1280" y="150"/>
                  </a:cubicBezTo>
                  <a:cubicBezTo>
                    <a:pt x="1277" y="150"/>
                    <a:pt x="1273" y="152"/>
                    <a:pt x="1270" y="155"/>
                  </a:cubicBezTo>
                  <a:cubicBezTo>
                    <a:pt x="1267" y="151"/>
                    <a:pt x="1258" y="149"/>
                    <a:pt x="1248" y="149"/>
                  </a:cubicBezTo>
                  <a:cubicBezTo>
                    <a:pt x="1245" y="149"/>
                    <a:pt x="1241" y="149"/>
                    <a:pt x="1237" y="150"/>
                  </a:cubicBezTo>
                  <a:cubicBezTo>
                    <a:pt x="1237" y="498"/>
                    <a:pt x="1237" y="498"/>
                    <a:pt x="1237" y="498"/>
                  </a:cubicBezTo>
                  <a:cubicBezTo>
                    <a:pt x="1705" y="498"/>
                    <a:pt x="1705" y="498"/>
                    <a:pt x="1705" y="498"/>
                  </a:cubicBezTo>
                  <a:cubicBezTo>
                    <a:pt x="1705" y="490"/>
                    <a:pt x="1705" y="483"/>
                    <a:pt x="1715" y="479"/>
                  </a:cubicBezTo>
                  <a:cubicBezTo>
                    <a:pt x="1718" y="484"/>
                    <a:pt x="1719" y="491"/>
                    <a:pt x="1719" y="498"/>
                  </a:cubicBezTo>
                  <a:cubicBezTo>
                    <a:pt x="1737" y="498"/>
                    <a:pt x="1737" y="498"/>
                    <a:pt x="1737" y="498"/>
                  </a:cubicBezTo>
                  <a:cubicBezTo>
                    <a:pt x="1737" y="496"/>
                    <a:pt x="1738" y="493"/>
                    <a:pt x="1737" y="491"/>
                  </a:cubicBezTo>
                  <a:cubicBezTo>
                    <a:pt x="1736" y="487"/>
                    <a:pt x="1732" y="484"/>
                    <a:pt x="1732" y="480"/>
                  </a:cubicBezTo>
                  <a:cubicBezTo>
                    <a:pt x="1731" y="477"/>
                    <a:pt x="1734" y="474"/>
                    <a:pt x="1734" y="471"/>
                  </a:cubicBezTo>
                  <a:cubicBezTo>
                    <a:pt x="1734" y="467"/>
                    <a:pt x="1730" y="458"/>
                    <a:pt x="1726" y="455"/>
                  </a:cubicBezTo>
                  <a:cubicBezTo>
                    <a:pt x="1726" y="455"/>
                    <a:pt x="1726" y="455"/>
                    <a:pt x="1726" y="455"/>
                  </a:cubicBezTo>
                  <a:cubicBezTo>
                    <a:pt x="1717" y="455"/>
                    <a:pt x="1721" y="466"/>
                    <a:pt x="1716" y="469"/>
                  </a:cubicBezTo>
                  <a:cubicBezTo>
                    <a:pt x="1708" y="464"/>
                    <a:pt x="1706" y="455"/>
                    <a:pt x="1694" y="455"/>
                  </a:cubicBezTo>
                  <a:cubicBezTo>
                    <a:pt x="1694" y="455"/>
                    <a:pt x="1694" y="455"/>
                    <a:pt x="1694" y="455"/>
                  </a:cubicBezTo>
                  <a:cubicBezTo>
                    <a:pt x="1687" y="455"/>
                    <a:pt x="1682" y="461"/>
                    <a:pt x="1674" y="462"/>
                  </a:cubicBezTo>
                  <a:cubicBezTo>
                    <a:pt x="1668" y="457"/>
                    <a:pt x="1655" y="455"/>
                    <a:pt x="1655" y="448"/>
                  </a:cubicBezTo>
                  <a:cubicBezTo>
                    <a:pt x="1655" y="443"/>
                    <a:pt x="1664" y="444"/>
                    <a:pt x="1671" y="439"/>
                  </a:cubicBezTo>
                  <a:cubicBezTo>
                    <a:pt x="1676" y="435"/>
                    <a:pt x="1679" y="426"/>
                    <a:pt x="1687" y="426"/>
                  </a:cubicBezTo>
                  <a:cubicBezTo>
                    <a:pt x="1688" y="426"/>
                    <a:pt x="1689" y="426"/>
                    <a:pt x="1691" y="427"/>
                  </a:cubicBezTo>
                  <a:cubicBezTo>
                    <a:pt x="1702" y="412"/>
                    <a:pt x="1721" y="394"/>
                    <a:pt x="1746" y="394"/>
                  </a:cubicBezTo>
                  <a:cubicBezTo>
                    <a:pt x="1753" y="394"/>
                    <a:pt x="1760" y="395"/>
                    <a:pt x="1768" y="398"/>
                  </a:cubicBezTo>
                  <a:cubicBezTo>
                    <a:pt x="1772" y="396"/>
                    <a:pt x="1777" y="395"/>
                    <a:pt x="1782" y="395"/>
                  </a:cubicBezTo>
                  <a:cubicBezTo>
                    <a:pt x="1783" y="395"/>
                    <a:pt x="1783" y="395"/>
                    <a:pt x="1783" y="395"/>
                  </a:cubicBezTo>
                  <a:cubicBezTo>
                    <a:pt x="1784" y="395"/>
                    <a:pt x="1784" y="395"/>
                    <a:pt x="1784" y="395"/>
                  </a:cubicBezTo>
                  <a:cubicBezTo>
                    <a:pt x="1786" y="395"/>
                    <a:pt x="1788" y="395"/>
                    <a:pt x="1790" y="395"/>
                  </a:cubicBezTo>
                  <a:cubicBezTo>
                    <a:pt x="1791" y="390"/>
                    <a:pt x="1799" y="387"/>
                    <a:pt x="1806" y="387"/>
                  </a:cubicBezTo>
                  <a:cubicBezTo>
                    <a:pt x="1812" y="387"/>
                    <a:pt x="1817" y="389"/>
                    <a:pt x="1820" y="392"/>
                  </a:cubicBezTo>
                  <a:cubicBezTo>
                    <a:pt x="1821" y="397"/>
                    <a:pt x="1812" y="394"/>
                    <a:pt x="1813" y="400"/>
                  </a:cubicBezTo>
                  <a:cubicBezTo>
                    <a:pt x="1815" y="401"/>
                    <a:pt x="1817" y="402"/>
                    <a:pt x="1819" y="402"/>
                  </a:cubicBezTo>
                  <a:cubicBezTo>
                    <a:pt x="1825" y="402"/>
                    <a:pt x="1830" y="397"/>
                    <a:pt x="1836" y="397"/>
                  </a:cubicBezTo>
                  <a:cubicBezTo>
                    <a:pt x="1836" y="397"/>
                    <a:pt x="1836" y="397"/>
                    <a:pt x="1836" y="397"/>
                  </a:cubicBezTo>
                  <a:cubicBezTo>
                    <a:pt x="1839" y="397"/>
                    <a:pt x="1841" y="398"/>
                    <a:pt x="1844" y="398"/>
                  </a:cubicBezTo>
                  <a:cubicBezTo>
                    <a:pt x="1846" y="399"/>
                    <a:pt x="1849" y="400"/>
                    <a:pt x="1851" y="400"/>
                  </a:cubicBezTo>
                  <a:cubicBezTo>
                    <a:pt x="1853" y="400"/>
                    <a:pt x="1855" y="399"/>
                    <a:pt x="1857" y="397"/>
                  </a:cubicBezTo>
                  <a:cubicBezTo>
                    <a:pt x="1860" y="392"/>
                    <a:pt x="1846" y="393"/>
                    <a:pt x="1843" y="389"/>
                  </a:cubicBezTo>
                  <a:cubicBezTo>
                    <a:pt x="1857" y="384"/>
                    <a:pt x="1864" y="374"/>
                    <a:pt x="1871" y="364"/>
                  </a:cubicBezTo>
                  <a:cubicBezTo>
                    <a:pt x="1875" y="363"/>
                    <a:pt x="1879" y="362"/>
                    <a:pt x="1883" y="362"/>
                  </a:cubicBezTo>
                  <a:cubicBezTo>
                    <a:pt x="1891" y="362"/>
                    <a:pt x="1899" y="364"/>
                    <a:pt x="1904" y="367"/>
                  </a:cubicBezTo>
                  <a:cubicBezTo>
                    <a:pt x="1904" y="372"/>
                    <a:pt x="1898" y="372"/>
                    <a:pt x="1899" y="378"/>
                  </a:cubicBezTo>
                  <a:cubicBezTo>
                    <a:pt x="1902" y="380"/>
                    <a:pt x="1904" y="381"/>
                    <a:pt x="1906" y="381"/>
                  </a:cubicBezTo>
                  <a:cubicBezTo>
                    <a:pt x="1910" y="381"/>
                    <a:pt x="1913" y="379"/>
                    <a:pt x="1917" y="376"/>
                  </a:cubicBezTo>
                  <a:cubicBezTo>
                    <a:pt x="1921" y="374"/>
                    <a:pt x="1925" y="371"/>
                    <a:pt x="1930" y="371"/>
                  </a:cubicBezTo>
                  <a:cubicBezTo>
                    <a:pt x="1930" y="371"/>
                    <a:pt x="1930" y="371"/>
                    <a:pt x="1931" y="371"/>
                  </a:cubicBezTo>
                  <a:cubicBezTo>
                    <a:pt x="1932" y="368"/>
                    <a:pt x="1932" y="365"/>
                    <a:pt x="1931" y="362"/>
                  </a:cubicBezTo>
                  <a:cubicBezTo>
                    <a:pt x="1933" y="359"/>
                    <a:pt x="1939" y="354"/>
                    <a:pt x="1944" y="354"/>
                  </a:cubicBezTo>
                  <a:cubicBezTo>
                    <a:pt x="1946" y="354"/>
                    <a:pt x="1948" y="354"/>
                    <a:pt x="1950" y="356"/>
                  </a:cubicBezTo>
                  <a:cubicBezTo>
                    <a:pt x="1949" y="363"/>
                    <a:pt x="1943" y="365"/>
                    <a:pt x="1943" y="372"/>
                  </a:cubicBezTo>
                  <a:cubicBezTo>
                    <a:pt x="1931" y="380"/>
                    <a:pt x="1917" y="383"/>
                    <a:pt x="1907" y="391"/>
                  </a:cubicBezTo>
                  <a:cubicBezTo>
                    <a:pt x="1903" y="393"/>
                    <a:pt x="1901" y="398"/>
                    <a:pt x="1897" y="401"/>
                  </a:cubicBezTo>
                  <a:cubicBezTo>
                    <a:pt x="1889" y="406"/>
                    <a:pt x="1879" y="409"/>
                    <a:pt x="1869" y="412"/>
                  </a:cubicBezTo>
                  <a:cubicBezTo>
                    <a:pt x="1868" y="424"/>
                    <a:pt x="1855" y="426"/>
                    <a:pt x="1855" y="442"/>
                  </a:cubicBezTo>
                  <a:cubicBezTo>
                    <a:pt x="1854" y="464"/>
                    <a:pt x="1864" y="476"/>
                    <a:pt x="1863" y="493"/>
                  </a:cubicBezTo>
                  <a:cubicBezTo>
                    <a:pt x="1874" y="492"/>
                    <a:pt x="1877" y="485"/>
                    <a:pt x="1887" y="482"/>
                  </a:cubicBezTo>
                  <a:cubicBezTo>
                    <a:pt x="1883" y="469"/>
                    <a:pt x="1895" y="470"/>
                    <a:pt x="1901" y="467"/>
                  </a:cubicBezTo>
                  <a:cubicBezTo>
                    <a:pt x="1904" y="464"/>
                    <a:pt x="1899" y="457"/>
                    <a:pt x="1902" y="454"/>
                  </a:cubicBezTo>
                  <a:cubicBezTo>
                    <a:pt x="1903" y="453"/>
                    <a:pt x="1905" y="453"/>
                    <a:pt x="1906" y="453"/>
                  </a:cubicBezTo>
                  <a:cubicBezTo>
                    <a:pt x="1907" y="453"/>
                    <a:pt x="1909" y="453"/>
                    <a:pt x="1911" y="453"/>
                  </a:cubicBezTo>
                  <a:cubicBezTo>
                    <a:pt x="1912" y="453"/>
                    <a:pt x="1914" y="454"/>
                    <a:pt x="1916" y="454"/>
                  </a:cubicBezTo>
                  <a:cubicBezTo>
                    <a:pt x="1917" y="454"/>
                    <a:pt x="1919" y="453"/>
                    <a:pt x="1920" y="453"/>
                  </a:cubicBezTo>
                  <a:cubicBezTo>
                    <a:pt x="1921" y="445"/>
                    <a:pt x="1915" y="444"/>
                    <a:pt x="1915" y="438"/>
                  </a:cubicBezTo>
                  <a:cubicBezTo>
                    <a:pt x="1917" y="436"/>
                    <a:pt x="1919" y="434"/>
                    <a:pt x="1922" y="433"/>
                  </a:cubicBezTo>
                  <a:cubicBezTo>
                    <a:pt x="1925" y="434"/>
                    <a:pt x="1927" y="436"/>
                    <a:pt x="1930" y="436"/>
                  </a:cubicBezTo>
                  <a:cubicBezTo>
                    <a:pt x="1931" y="436"/>
                    <a:pt x="1932" y="436"/>
                    <a:pt x="1933" y="435"/>
                  </a:cubicBezTo>
                  <a:cubicBezTo>
                    <a:pt x="1936" y="429"/>
                    <a:pt x="1928" y="425"/>
                    <a:pt x="1932" y="417"/>
                  </a:cubicBezTo>
                  <a:cubicBezTo>
                    <a:pt x="1929" y="414"/>
                    <a:pt x="1921" y="414"/>
                    <a:pt x="1920" y="409"/>
                  </a:cubicBezTo>
                  <a:cubicBezTo>
                    <a:pt x="1926" y="401"/>
                    <a:pt x="1931" y="393"/>
                    <a:pt x="1942" y="389"/>
                  </a:cubicBezTo>
                  <a:cubicBezTo>
                    <a:pt x="1944" y="389"/>
                    <a:pt x="1945" y="390"/>
                    <a:pt x="1947" y="390"/>
                  </a:cubicBezTo>
                  <a:cubicBezTo>
                    <a:pt x="1953" y="390"/>
                    <a:pt x="1955" y="384"/>
                    <a:pt x="1961" y="382"/>
                  </a:cubicBezTo>
                  <a:cubicBezTo>
                    <a:pt x="1964" y="383"/>
                    <a:pt x="1963" y="388"/>
                    <a:pt x="1967" y="388"/>
                  </a:cubicBezTo>
                  <a:cubicBezTo>
                    <a:pt x="1967" y="388"/>
                    <a:pt x="1967" y="388"/>
                    <a:pt x="1967" y="388"/>
                  </a:cubicBezTo>
                  <a:cubicBezTo>
                    <a:pt x="1975" y="385"/>
                    <a:pt x="1979" y="379"/>
                    <a:pt x="1989" y="378"/>
                  </a:cubicBezTo>
                  <a:cubicBezTo>
                    <a:pt x="1992" y="384"/>
                    <a:pt x="1994" y="391"/>
                    <a:pt x="2003" y="392"/>
                  </a:cubicBezTo>
                  <a:cubicBezTo>
                    <a:pt x="2011" y="381"/>
                    <a:pt x="2026" y="374"/>
                    <a:pt x="2036" y="365"/>
                  </a:cubicBezTo>
                  <a:cubicBezTo>
                    <a:pt x="2038" y="365"/>
                    <a:pt x="2039" y="365"/>
                    <a:pt x="2040" y="365"/>
                  </a:cubicBezTo>
                  <a:cubicBezTo>
                    <a:pt x="2054" y="365"/>
                    <a:pt x="2061" y="354"/>
                    <a:pt x="2075" y="353"/>
                  </a:cubicBezTo>
                  <a:cubicBezTo>
                    <a:pt x="2079" y="356"/>
                    <a:pt x="2085" y="358"/>
                    <a:pt x="2090" y="358"/>
                  </a:cubicBezTo>
                  <a:cubicBezTo>
                    <a:pt x="2095" y="358"/>
                    <a:pt x="2100" y="355"/>
                    <a:pt x="2100" y="348"/>
                  </a:cubicBezTo>
                  <a:cubicBezTo>
                    <a:pt x="2088" y="344"/>
                    <a:pt x="2089" y="332"/>
                    <a:pt x="2076" y="329"/>
                  </a:cubicBezTo>
                  <a:cubicBezTo>
                    <a:pt x="2076" y="329"/>
                    <a:pt x="2075" y="329"/>
                    <a:pt x="2075" y="329"/>
                  </a:cubicBezTo>
                  <a:cubicBezTo>
                    <a:pt x="2073" y="329"/>
                    <a:pt x="2072" y="330"/>
                    <a:pt x="2071" y="330"/>
                  </a:cubicBezTo>
                  <a:cubicBezTo>
                    <a:pt x="2070" y="330"/>
                    <a:pt x="2069" y="330"/>
                    <a:pt x="2067" y="330"/>
                  </a:cubicBezTo>
                  <a:cubicBezTo>
                    <a:pt x="2066" y="330"/>
                    <a:pt x="2064" y="330"/>
                    <a:pt x="2063" y="328"/>
                  </a:cubicBezTo>
                  <a:cubicBezTo>
                    <a:pt x="2062" y="327"/>
                    <a:pt x="2061" y="326"/>
                    <a:pt x="2062" y="324"/>
                  </a:cubicBezTo>
                  <a:cubicBezTo>
                    <a:pt x="2065" y="320"/>
                    <a:pt x="2068" y="319"/>
                    <a:pt x="2071" y="319"/>
                  </a:cubicBezTo>
                  <a:cubicBezTo>
                    <a:pt x="2075" y="319"/>
                    <a:pt x="2080" y="322"/>
                    <a:pt x="2084" y="324"/>
                  </a:cubicBezTo>
                  <a:cubicBezTo>
                    <a:pt x="2088" y="326"/>
                    <a:pt x="2093" y="329"/>
                    <a:pt x="2097" y="329"/>
                  </a:cubicBezTo>
                  <a:cubicBezTo>
                    <a:pt x="2097" y="329"/>
                    <a:pt x="2098" y="329"/>
                    <a:pt x="2098" y="328"/>
                  </a:cubicBezTo>
                  <a:cubicBezTo>
                    <a:pt x="2104" y="328"/>
                    <a:pt x="2106" y="322"/>
                    <a:pt x="2109" y="317"/>
                  </a:cubicBezTo>
                  <a:cubicBezTo>
                    <a:pt x="2107" y="314"/>
                    <a:pt x="2104" y="312"/>
                    <a:pt x="2104" y="308"/>
                  </a:cubicBezTo>
                  <a:cubicBezTo>
                    <a:pt x="2105" y="306"/>
                    <a:pt x="2108" y="304"/>
                    <a:pt x="2112" y="303"/>
                  </a:cubicBezTo>
                  <a:cubicBezTo>
                    <a:pt x="2116" y="305"/>
                    <a:pt x="2115" y="311"/>
                    <a:pt x="2117" y="315"/>
                  </a:cubicBezTo>
                  <a:cubicBezTo>
                    <a:pt x="2120" y="317"/>
                    <a:pt x="2125" y="317"/>
                    <a:pt x="2131" y="317"/>
                  </a:cubicBezTo>
                  <a:cubicBezTo>
                    <a:pt x="2132" y="317"/>
                    <a:pt x="2133" y="317"/>
                    <a:pt x="2134" y="317"/>
                  </a:cubicBezTo>
                  <a:cubicBezTo>
                    <a:pt x="2135" y="317"/>
                    <a:pt x="2136" y="317"/>
                    <a:pt x="2137" y="317"/>
                  </a:cubicBezTo>
                  <a:cubicBezTo>
                    <a:pt x="2138" y="317"/>
                    <a:pt x="2138" y="317"/>
                    <a:pt x="2138" y="317"/>
                  </a:cubicBezTo>
                  <a:cubicBezTo>
                    <a:pt x="2142" y="326"/>
                    <a:pt x="2154" y="335"/>
                    <a:pt x="2167" y="335"/>
                  </a:cubicBezTo>
                  <a:cubicBezTo>
                    <a:pt x="2170" y="335"/>
                    <a:pt x="2173" y="335"/>
                    <a:pt x="2177" y="333"/>
                  </a:cubicBezTo>
                  <a:cubicBezTo>
                    <a:pt x="2167" y="311"/>
                    <a:pt x="2204" y="317"/>
                    <a:pt x="2203" y="303"/>
                  </a:cubicBezTo>
                  <a:cubicBezTo>
                    <a:pt x="2202" y="302"/>
                    <a:pt x="2201" y="302"/>
                    <a:pt x="2199" y="302"/>
                  </a:cubicBezTo>
                  <a:cubicBezTo>
                    <a:pt x="2199" y="302"/>
                    <a:pt x="2198" y="302"/>
                    <a:pt x="2197" y="302"/>
                  </a:cubicBezTo>
                  <a:cubicBezTo>
                    <a:pt x="2196" y="302"/>
                    <a:pt x="2195" y="302"/>
                    <a:pt x="2195" y="302"/>
                  </a:cubicBezTo>
                  <a:cubicBezTo>
                    <a:pt x="2194" y="302"/>
                    <a:pt x="2193" y="302"/>
                    <a:pt x="2192" y="302"/>
                  </a:cubicBezTo>
                  <a:cubicBezTo>
                    <a:pt x="2192" y="294"/>
                    <a:pt x="2181" y="293"/>
                    <a:pt x="2171" y="293"/>
                  </a:cubicBezTo>
                  <a:cubicBezTo>
                    <a:pt x="2167" y="293"/>
                    <a:pt x="2163" y="293"/>
                    <a:pt x="2160" y="293"/>
                  </a:cubicBezTo>
                  <a:cubicBezTo>
                    <a:pt x="2159" y="298"/>
                    <a:pt x="2166" y="299"/>
                    <a:pt x="2162" y="303"/>
                  </a:cubicBezTo>
                  <a:cubicBezTo>
                    <a:pt x="2161" y="304"/>
                    <a:pt x="2159" y="304"/>
                    <a:pt x="2158" y="304"/>
                  </a:cubicBezTo>
                  <a:cubicBezTo>
                    <a:pt x="2151" y="304"/>
                    <a:pt x="2151" y="294"/>
                    <a:pt x="2152" y="290"/>
                  </a:cubicBezTo>
                  <a:cubicBezTo>
                    <a:pt x="2137" y="278"/>
                    <a:pt x="2109" y="275"/>
                    <a:pt x="2095" y="262"/>
                  </a:cubicBezTo>
                  <a:cubicBezTo>
                    <a:pt x="2094" y="262"/>
                    <a:pt x="2094" y="262"/>
                    <a:pt x="2094" y="262"/>
                  </a:cubicBezTo>
                  <a:cubicBezTo>
                    <a:pt x="2092" y="262"/>
                    <a:pt x="2091" y="262"/>
                    <a:pt x="2090" y="262"/>
                  </a:cubicBezTo>
                  <a:cubicBezTo>
                    <a:pt x="2089" y="262"/>
                    <a:pt x="2088" y="263"/>
                    <a:pt x="2087" y="263"/>
                  </a:cubicBezTo>
                  <a:cubicBezTo>
                    <a:pt x="2086" y="263"/>
                    <a:pt x="2086" y="263"/>
                    <a:pt x="2085" y="263"/>
                  </a:cubicBezTo>
                  <a:cubicBezTo>
                    <a:pt x="2076" y="260"/>
                    <a:pt x="2070" y="253"/>
                    <a:pt x="2059" y="251"/>
                  </a:cubicBezTo>
                  <a:cubicBezTo>
                    <a:pt x="2059" y="251"/>
                    <a:pt x="2058" y="251"/>
                    <a:pt x="2057" y="251"/>
                  </a:cubicBezTo>
                  <a:cubicBezTo>
                    <a:pt x="2053" y="251"/>
                    <a:pt x="2049" y="252"/>
                    <a:pt x="2045" y="253"/>
                  </a:cubicBezTo>
                  <a:cubicBezTo>
                    <a:pt x="2041" y="254"/>
                    <a:pt x="2037" y="254"/>
                    <a:pt x="2033" y="254"/>
                  </a:cubicBezTo>
                  <a:cubicBezTo>
                    <a:pt x="2032" y="254"/>
                    <a:pt x="2031" y="254"/>
                    <a:pt x="2031" y="254"/>
                  </a:cubicBezTo>
                  <a:cubicBezTo>
                    <a:pt x="2022" y="253"/>
                    <a:pt x="2019" y="248"/>
                    <a:pt x="2012" y="248"/>
                  </a:cubicBezTo>
                  <a:cubicBezTo>
                    <a:pt x="2011" y="248"/>
                    <a:pt x="2009" y="248"/>
                    <a:pt x="2007" y="249"/>
                  </a:cubicBezTo>
                  <a:cubicBezTo>
                    <a:pt x="2003" y="253"/>
                    <a:pt x="2009" y="259"/>
                    <a:pt x="2008" y="265"/>
                  </a:cubicBezTo>
                  <a:cubicBezTo>
                    <a:pt x="2006" y="268"/>
                    <a:pt x="2003" y="269"/>
                    <a:pt x="2001" y="269"/>
                  </a:cubicBezTo>
                  <a:cubicBezTo>
                    <a:pt x="1993" y="269"/>
                    <a:pt x="1985" y="259"/>
                    <a:pt x="1979" y="255"/>
                  </a:cubicBezTo>
                  <a:cubicBezTo>
                    <a:pt x="1976" y="256"/>
                    <a:pt x="1974" y="257"/>
                    <a:pt x="1972" y="257"/>
                  </a:cubicBezTo>
                  <a:cubicBezTo>
                    <a:pt x="1969" y="257"/>
                    <a:pt x="1966" y="256"/>
                    <a:pt x="1964" y="256"/>
                  </a:cubicBezTo>
                  <a:cubicBezTo>
                    <a:pt x="1961" y="255"/>
                    <a:pt x="1959" y="255"/>
                    <a:pt x="1956" y="255"/>
                  </a:cubicBezTo>
                  <a:cubicBezTo>
                    <a:pt x="1954" y="255"/>
                    <a:pt x="1951" y="255"/>
                    <a:pt x="1949" y="256"/>
                  </a:cubicBezTo>
                  <a:cubicBezTo>
                    <a:pt x="1945" y="253"/>
                    <a:pt x="1938" y="252"/>
                    <a:pt x="1932" y="252"/>
                  </a:cubicBezTo>
                  <a:cubicBezTo>
                    <a:pt x="1927" y="252"/>
                    <a:pt x="1922" y="253"/>
                    <a:pt x="1919" y="255"/>
                  </a:cubicBezTo>
                  <a:cubicBezTo>
                    <a:pt x="1916" y="259"/>
                    <a:pt x="1918" y="265"/>
                    <a:pt x="1913" y="266"/>
                  </a:cubicBezTo>
                  <a:cubicBezTo>
                    <a:pt x="1909" y="262"/>
                    <a:pt x="1906" y="255"/>
                    <a:pt x="1901" y="251"/>
                  </a:cubicBezTo>
                  <a:cubicBezTo>
                    <a:pt x="1901" y="248"/>
                    <a:pt x="1904" y="247"/>
                    <a:pt x="1903" y="243"/>
                  </a:cubicBezTo>
                  <a:cubicBezTo>
                    <a:pt x="1895" y="235"/>
                    <a:pt x="1876" y="235"/>
                    <a:pt x="1862" y="231"/>
                  </a:cubicBezTo>
                  <a:cubicBezTo>
                    <a:pt x="1856" y="235"/>
                    <a:pt x="1847" y="237"/>
                    <a:pt x="1838" y="237"/>
                  </a:cubicBezTo>
                  <a:cubicBezTo>
                    <a:pt x="1826" y="237"/>
                    <a:pt x="1815" y="234"/>
                    <a:pt x="1811" y="227"/>
                  </a:cubicBezTo>
                  <a:cubicBezTo>
                    <a:pt x="1811" y="227"/>
                    <a:pt x="1811" y="227"/>
                    <a:pt x="1811" y="227"/>
                  </a:cubicBezTo>
                  <a:cubicBezTo>
                    <a:pt x="1809" y="227"/>
                    <a:pt x="1808" y="228"/>
                    <a:pt x="1806" y="228"/>
                  </a:cubicBezTo>
                  <a:cubicBezTo>
                    <a:pt x="1805" y="228"/>
                    <a:pt x="1803" y="228"/>
                    <a:pt x="1802" y="228"/>
                  </a:cubicBezTo>
                  <a:cubicBezTo>
                    <a:pt x="1799" y="228"/>
                    <a:pt x="1796" y="227"/>
                    <a:pt x="1795" y="226"/>
                  </a:cubicBezTo>
                  <a:cubicBezTo>
                    <a:pt x="1795" y="222"/>
                    <a:pt x="1801" y="223"/>
                    <a:pt x="1800" y="219"/>
                  </a:cubicBezTo>
                  <a:cubicBezTo>
                    <a:pt x="1793" y="216"/>
                    <a:pt x="1786" y="212"/>
                    <a:pt x="1775" y="212"/>
                  </a:cubicBezTo>
                  <a:cubicBezTo>
                    <a:pt x="1770" y="218"/>
                    <a:pt x="1761" y="226"/>
                    <a:pt x="1751" y="226"/>
                  </a:cubicBezTo>
                  <a:cubicBezTo>
                    <a:pt x="1751" y="226"/>
                    <a:pt x="1751" y="226"/>
                    <a:pt x="1750" y="226"/>
                  </a:cubicBezTo>
                  <a:cubicBezTo>
                    <a:pt x="1749" y="220"/>
                    <a:pt x="1758" y="215"/>
                    <a:pt x="1760" y="210"/>
                  </a:cubicBezTo>
                  <a:cubicBezTo>
                    <a:pt x="1755" y="207"/>
                    <a:pt x="1744" y="206"/>
                    <a:pt x="1734" y="206"/>
                  </a:cubicBezTo>
                  <a:cubicBezTo>
                    <a:pt x="1725" y="206"/>
                    <a:pt x="1715" y="207"/>
                    <a:pt x="1707" y="207"/>
                  </a:cubicBezTo>
                  <a:cubicBezTo>
                    <a:pt x="1707" y="207"/>
                    <a:pt x="1707" y="207"/>
                    <a:pt x="1707" y="207"/>
                  </a:cubicBezTo>
                  <a:cubicBezTo>
                    <a:pt x="1705" y="207"/>
                    <a:pt x="1704" y="207"/>
                    <a:pt x="1702" y="207"/>
                  </a:cubicBezTo>
                  <a:cubicBezTo>
                    <a:pt x="1701" y="207"/>
                    <a:pt x="1699" y="206"/>
                    <a:pt x="1698" y="206"/>
                  </a:cubicBezTo>
                  <a:cubicBezTo>
                    <a:pt x="1695" y="206"/>
                    <a:pt x="1692" y="207"/>
                    <a:pt x="1692" y="211"/>
                  </a:cubicBezTo>
                  <a:cubicBezTo>
                    <a:pt x="1699" y="212"/>
                    <a:pt x="1701" y="224"/>
                    <a:pt x="1695" y="228"/>
                  </a:cubicBezTo>
                  <a:cubicBezTo>
                    <a:pt x="1686" y="227"/>
                    <a:pt x="1684" y="221"/>
                    <a:pt x="1675" y="220"/>
                  </a:cubicBezTo>
                  <a:cubicBezTo>
                    <a:pt x="1672" y="223"/>
                    <a:pt x="1680" y="227"/>
                    <a:pt x="1676" y="230"/>
                  </a:cubicBezTo>
                  <a:cubicBezTo>
                    <a:pt x="1667" y="229"/>
                    <a:pt x="1666" y="223"/>
                    <a:pt x="1659" y="223"/>
                  </a:cubicBezTo>
                  <a:cubicBezTo>
                    <a:pt x="1658" y="223"/>
                    <a:pt x="1658" y="223"/>
                    <a:pt x="1657" y="223"/>
                  </a:cubicBezTo>
                  <a:cubicBezTo>
                    <a:pt x="1652" y="223"/>
                    <a:pt x="1648" y="231"/>
                    <a:pt x="1641" y="231"/>
                  </a:cubicBezTo>
                  <a:cubicBezTo>
                    <a:pt x="1640" y="231"/>
                    <a:pt x="1639" y="231"/>
                    <a:pt x="1639" y="231"/>
                  </a:cubicBezTo>
                  <a:cubicBezTo>
                    <a:pt x="1632" y="231"/>
                    <a:pt x="1632" y="229"/>
                    <a:pt x="1625" y="224"/>
                  </a:cubicBezTo>
                  <a:cubicBezTo>
                    <a:pt x="1619" y="229"/>
                    <a:pt x="1618" y="239"/>
                    <a:pt x="1609" y="239"/>
                  </a:cubicBezTo>
                  <a:cubicBezTo>
                    <a:pt x="1609" y="239"/>
                    <a:pt x="1609" y="239"/>
                    <a:pt x="1609" y="239"/>
                  </a:cubicBezTo>
                  <a:cubicBezTo>
                    <a:pt x="1602" y="239"/>
                    <a:pt x="1597" y="228"/>
                    <a:pt x="1591" y="223"/>
                  </a:cubicBezTo>
                  <a:cubicBezTo>
                    <a:pt x="1588" y="220"/>
                    <a:pt x="1583" y="222"/>
                    <a:pt x="1584" y="217"/>
                  </a:cubicBezTo>
                  <a:cubicBezTo>
                    <a:pt x="1585" y="217"/>
                    <a:pt x="1586" y="218"/>
                    <a:pt x="1587" y="218"/>
                  </a:cubicBezTo>
                  <a:cubicBezTo>
                    <a:pt x="1591" y="218"/>
                    <a:pt x="1592" y="215"/>
                    <a:pt x="1594" y="213"/>
                  </a:cubicBezTo>
                  <a:cubicBezTo>
                    <a:pt x="1592" y="202"/>
                    <a:pt x="1582" y="195"/>
                    <a:pt x="1569" y="195"/>
                  </a:cubicBezTo>
                  <a:cubicBezTo>
                    <a:pt x="1565" y="195"/>
                    <a:pt x="1561" y="195"/>
                    <a:pt x="1558" y="197"/>
                  </a:cubicBezTo>
                  <a:cubicBezTo>
                    <a:pt x="1551" y="195"/>
                    <a:pt x="1546" y="192"/>
                    <a:pt x="1538" y="191"/>
                  </a:cubicBezTo>
                  <a:cubicBezTo>
                    <a:pt x="1529" y="196"/>
                    <a:pt x="1529" y="206"/>
                    <a:pt x="1531" y="213"/>
                  </a:cubicBezTo>
                  <a:cubicBezTo>
                    <a:pt x="1520" y="207"/>
                    <a:pt x="1501" y="207"/>
                    <a:pt x="1488" y="203"/>
                  </a:cubicBezTo>
                  <a:cubicBezTo>
                    <a:pt x="1487" y="200"/>
                    <a:pt x="1491" y="200"/>
                    <a:pt x="1490" y="196"/>
                  </a:cubicBezTo>
                  <a:cubicBezTo>
                    <a:pt x="1480" y="194"/>
                    <a:pt x="1466" y="189"/>
                    <a:pt x="1453" y="189"/>
                  </a:cubicBezTo>
                  <a:cubicBezTo>
                    <a:pt x="1447" y="189"/>
                    <a:pt x="1441" y="191"/>
                    <a:pt x="1436" y="194"/>
                  </a:cubicBezTo>
                  <a:cubicBezTo>
                    <a:pt x="1428" y="190"/>
                    <a:pt x="1417" y="189"/>
                    <a:pt x="1407" y="186"/>
                  </a:cubicBezTo>
                  <a:cubicBezTo>
                    <a:pt x="1403" y="187"/>
                    <a:pt x="1402" y="191"/>
                    <a:pt x="1401" y="195"/>
                  </a:cubicBezTo>
                  <a:cubicBezTo>
                    <a:pt x="1391" y="198"/>
                    <a:pt x="1381" y="205"/>
                    <a:pt x="1369" y="205"/>
                  </a:cubicBezTo>
                  <a:cubicBezTo>
                    <a:pt x="1369" y="205"/>
                    <a:pt x="1368" y="205"/>
                    <a:pt x="1368" y="205"/>
                  </a:cubicBezTo>
                  <a:cubicBezTo>
                    <a:pt x="1363" y="208"/>
                    <a:pt x="1361" y="213"/>
                    <a:pt x="1354" y="213"/>
                  </a:cubicBezTo>
                  <a:cubicBezTo>
                    <a:pt x="1350" y="205"/>
                    <a:pt x="1361" y="196"/>
                    <a:pt x="1373" y="193"/>
                  </a:cubicBezTo>
                  <a:cubicBezTo>
                    <a:pt x="1376" y="192"/>
                    <a:pt x="1381" y="193"/>
                    <a:pt x="1385" y="191"/>
                  </a:cubicBezTo>
                  <a:cubicBezTo>
                    <a:pt x="1392" y="188"/>
                    <a:pt x="1396" y="181"/>
                    <a:pt x="1403" y="178"/>
                  </a:cubicBezTo>
                  <a:cubicBezTo>
                    <a:pt x="1406" y="177"/>
                    <a:pt x="1409" y="178"/>
                    <a:pt x="1413" y="176"/>
                  </a:cubicBezTo>
                  <a:cubicBezTo>
                    <a:pt x="1419" y="174"/>
                    <a:pt x="1426" y="168"/>
                    <a:pt x="1435" y="168"/>
                  </a:cubicBezTo>
                  <a:cubicBezTo>
                    <a:pt x="1432" y="161"/>
                    <a:pt x="1436" y="159"/>
                    <a:pt x="1438" y="153"/>
                  </a:cubicBezTo>
                  <a:cubicBezTo>
                    <a:pt x="1429" y="150"/>
                    <a:pt x="1421" y="139"/>
                    <a:pt x="1410" y="137"/>
                  </a:cubicBezTo>
                  <a:cubicBezTo>
                    <a:pt x="1410" y="137"/>
                    <a:pt x="1409" y="137"/>
                    <a:pt x="1408" y="137"/>
                  </a:cubicBezTo>
                  <a:cubicBezTo>
                    <a:pt x="1405" y="137"/>
                    <a:pt x="1401" y="138"/>
                    <a:pt x="1398" y="139"/>
                  </a:cubicBezTo>
                  <a:cubicBezTo>
                    <a:pt x="1394" y="140"/>
                    <a:pt x="1390" y="141"/>
                    <a:pt x="1386" y="141"/>
                  </a:cubicBezTo>
                  <a:cubicBezTo>
                    <a:pt x="1386" y="141"/>
                    <a:pt x="1385" y="141"/>
                    <a:pt x="1385" y="141"/>
                  </a:cubicBezTo>
                  <a:cubicBezTo>
                    <a:pt x="1380" y="143"/>
                    <a:pt x="1381" y="151"/>
                    <a:pt x="1374" y="151"/>
                  </a:cubicBezTo>
                  <a:cubicBezTo>
                    <a:pt x="1374" y="151"/>
                    <a:pt x="1373" y="150"/>
                    <a:pt x="1373" y="150"/>
                  </a:cubicBezTo>
                  <a:cubicBezTo>
                    <a:pt x="1370" y="148"/>
                    <a:pt x="1374" y="145"/>
                    <a:pt x="1372" y="142"/>
                  </a:cubicBezTo>
                  <a:cubicBezTo>
                    <a:pt x="1365" y="141"/>
                    <a:pt x="1358" y="140"/>
                    <a:pt x="1356" y="136"/>
                  </a:cubicBezTo>
                  <a:cubicBezTo>
                    <a:pt x="1357" y="134"/>
                    <a:pt x="1362" y="132"/>
                    <a:pt x="1359" y="129"/>
                  </a:cubicBezTo>
                  <a:cubicBezTo>
                    <a:pt x="1358" y="129"/>
                    <a:pt x="1358" y="129"/>
                    <a:pt x="1357" y="129"/>
                  </a:cubicBezTo>
                  <a:cubicBezTo>
                    <a:pt x="1353" y="129"/>
                    <a:pt x="1348" y="128"/>
                    <a:pt x="1344" y="127"/>
                  </a:cubicBezTo>
                  <a:cubicBezTo>
                    <a:pt x="1340" y="126"/>
                    <a:pt x="1336" y="125"/>
                    <a:pt x="1334" y="125"/>
                  </a:cubicBezTo>
                  <a:moveTo>
                    <a:pt x="1328" y="92"/>
                  </a:moveTo>
                  <a:cubicBezTo>
                    <a:pt x="1322" y="92"/>
                    <a:pt x="1315" y="97"/>
                    <a:pt x="1311" y="99"/>
                  </a:cubicBezTo>
                  <a:cubicBezTo>
                    <a:pt x="1310" y="110"/>
                    <a:pt x="1297" y="111"/>
                    <a:pt x="1296" y="122"/>
                  </a:cubicBezTo>
                  <a:cubicBezTo>
                    <a:pt x="1297" y="122"/>
                    <a:pt x="1298" y="122"/>
                    <a:pt x="1300" y="122"/>
                  </a:cubicBezTo>
                  <a:cubicBezTo>
                    <a:pt x="1306" y="122"/>
                    <a:pt x="1310" y="117"/>
                    <a:pt x="1316" y="116"/>
                  </a:cubicBezTo>
                  <a:cubicBezTo>
                    <a:pt x="1318" y="116"/>
                    <a:pt x="1319" y="116"/>
                    <a:pt x="1321" y="116"/>
                  </a:cubicBezTo>
                  <a:cubicBezTo>
                    <a:pt x="1324" y="116"/>
                    <a:pt x="1328" y="116"/>
                    <a:pt x="1331" y="117"/>
                  </a:cubicBezTo>
                  <a:cubicBezTo>
                    <a:pt x="1335" y="117"/>
                    <a:pt x="1339" y="117"/>
                    <a:pt x="1342" y="117"/>
                  </a:cubicBezTo>
                  <a:cubicBezTo>
                    <a:pt x="1347" y="117"/>
                    <a:pt x="1352" y="117"/>
                    <a:pt x="1356" y="114"/>
                  </a:cubicBezTo>
                  <a:cubicBezTo>
                    <a:pt x="1355" y="106"/>
                    <a:pt x="1349" y="103"/>
                    <a:pt x="1345" y="98"/>
                  </a:cubicBezTo>
                  <a:cubicBezTo>
                    <a:pt x="1343" y="97"/>
                    <a:pt x="1340" y="97"/>
                    <a:pt x="1337" y="97"/>
                  </a:cubicBezTo>
                  <a:cubicBezTo>
                    <a:pt x="1337" y="97"/>
                    <a:pt x="1336" y="97"/>
                    <a:pt x="1335" y="97"/>
                  </a:cubicBezTo>
                  <a:cubicBezTo>
                    <a:pt x="1333" y="93"/>
                    <a:pt x="1331" y="92"/>
                    <a:pt x="1328" y="92"/>
                  </a:cubicBezTo>
                  <a:moveTo>
                    <a:pt x="1246" y="80"/>
                  </a:moveTo>
                  <a:cubicBezTo>
                    <a:pt x="1247" y="76"/>
                    <a:pt x="1249" y="75"/>
                    <a:pt x="1253" y="75"/>
                  </a:cubicBezTo>
                  <a:cubicBezTo>
                    <a:pt x="1256" y="75"/>
                    <a:pt x="1259" y="76"/>
                    <a:pt x="1262" y="76"/>
                  </a:cubicBezTo>
                  <a:cubicBezTo>
                    <a:pt x="1261" y="80"/>
                    <a:pt x="1256" y="80"/>
                    <a:pt x="1250" y="80"/>
                  </a:cubicBezTo>
                  <a:cubicBezTo>
                    <a:pt x="1250" y="80"/>
                    <a:pt x="1249" y="80"/>
                    <a:pt x="1249" y="80"/>
                  </a:cubicBezTo>
                  <a:cubicBezTo>
                    <a:pt x="1249" y="80"/>
                    <a:pt x="1248" y="80"/>
                    <a:pt x="1248" y="80"/>
                  </a:cubicBezTo>
                  <a:cubicBezTo>
                    <a:pt x="1247" y="80"/>
                    <a:pt x="1247" y="80"/>
                    <a:pt x="1246" y="80"/>
                  </a:cubicBezTo>
                  <a:moveTo>
                    <a:pt x="1259" y="53"/>
                  </a:moveTo>
                  <a:cubicBezTo>
                    <a:pt x="1254" y="58"/>
                    <a:pt x="1246" y="60"/>
                    <a:pt x="1237" y="62"/>
                  </a:cubicBezTo>
                  <a:cubicBezTo>
                    <a:pt x="1237" y="80"/>
                    <a:pt x="1237" y="80"/>
                    <a:pt x="1237" y="80"/>
                  </a:cubicBezTo>
                  <a:cubicBezTo>
                    <a:pt x="1239" y="81"/>
                    <a:pt x="1242" y="81"/>
                    <a:pt x="1244" y="81"/>
                  </a:cubicBezTo>
                  <a:cubicBezTo>
                    <a:pt x="1244" y="84"/>
                    <a:pt x="1241" y="84"/>
                    <a:pt x="1239" y="85"/>
                  </a:cubicBezTo>
                  <a:cubicBezTo>
                    <a:pt x="1238" y="84"/>
                    <a:pt x="1238" y="84"/>
                    <a:pt x="1237" y="84"/>
                  </a:cubicBezTo>
                  <a:cubicBezTo>
                    <a:pt x="1237" y="92"/>
                    <a:pt x="1237" y="92"/>
                    <a:pt x="1237" y="92"/>
                  </a:cubicBezTo>
                  <a:cubicBezTo>
                    <a:pt x="1238" y="92"/>
                    <a:pt x="1238" y="92"/>
                    <a:pt x="1239" y="92"/>
                  </a:cubicBezTo>
                  <a:cubicBezTo>
                    <a:pt x="1243" y="98"/>
                    <a:pt x="1255" y="99"/>
                    <a:pt x="1262" y="104"/>
                  </a:cubicBezTo>
                  <a:cubicBezTo>
                    <a:pt x="1263" y="104"/>
                    <a:pt x="1264" y="104"/>
                    <a:pt x="1265" y="104"/>
                  </a:cubicBezTo>
                  <a:cubicBezTo>
                    <a:pt x="1269" y="104"/>
                    <a:pt x="1273" y="105"/>
                    <a:pt x="1277" y="106"/>
                  </a:cubicBezTo>
                  <a:cubicBezTo>
                    <a:pt x="1281" y="108"/>
                    <a:pt x="1284" y="109"/>
                    <a:pt x="1288" y="109"/>
                  </a:cubicBezTo>
                  <a:cubicBezTo>
                    <a:pt x="1291" y="109"/>
                    <a:pt x="1294" y="107"/>
                    <a:pt x="1297" y="103"/>
                  </a:cubicBezTo>
                  <a:cubicBezTo>
                    <a:pt x="1295" y="95"/>
                    <a:pt x="1299" y="92"/>
                    <a:pt x="1302" y="86"/>
                  </a:cubicBezTo>
                  <a:cubicBezTo>
                    <a:pt x="1300" y="83"/>
                    <a:pt x="1296" y="81"/>
                    <a:pt x="1292" y="81"/>
                  </a:cubicBezTo>
                  <a:cubicBezTo>
                    <a:pt x="1289" y="81"/>
                    <a:pt x="1285" y="82"/>
                    <a:pt x="1282" y="84"/>
                  </a:cubicBezTo>
                  <a:cubicBezTo>
                    <a:pt x="1279" y="82"/>
                    <a:pt x="1283" y="81"/>
                    <a:pt x="1282" y="77"/>
                  </a:cubicBezTo>
                  <a:cubicBezTo>
                    <a:pt x="1281" y="76"/>
                    <a:pt x="1279" y="76"/>
                    <a:pt x="1278" y="76"/>
                  </a:cubicBezTo>
                  <a:cubicBezTo>
                    <a:pt x="1277" y="76"/>
                    <a:pt x="1275" y="76"/>
                    <a:pt x="1274" y="77"/>
                  </a:cubicBezTo>
                  <a:cubicBezTo>
                    <a:pt x="1273" y="77"/>
                    <a:pt x="1272" y="77"/>
                    <a:pt x="1271" y="77"/>
                  </a:cubicBezTo>
                  <a:cubicBezTo>
                    <a:pt x="1269" y="77"/>
                    <a:pt x="1268" y="77"/>
                    <a:pt x="1267" y="75"/>
                  </a:cubicBezTo>
                  <a:cubicBezTo>
                    <a:pt x="1269" y="70"/>
                    <a:pt x="1281" y="73"/>
                    <a:pt x="1280" y="65"/>
                  </a:cubicBezTo>
                  <a:cubicBezTo>
                    <a:pt x="1271" y="63"/>
                    <a:pt x="1267" y="56"/>
                    <a:pt x="1259" y="53"/>
                  </a:cubicBezTo>
                  <a:moveTo>
                    <a:pt x="3248" y="1479"/>
                  </a:moveTo>
                  <a:cubicBezTo>
                    <a:pt x="3243" y="1479"/>
                    <a:pt x="3242" y="1482"/>
                    <a:pt x="3241" y="1486"/>
                  </a:cubicBezTo>
                  <a:cubicBezTo>
                    <a:pt x="3242" y="1488"/>
                    <a:pt x="3245" y="1488"/>
                    <a:pt x="3247" y="1488"/>
                  </a:cubicBezTo>
                  <a:cubicBezTo>
                    <a:pt x="3250" y="1488"/>
                    <a:pt x="3253" y="1488"/>
                    <a:pt x="3253" y="1486"/>
                  </a:cubicBezTo>
                  <a:cubicBezTo>
                    <a:pt x="3254" y="1482"/>
                    <a:pt x="3252" y="1481"/>
                    <a:pt x="3250" y="1479"/>
                  </a:cubicBezTo>
                  <a:cubicBezTo>
                    <a:pt x="3249" y="1479"/>
                    <a:pt x="3249" y="1479"/>
                    <a:pt x="3248" y="1479"/>
                  </a:cubicBezTo>
                  <a:moveTo>
                    <a:pt x="780" y="1068"/>
                  </a:moveTo>
                  <a:cubicBezTo>
                    <a:pt x="779" y="1068"/>
                    <a:pt x="779" y="1068"/>
                    <a:pt x="779" y="1068"/>
                  </a:cubicBezTo>
                  <a:cubicBezTo>
                    <a:pt x="773" y="1072"/>
                    <a:pt x="776" y="1080"/>
                    <a:pt x="767" y="1083"/>
                  </a:cubicBezTo>
                  <a:cubicBezTo>
                    <a:pt x="766" y="1085"/>
                    <a:pt x="765" y="1088"/>
                    <a:pt x="766" y="1091"/>
                  </a:cubicBezTo>
                  <a:cubicBezTo>
                    <a:pt x="758" y="1098"/>
                    <a:pt x="742" y="1098"/>
                    <a:pt x="733" y="1104"/>
                  </a:cubicBezTo>
                  <a:cubicBezTo>
                    <a:pt x="726" y="1116"/>
                    <a:pt x="736" y="1126"/>
                    <a:pt x="732" y="1137"/>
                  </a:cubicBezTo>
                  <a:cubicBezTo>
                    <a:pt x="731" y="1142"/>
                    <a:pt x="722" y="1145"/>
                    <a:pt x="721" y="1150"/>
                  </a:cubicBezTo>
                  <a:cubicBezTo>
                    <a:pt x="721" y="1153"/>
                    <a:pt x="725" y="1156"/>
                    <a:pt x="726" y="1160"/>
                  </a:cubicBezTo>
                  <a:cubicBezTo>
                    <a:pt x="727" y="1167"/>
                    <a:pt x="724" y="1174"/>
                    <a:pt x="728" y="1180"/>
                  </a:cubicBezTo>
                  <a:cubicBezTo>
                    <a:pt x="733" y="1183"/>
                    <a:pt x="740" y="1187"/>
                    <a:pt x="748" y="1187"/>
                  </a:cubicBezTo>
                  <a:cubicBezTo>
                    <a:pt x="750" y="1187"/>
                    <a:pt x="752" y="1187"/>
                    <a:pt x="755" y="1186"/>
                  </a:cubicBezTo>
                  <a:cubicBezTo>
                    <a:pt x="764" y="1183"/>
                    <a:pt x="769" y="1165"/>
                    <a:pt x="773" y="1154"/>
                  </a:cubicBezTo>
                  <a:cubicBezTo>
                    <a:pt x="775" y="1148"/>
                    <a:pt x="778" y="1142"/>
                    <a:pt x="779" y="1138"/>
                  </a:cubicBezTo>
                  <a:cubicBezTo>
                    <a:pt x="779" y="1135"/>
                    <a:pt x="778" y="1132"/>
                    <a:pt x="779" y="1129"/>
                  </a:cubicBezTo>
                  <a:cubicBezTo>
                    <a:pt x="781" y="1123"/>
                    <a:pt x="787" y="1118"/>
                    <a:pt x="788" y="1113"/>
                  </a:cubicBezTo>
                  <a:cubicBezTo>
                    <a:pt x="788" y="1108"/>
                    <a:pt x="786" y="1105"/>
                    <a:pt x="787" y="1103"/>
                  </a:cubicBezTo>
                  <a:cubicBezTo>
                    <a:pt x="788" y="1096"/>
                    <a:pt x="797" y="1093"/>
                    <a:pt x="797" y="1088"/>
                  </a:cubicBezTo>
                  <a:cubicBezTo>
                    <a:pt x="797" y="1084"/>
                    <a:pt x="786" y="1068"/>
                    <a:pt x="780" y="1068"/>
                  </a:cubicBezTo>
                  <a:moveTo>
                    <a:pt x="733" y="1067"/>
                  </a:moveTo>
                  <a:cubicBezTo>
                    <a:pt x="728" y="1067"/>
                    <a:pt x="723" y="1069"/>
                    <a:pt x="722" y="1074"/>
                  </a:cubicBezTo>
                  <a:cubicBezTo>
                    <a:pt x="729" y="1076"/>
                    <a:pt x="738" y="1076"/>
                    <a:pt x="743" y="1078"/>
                  </a:cubicBezTo>
                  <a:cubicBezTo>
                    <a:pt x="747" y="1071"/>
                    <a:pt x="740" y="1067"/>
                    <a:pt x="733" y="1067"/>
                  </a:cubicBezTo>
                  <a:moveTo>
                    <a:pt x="818" y="1010"/>
                  </a:moveTo>
                  <a:cubicBezTo>
                    <a:pt x="806" y="1010"/>
                    <a:pt x="811" y="1021"/>
                    <a:pt x="813" y="1027"/>
                  </a:cubicBezTo>
                  <a:cubicBezTo>
                    <a:pt x="814" y="1027"/>
                    <a:pt x="815" y="1027"/>
                    <a:pt x="815" y="1027"/>
                  </a:cubicBezTo>
                  <a:cubicBezTo>
                    <a:pt x="817" y="1027"/>
                    <a:pt x="819" y="1026"/>
                    <a:pt x="821" y="1026"/>
                  </a:cubicBezTo>
                  <a:cubicBezTo>
                    <a:pt x="822" y="1022"/>
                    <a:pt x="821" y="1015"/>
                    <a:pt x="820" y="1010"/>
                  </a:cubicBezTo>
                  <a:cubicBezTo>
                    <a:pt x="819" y="1010"/>
                    <a:pt x="819" y="1010"/>
                    <a:pt x="818" y="1010"/>
                  </a:cubicBezTo>
                  <a:moveTo>
                    <a:pt x="687" y="997"/>
                  </a:moveTo>
                  <a:cubicBezTo>
                    <a:pt x="393" y="997"/>
                    <a:pt x="393" y="997"/>
                    <a:pt x="393" y="997"/>
                  </a:cubicBezTo>
                  <a:cubicBezTo>
                    <a:pt x="397" y="1000"/>
                    <a:pt x="401" y="1003"/>
                    <a:pt x="403" y="1007"/>
                  </a:cubicBezTo>
                  <a:cubicBezTo>
                    <a:pt x="405" y="1010"/>
                    <a:pt x="404" y="1013"/>
                    <a:pt x="405" y="1016"/>
                  </a:cubicBezTo>
                  <a:cubicBezTo>
                    <a:pt x="406" y="1023"/>
                    <a:pt x="414" y="1028"/>
                    <a:pt x="416" y="1035"/>
                  </a:cubicBezTo>
                  <a:cubicBezTo>
                    <a:pt x="416" y="1038"/>
                    <a:pt x="415" y="1041"/>
                    <a:pt x="416" y="1045"/>
                  </a:cubicBezTo>
                  <a:cubicBezTo>
                    <a:pt x="417" y="1049"/>
                    <a:pt x="422" y="1052"/>
                    <a:pt x="422" y="1056"/>
                  </a:cubicBezTo>
                  <a:cubicBezTo>
                    <a:pt x="424" y="1069"/>
                    <a:pt x="414" y="1074"/>
                    <a:pt x="411" y="1081"/>
                  </a:cubicBezTo>
                  <a:cubicBezTo>
                    <a:pt x="410" y="1084"/>
                    <a:pt x="411" y="1088"/>
                    <a:pt x="410" y="1090"/>
                  </a:cubicBezTo>
                  <a:cubicBezTo>
                    <a:pt x="408" y="1094"/>
                    <a:pt x="404" y="1096"/>
                    <a:pt x="402" y="1099"/>
                  </a:cubicBezTo>
                  <a:cubicBezTo>
                    <a:pt x="401" y="1103"/>
                    <a:pt x="401" y="1120"/>
                    <a:pt x="402" y="1124"/>
                  </a:cubicBezTo>
                  <a:cubicBezTo>
                    <a:pt x="404" y="1131"/>
                    <a:pt x="420" y="1136"/>
                    <a:pt x="415" y="1144"/>
                  </a:cubicBezTo>
                  <a:cubicBezTo>
                    <a:pt x="429" y="1158"/>
                    <a:pt x="427" y="1184"/>
                    <a:pt x="437" y="1200"/>
                  </a:cubicBezTo>
                  <a:cubicBezTo>
                    <a:pt x="445" y="1215"/>
                    <a:pt x="462" y="1228"/>
                    <a:pt x="467" y="1245"/>
                  </a:cubicBezTo>
                  <a:cubicBezTo>
                    <a:pt x="469" y="1254"/>
                    <a:pt x="466" y="1264"/>
                    <a:pt x="474" y="1270"/>
                  </a:cubicBezTo>
                  <a:cubicBezTo>
                    <a:pt x="481" y="1271"/>
                    <a:pt x="488" y="1272"/>
                    <a:pt x="495" y="1272"/>
                  </a:cubicBezTo>
                  <a:cubicBezTo>
                    <a:pt x="500" y="1272"/>
                    <a:pt x="504" y="1271"/>
                    <a:pt x="509" y="1270"/>
                  </a:cubicBezTo>
                  <a:cubicBezTo>
                    <a:pt x="512" y="1270"/>
                    <a:pt x="515" y="1266"/>
                    <a:pt x="519" y="1266"/>
                  </a:cubicBezTo>
                  <a:cubicBezTo>
                    <a:pt x="521" y="1265"/>
                    <a:pt x="523" y="1265"/>
                    <a:pt x="525" y="1265"/>
                  </a:cubicBezTo>
                  <a:cubicBezTo>
                    <a:pt x="526" y="1265"/>
                    <a:pt x="527" y="1265"/>
                    <a:pt x="528" y="1265"/>
                  </a:cubicBezTo>
                  <a:cubicBezTo>
                    <a:pt x="529" y="1265"/>
                    <a:pt x="530" y="1265"/>
                    <a:pt x="530" y="1265"/>
                  </a:cubicBezTo>
                  <a:cubicBezTo>
                    <a:pt x="532" y="1265"/>
                    <a:pt x="534" y="1265"/>
                    <a:pt x="536" y="1265"/>
                  </a:cubicBezTo>
                  <a:cubicBezTo>
                    <a:pt x="541" y="1264"/>
                    <a:pt x="545" y="1262"/>
                    <a:pt x="550" y="1261"/>
                  </a:cubicBezTo>
                  <a:cubicBezTo>
                    <a:pt x="550" y="1261"/>
                    <a:pt x="551" y="1261"/>
                    <a:pt x="551" y="1261"/>
                  </a:cubicBezTo>
                  <a:cubicBezTo>
                    <a:pt x="552" y="1261"/>
                    <a:pt x="554" y="1261"/>
                    <a:pt x="555" y="1261"/>
                  </a:cubicBezTo>
                  <a:cubicBezTo>
                    <a:pt x="556" y="1261"/>
                    <a:pt x="557" y="1261"/>
                    <a:pt x="558" y="1261"/>
                  </a:cubicBezTo>
                  <a:cubicBezTo>
                    <a:pt x="559" y="1261"/>
                    <a:pt x="560" y="1261"/>
                    <a:pt x="561" y="1261"/>
                  </a:cubicBezTo>
                  <a:cubicBezTo>
                    <a:pt x="570" y="1259"/>
                    <a:pt x="572" y="1249"/>
                    <a:pt x="580" y="1243"/>
                  </a:cubicBezTo>
                  <a:cubicBezTo>
                    <a:pt x="586" y="1239"/>
                    <a:pt x="593" y="1240"/>
                    <a:pt x="596" y="1234"/>
                  </a:cubicBezTo>
                  <a:cubicBezTo>
                    <a:pt x="597" y="1230"/>
                    <a:pt x="595" y="1227"/>
                    <a:pt x="594" y="1224"/>
                  </a:cubicBezTo>
                  <a:cubicBezTo>
                    <a:pt x="600" y="1217"/>
                    <a:pt x="613" y="1215"/>
                    <a:pt x="616" y="1205"/>
                  </a:cubicBezTo>
                  <a:cubicBezTo>
                    <a:pt x="617" y="1201"/>
                    <a:pt x="615" y="1197"/>
                    <a:pt x="616" y="1194"/>
                  </a:cubicBezTo>
                  <a:cubicBezTo>
                    <a:pt x="618" y="1186"/>
                    <a:pt x="627" y="1184"/>
                    <a:pt x="636" y="1181"/>
                  </a:cubicBezTo>
                  <a:cubicBezTo>
                    <a:pt x="640" y="1173"/>
                    <a:pt x="646" y="1161"/>
                    <a:pt x="642" y="1149"/>
                  </a:cubicBezTo>
                  <a:cubicBezTo>
                    <a:pt x="640" y="1145"/>
                    <a:pt x="635" y="1143"/>
                    <a:pt x="636" y="1139"/>
                  </a:cubicBezTo>
                  <a:cubicBezTo>
                    <a:pt x="637" y="1135"/>
                    <a:pt x="647" y="1129"/>
                    <a:pt x="650" y="1127"/>
                  </a:cubicBezTo>
                  <a:cubicBezTo>
                    <a:pt x="655" y="1123"/>
                    <a:pt x="661" y="1117"/>
                    <a:pt x="666" y="1115"/>
                  </a:cubicBezTo>
                  <a:cubicBezTo>
                    <a:pt x="679" y="1108"/>
                    <a:pt x="695" y="1105"/>
                    <a:pt x="697" y="1090"/>
                  </a:cubicBezTo>
                  <a:cubicBezTo>
                    <a:pt x="698" y="1084"/>
                    <a:pt x="694" y="1072"/>
                    <a:pt x="694" y="1064"/>
                  </a:cubicBezTo>
                  <a:cubicBezTo>
                    <a:pt x="693" y="1054"/>
                    <a:pt x="689" y="1054"/>
                    <a:pt x="687" y="1045"/>
                  </a:cubicBezTo>
                  <a:cubicBezTo>
                    <a:pt x="686" y="1042"/>
                    <a:pt x="689" y="1036"/>
                    <a:pt x="688" y="1032"/>
                  </a:cubicBezTo>
                  <a:cubicBezTo>
                    <a:pt x="687" y="1027"/>
                    <a:pt x="680" y="1023"/>
                    <a:pt x="679" y="1017"/>
                  </a:cubicBezTo>
                  <a:cubicBezTo>
                    <a:pt x="678" y="1010"/>
                    <a:pt x="682" y="1003"/>
                    <a:pt x="687" y="997"/>
                  </a:cubicBezTo>
                  <a:moveTo>
                    <a:pt x="3157" y="1349"/>
                  </a:moveTo>
                  <a:cubicBezTo>
                    <a:pt x="3154" y="1348"/>
                    <a:pt x="3153" y="1346"/>
                    <a:pt x="3154" y="1343"/>
                  </a:cubicBezTo>
                  <a:cubicBezTo>
                    <a:pt x="3157" y="1343"/>
                    <a:pt x="3157" y="1343"/>
                    <a:pt x="3157" y="1343"/>
                  </a:cubicBezTo>
                  <a:cubicBezTo>
                    <a:pt x="3159" y="1344"/>
                    <a:pt x="3159" y="1348"/>
                    <a:pt x="3157" y="1349"/>
                  </a:cubicBezTo>
                  <a:moveTo>
                    <a:pt x="3372" y="1235"/>
                  </a:moveTo>
                  <a:cubicBezTo>
                    <a:pt x="3371" y="1235"/>
                    <a:pt x="3371" y="1235"/>
                    <a:pt x="3371" y="1235"/>
                  </a:cubicBezTo>
                  <a:cubicBezTo>
                    <a:pt x="3371" y="1230"/>
                    <a:pt x="3375" y="1228"/>
                    <a:pt x="3376" y="1225"/>
                  </a:cubicBezTo>
                  <a:cubicBezTo>
                    <a:pt x="3377" y="1225"/>
                    <a:pt x="3378" y="1226"/>
                    <a:pt x="3380" y="1226"/>
                  </a:cubicBezTo>
                  <a:cubicBezTo>
                    <a:pt x="3381" y="1232"/>
                    <a:pt x="3375" y="1235"/>
                    <a:pt x="3372" y="1235"/>
                  </a:cubicBezTo>
                  <a:moveTo>
                    <a:pt x="3508" y="997"/>
                  </a:moveTo>
                  <a:cubicBezTo>
                    <a:pt x="3081" y="997"/>
                    <a:pt x="3081" y="997"/>
                    <a:pt x="3081" y="997"/>
                  </a:cubicBezTo>
                  <a:cubicBezTo>
                    <a:pt x="3078" y="1004"/>
                    <a:pt x="3073" y="1011"/>
                    <a:pt x="3079" y="1015"/>
                  </a:cubicBezTo>
                  <a:cubicBezTo>
                    <a:pt x="3082" y="1016"/>
                    <a:pt x="3085" y="1017"/>
                    <a:pt x="3088" y="1018"/>
                  </a:cubicBezTo>
                  <a:cubicBezTo>
                    <a:pt x="3097" y="1029"/>
                    <a:pt x="3105" y="1040"/>
                    <a:pt x="3110" y="1051"/>
                  </a:cubicBezTo>
                  <a:cubicBezTo>
                    <a:pt x="3111" y="1055"/>
                    <a:pt x="3111" y="1060"/>
                    <a:pt x="3113" y="1064"/>
                  </a:cubicBezTo>
                  <a:cubicBezTo>
                    <a:pt x="3115" y="1067"/>
                    <a:pt x="3119" y="1070"/>
                    <a:pt x="3122" y="1074"/>
                  </a:cubicBezTo>
                  <a:cubicBezTo>
                    <a:pt x="3123" y="1077"/>
                    <a:pt x="3123" y="1081"/>
                    <a:pt x="3125" y="1084"/>
                  </a:cubicBezTo>
                  <a:cubicBezTo>
                    <a:pt x="3130" y="1092"/>
                    <a:pt x="3143" y="1102"/>
                    <a:pt x="3150" y="1105"/>
                  </a:cubicBezTo>
                  <a:cubicBezTo>
                    <a:pt x="3156" y="1108"/>
                    <a:pt x="3163" y="1107"/>
                    <a:pt x="3170" y="1111"/>
                  </a:cubicBezTo>
                  <a:cubicBezTo>
                    <a:pt x="3182" y="1117"/>
                    <a:pt x="3185" y="1141"/>
                    <a:pt x="3184" y="1156"/>
                  </a:cubicBezTo>
                  <a:cubicBezTo>
                    <a:pt x="3183" y="1166"/>
                    <a:pt x="3187" y="1175"/>
                    <a:pt x="3187" y="1182"/>
                  </a:cubicBezTo>
                  <a:cubicBezTo>
                    <a:pt x="3187" y="1194"/>
                    <a:pt x="3175" y="1198"/>
                    <a:pt x="3173" y="1209"/>
                  </a:cubicBezTo>
                  <a:cubicBezTo>
                    <a:pt x="3168" y="1227"/>
                    <a:pt x="3179" y="1247"/>
                    <a:pt x="3173" y="1264"/>
                  </a:cubicBezTo>
                  <a:cubicBezTo>
                    <a:pt x="3166" y="1283"/>
                    <a:pt x="3148" y="1294"/>
                    <a:pt x="3157" y="1318"/>
                  </a:cubicBezTo>
                  <a:cubicBezTo>
                    <a:pt x="3156" y="1322"/>
                    <a:pt x="3149" y="1327"/>
                    <a:pt x="3147" y="1333"/>
                  </a:cubicBezTo>
                  <a:cubicBezTo>
                    <a:pt x="3147" y="1335"/>
                    <a:pt x="3149" y="1338"/>
                    <a:pt x="3148" y="1340"/>
                  </a:cubicBezTo>
                  <a:cubicBezTo>
                    <a:pt x="3147" y="1347"/>
                    <a:pt x="3140" y="1351"/>
                    <a:pt x="3148" y="1356"/>
                  </a:cubicBezTo>
                  <a:cubicBezTo>
                    <a:pt x="3149" y="1356"/>
                    <a:pt x="3149" y="1356"/>
                    <a:pt x="3150" y="1356"/>
                  </a:cubicBezTo>
                  <a:cubicBezTo>
                    <a:pt x="3152" y="1356"/>
                    <a:pt x="3153" y="1355"/>
                    <a:pt x="3155" y="1354"/>
                  </a:cubicBezTo>
                  <a:cubicBezTo>
                    <a:pt x="3156" y="1354"/>
                    <a:pt x="3158" y="1353"/>
                    <a:pt x="3160" y="1353"/>
                  </a:cubicBezTo>
                  <a:cubicBezTo>
                    <a:pt x="3160" y="1353"/>
                    <a:pt x="3160" y="1353"/>
                    <a:pt x="3160" y="1353"/>
                  </a:cubicBezTo>
                  <a:cubicBezTo>
                    <a:pt x="3165" y="1364"/>
                    <a:pt x="3150" y="1366"/>
                    <a:pt x="3156" y="1377"/>
                  </a:cubicBezTo>
                  <a:cubicBezTo>
                    <a:pt x="3155" y="1384"/>
                    <a:pt x="3143" y="1383"/>
                    <a:pt x="3139" y="1388"/>
                  </a:cubicBezTo>
                  <a:cubicBezTo>
                    <a:pt x="3141" y="1398"/>
                    <a:pt x="3148" y="1402"/>
                    <a:pt x="3152" y="1410"/>
                  </a:cubicBezTo>
                  <a:cubicBezTo>
                    <a:pt x="3144" y="1415"/>
                    <a:pt x="3150" y="1427"/>
                    <a:pt x="3144" y="1434"/>
                  </a:cubicBezTo>
                  <a:cubicBezTo>
                    <a:pt x="3148" y="1449"/>
                    <a:pt x="3156" y="1460"/>
                    <a:pt x="3172" y="1466"/>
                  </a:cubicBezTo>
                  <a:cubicBezTo>
                    <a:pt x="3172" y="1469"/>
                    <a:pt x="3173" y="1471"/>
                    <a:pt x="3174" y="1473"/>
                  </a:cubicBezTo>
                  <a:cubicBezTo>
                    <a:pt x="3178" y="1475"/>
                    <a:pt x="3188" y="1473"/>
                    <a:pt x="3189" y="1477"/>
                  </a:cubicBezTo>
                  <a:cubicBezTo>
                    <a:pt x="3184" y="1480"/>
                    <a:pt x="3176" y="1481"/>
                    <a:pt x="3176" y="1488"/>
                  </a:cubicBezTo>
                  <a:cubicBezTo>
                    <a:pt x="3177" y="1489"/>
                    <a:pt x="3179" y="1489"/>
                    <a:pt x="3180" y="1489"/>
                  </a:cubicBezTo>
                  <a:cubicBezTo>
                    <a:pt x="3182" y="1489"/>
                    <a:pt x="3183" y="1488"/>
                    <a:pt x="3185" y="1487"/>
                  </a:cubicBezTo>
                  <a:cubicBezTo>
                    <a:pt x="3186" y="1485"/>
                    <a:pt x="3188" y="1484"/>
                    <a:pt x="3191" y="1484"/>
                  </a:cubicBezTo>
                  <a:cubicBezTo>
                    <a:pt x="3192" y="1484"/>
                    <a:pt x="3193" y="1484"/>
                    <a:pt x="3194" y="1484"/>
                  </a:cubicBezTo>
                  <a:cubicBezTo>
                    <a:pt x="3194" y="1488"/>
                    <a:pt x="3188" y="1489"/>
                    <a:pt x="3191" y="1492"/>
                  </a:cubicBezTo>
                  <a:cubicBezTo>
                    <a:pt x="3193" y="1492"/>
                    <a:pt x="3194" y="1492"/>
                    <a:pt x="3195" y="1492"/>
                  </a:cubicBezTo>
                  <a:cubicBezTo>
                    <a:pt x="3196" y="1492"/>
                    <a:pt x="3197" y="1492"/>
                    <a:pt x="3198" y="1492"/>
                  </a:cubicBezTo>
                  <a:cubicBezTo>
                    <a:pt x="3199" y="1492"/>
                    <a:pt x="3200" y="1492"/>
                    <a:pt x="3201" y="1492"/>
                  </a:cubicBezTo>
                  <a:cubicBezTo>
                    <a:pt x="3206" y="1492"/>
                    <a:pt x="3210" y="1492"/>
                    <a:pt x="3214" y="1495"/>
                  </a:cubicBezTo>
                  <a:cubicBezTo>
                    <a:pt x="3218" y="1487"/>
                    <a:pt x="3237" y="1492"/>
                    <a:pt x="3237" y="1481"/>
                  </a:cubicBezTo>
                  <a:cubicBezTo>
                    <a:pt x="3234" y="1476"/>
                    <a:pt x="3229" y="1478"/>
                    <a:pt x="3224" y="1475"/>
                  </a:cubicBezTo>
                  <a:cubicBezTo>
                    <a:pt x="3214" y="1470"/>
                    <a:pt x="3208" y="1461"/>
                    <a:pt x="3197" y="1461"/>
                  </a:cubicBezTo>
                  <a:cubicBezTo>
                    <a:pt x="3196" y="1461"/>
                    <a:pt x="3196" y="1461"/>
                    <a:pt x="3195" y="1461"/>
                  </a:cubicBezTo>
                  <a:cubicBezTo>
                    <a:pt x="3190" y="1462"/>
                    <a:pt x="3189" y="1466"/>
                    <a:pt x="3184" y="1466"/>
                  </a:cubicBezTo>
                  <a:cubicBezTo>
                    <a:pt x="3183" y="1466"/>
                    <a:pt x="3182" y="1466"/>
                    <a:pt x="3180" y="1465"/>
                  </a:cubicBezTo>
                  <a:cubicBezTo>
                    <a:pt x="3181" y="1456"/>
                    <a:pt x="3193" y="1456"/>
                    <a:pt x="3202" y="1456"/>
                  </a:cubicBezTo>
                  <a:cubicBezTo>
                    <a:pt x="3203" y="1456"/>
                    <a:pt x="3204" y="1456"/>
                    <a:pt x="3205" y="1456"/>
                  </a:cubicBezTo>
                  <a:cubicBezTo>
                    <a:pt x="3202" y="1449"/>
                    <a:pt x="3185" y="1437"/>
                    <a:pt x="3201" y="1429"/>
                  </a:cubicBezTo>
                  <a:cubicBezTo>
                    <a:pt x="3204" y="1429"/>
                    <a:pt x="3205" y="1432"/>
                    <a:pt x="3208" y="1432"/>
                  </a:cubicBezTo>
                  <a:cubicBezTo>
                    <a:pt x="3208" y="1432"/>
                    <a:pt x="3209" y="1432"/>
                    <a:pt x="3209" y="1432"/>
                  </a:cubicBezTo>
                  <a:cubicBezTo>
                    <a:pt x="3209" y="1416"/>
                    <a:pt x="3225" y="1414"/>
                    <a:pt x="3235" y="1406"/>
                  </a:cubicBezTo>
                  <a:cubicBezTo>
                    <a:pt x="3233" y="1394"/>
                    <a:pt x="3216" y="1398"/>
                    <a:pt x="3215" y="1388"/>
                  </a:cubicBezTo>
                  <a:cubicBezTo>
                    <a:pt x="3214" y="1378"/>
                    <a:pt x="3230" y="1378"/>
                    <a:pt x="3237" y="1370"/>
                  </a:cubicBezTo>
                  <a:cubicBezTo>
                    <a:pt x="3231" y="1357"/>
                    <a:pt x="3247" y="1356"/>
                    <a:pt x="3246" y="1344"/>
                  </a:cubicBezTo>
                  <a:cubicBezTo>
                    <a:pt x="3238" y="1341"/>
                    <a:pt x="3232" y="1342"/>
                    <a:pt x="3232" y="1335"/>
                  </a:cubicBezTo>
                  <a:cubicBezTo>
                    <a:pt x="3233" y="1331"/>
                    <a:pt x="3235" y="1330"/>
                    <a:pt x="3237" y="1330"/>
                  </a:cubicBezTo>
                  <a:cubicBezTo>
                    <a:pt x="3240" y="1330"/>
                    <a:pt x="3244" y="1331"/>
                    <a:pt x="3247" y="1333"/>
                  </a:cubicBezTo>
                  <a:cubicBezTo>
                    <a:pt x="3251" y="1335"/>
                    <a:pt x="3254" y="1336"/>
                    <a:pt x="3256" y="1336"/>
                  </a:cubicBezTo>
                  <a:cubicBezTo>
                    <a:pt x="3256" y="1336"/>
                    <a:pt x="3257" y="1336"/>
                    <a:pt x="3257" y="1336"/>
                  </a:cubicBezTo>
                  <a:cubicBezTo>
                    <a:pt x="3269" y="1334"/>
                    <a:pt x="3261" y="1318"/>
                    <a:pt x="3263" y="1310"/>
                  </a:cubicBezTo>
                  <a:cubicBezTo>
                    <a:pt x="3265" y="1310"/>
                    <a:pt x="3266" y="1310"/>
                    <a:pt x="3267" y="1310"/>
                  </a:cubicBezTo>
                  <a:cubicBezTo>
                    <a:pt x="3270" y="1310"/>
                    <a:pt x="3272" y="1310"/>
                    <a:pt x="3273" y="1311"/>
                  </a:cubicBezTo>
                  <a:cubicBezTo>
                    <a:pt x="3275" y="1311"/>
                    <a:pt x="3277" y="1312"/>
                    <a:pt x="3280" y="1312"/>
                  </a:cubicBezTo>
                  <a:cubicBezTo>
                    <a:pt x="3280" y="1312"/>
                    <a:pt x="3280" y="1312"/>
                    <a:pt x="3280" y="1312"/>
                  </a:cubicBezTo>
                  <a:cubicBezTo>
                    <a:pt x="3289" y="1312"/>
                    <a:pt x="3295" y="1305"/>
                    <a:pt x="3302" y="1305"/>
                  </a:cubicBezTo>
                  <a:cubicBezTo>
                    <a:pt x="3304" y="1305"/>
                    <a:pt x="3306" y="1306"/>
                    <a:pt x="3308" y="1306"/>
                  </a:cubicBezTo>
                  <a:cubicBezTo>
                    <a:pt x="3315" y="1303"/>
                    <a:pt x="3322" y="1299"/>
                    <a:pt x="3323" y="1292"/>
                  </a:cubicBezTo>
                  <a:cubicBezTo>
                    <a:pt x="3325" y="1279"/>
                    <a:pt x="3307" y="1275"/>
                    <a:pt x="3307" y="1266"/>
                  </a:cubicBezTo>
                  <a:cubicBezTo>
                    <a:pt x="3307" y="1266"/>
                    <a:pt x="3307" y="1266"/>
                    <a:pt x="3307" y="1266"/>
                  </a:cubicBezTo>
                  <a:cubicBezTo>
                    <a:pt x="3318" y="1266"/>
                    <a:pt x="3322" y="1271"/>
                    <a:pt x="3330" y="1274"/>
                  </a:cubicBezTo>
                  <a:cubicBezTo>
                    <a:pt x="3349" y="1269"/>
                    <a:pt x="3359" y="1257"/>
                    <a:pt x="3367" y="1243"/>
                  </a:cubicBezTo>
                  <a:cubicBezTo>
                    <a:pt x="3383" y="1241"/>
                    <a:pt x="3386" y="1229"/>
                    <a:pt x="3394" y="1219"/>
                  </a:cubicBezTo>
                  <a:cubicBezTo>
                    <a:pt x="3398" y="1215"/>
                    <a:pt x="3404" y="1210"/>
                    <a:pt x="3404" y="1206"/>
                  </a:cubicBezTo>
                  <a:cubicBezTo>
                    <a:pt x="3405" y="1199"/>
                    <a:pt x="3399" y="1194"/>
                    <a:pt x="3401" y="1187"/>
                  </a:cubicBezTo>
                  <a:cubicBezTo>
                    <a:pt x="3405" y="1172"/>
                    <a:pt x="3437" y="1170"/>
                    <a:pt x="3447" y="1161"/>
                  </a:cubicBezTo>
                  <a:cubicBezTo>
                    <a:pt x="3450" y="1161"/>
                    <a:pt x="3453" y="1161"/>
                    <a:pt x="3455" y="1161"/>
                  </a:cubicBezTo>
                  <a:cubicBezTo>
                    <a:pt x="3462" y="1161"/>
                    <a:pt x="3467" y="1160"/>
                    <a:pt x="3473" y="1158"/>
                  </a:cubicBezTo>
                  <a:cubicBezTo>
                    <a:pt x="3476" y="1152"/>
                    <a:pt x="3480" y="1147"/>
                    <a:pt x="3481" y="1139"/>
                  </a:cubicBezTo>
                  <a:cubicBezTo>
                    <a:pt x="3502" y="1125"/>
                    <a:pt x="3493" y="1093"/>
                    <a:pt x="3501" y="1072"/>
                  </a:cubicBezTo>
                  <a:cubicBezTo>
                    <a:pt x="3502" y="1067"/>
                    <a:pt x="3509" y="1067"/>
                    <a:pt x="3513" y="1064"/>
                  </a:cubicBezTo>
                  <a:cubicBezTo>
                    <a:pt x="3519" y="1058"/>
                    <a:pt x="3522" y="1049"/>
                    <a:pt x="3527" y="1042"/>
                  </a:cubicBezTo>
                  <a:cubicBezTo>
                    <a:pt x="3533" y="1035"/>
                    <a:pt x="3541" y="1028"/>
                    <a:pt x="3541" y="1020"/>
                  </a:cubicBezTo>
                  <a:cubicBezTo>
                    <a:pt x="3537" y="1017"/>
                    <a:pt x="3537" y="1013"/>
                    <a:pt x="3537" y="1008"/>
                  </a:cubicBezTo>
                  <a:cubicBezTo>
                    <a:pt x="3527" y="1006"/>
                    <a:pt x="3517" y="1002"/>
                    <a:pt x="3508" y="997"/>
                  </a:cubicBezTo>
                  <a:moveTo>
                    <a:pt x="1591" y="984"/>
                  </a:moveTo>
                  <a:cubicBezTo>
                    <a:pt x="1581" y="984"/>
                    <a:pt x="1570" y="988"/>
                    <a:pt x="1574" y="995"/>
                  </a:cubicBezTo>
                  <a:cubicBezTo>
                    <a:pt x="1578" y="996"/>
                    <a:pt x="1583" y="996"/>
                    <a:pt x="1588" y="996"/>
                  </a:cubicBezTo>
                  <a:cubicBezTo>
                    <a:pt x="1597" y="996"/>
                    <a:pt x="1606" y="994"/>
                    <a:pt x="1607" y="989"/>
                  </a:cubicBezTo>
                  <a:cubicBezTo>
                    <a:pt x="1605" y="986"/>
                    <a:pt x="1598" y="984"/>
                    <a:pt x="1591" y="984"/>
                  </a:cubicBezTo>
                  <a:moveTo>
                    <a:pt x="1808" y="980"/>
                  </a:moveTo>
                  <a:cubicBezTo>
                    <a:pt x="1805" y="980"/>
                    <a:pt x="1803" y="981"/>
                    <a:pt x="1801" y="984"/>
                  </a:cubicBezTo>
                  <a:cubicBezTo>
                    <a:pt x="1805" y="990"/>
                    <a:pt x="1814" y="991"/>
                    <a:pt x="1818" y="997"/>
                  </a:cubicBezTo>
                  <a:cubicBezTo>
                    <a:pt x="1829" y="997"/>
                    <a:pt x="1829" y="997"/>
                    <a:pt x="1829" y="997"/>
                  </a:cubicBezTo>
                  <a:cubicBezTo>
                    <a:pt x="1826" y="990"/>
                    <a:pt x="1816" y="980"/>
                    <a:pt x="1808" y="980"/>
                  </a:cubicBezTo>
                  <a:moveTo>
                    <a:pt x="1546" y="972"/>
                  </a:moveTo>
                  <a:cubicBezTo>
                    <a:pt x="1541" y="972"/>
                    <a:pt x="1537" y="974"/>
                    <a:pt x="1538" y="979"/>
                  </a:cubicBezTo>
                  <a:cubicBezTo>
                    <a:pt x="1539" y="981"/>
                    <a:pt x="1541" y="982"/>
                    <a:pt x="1544" y="982"/>
                  </a:cubicBezTo>
                  <a:cubicBezTo>
                    <a:pt x="1546" y="982"/>
                    <a:pt x="1547" y="981"/>
                    <a:pt x="1549" y="981"/>
                  </a:cubicBezTo>
                  <a:cubicBezTo>
                    <a:pt x="1551" y="981"/>
                    <a:pt x="1553" y="981"/>
                    <a:pt x="1555" y="981"/>
                  </a:cubicBezTo>
                  <a:cubicBezTo>
                    <a:pt x="1556" y="981"/>
                    <a:pt x="1558" y="981"/>
                    <a:pt x="1559" y="981"/>
                  </a:cubicBezTo>
                  <a:cubicBezTo>
                    <a:pt x="1559" y="979"/>
                    <a:pt x="1560" y="978"/>
                    <a:pt x="1560" y="975"/>
                  </a:cubicBezTo>
                  <a:cubicBezTo>
                    <a:pt x="1557" y="973"/>
                    <a:pt x="1551" y="972"/>
                    <a:pt x="1546" y="972"/>
                  </a:cubicBezTo>
                  <a:moveTo>
                    <a:pt x="1619" y="964"/>
                  </a:moveTo>
                  <a:cubicBezTo>
                    <a:pt x="1613" y="964"/>
                    <a:pt x="1609" y="966"/>
                    <a:pt x="1607" y="971"/>
                  </a:cubicBezTo>
                  <a:cubicBezTo>
                    <a:pt x="1606" y="977"/>
                    <a:pt x="1614" y="980"/>
                    <a:pt x="1619" y="985"/>
                  </a:cubicBezTo>
                  <a:cubicBezTo>
                    <a:pt x="1618" y="988"/>
                    <a:pt x="1619" y="994"/>
                    <a:pt x="1621" y="997"/>
                  </a:cubicBezTo>
                  <a:cubicBezTo>
                    <a:pt x="1631" y="997"/>
                    <a:pt x="1631" y="997"/>
                    <a:pt x="1631" y="997"/>
                  </a:cubicBezTo>
                  <a:cubicBezTo>
                    <a:pt x="1632" y="997"/>
                    <a:pt x="1633" y="996"/>
                    <a:pt x="1634" y="996"/>
                  </a:cubicBezTo>
                  <a:cubicBezTo>
                    <a:pt x="1635" y="996"/>
                    <a:pt x="1635" y="997"/>
                    <a:pt x="1636" y="997"/>
                  </a:cubicBezTo>
                  <a:cubicBezTo>
                    <a:pt x="1746" y="997"/>
                    <a:pt x="1746" y="997"/>
                    <a:pt x="1746" y="997"/>
                  </a:cubicBezTo>
                  <a:cubicBezTo>
                    <a:pt x="1742" y="995"/>
                    <a:pt x="1738" y="993"/>
                    <a:pt x="1734" y="990"/>
                  </a:cubicBezTo>
                  <a:cubicBezTo>
                    <a:pt x="1732" y="991"/>
                    <a:pt x="1730" y="991"/>
                    <a:pt x="1728" y="991"/>
                  </a:cubicBezTo>
                  <a:cubicBezTo>
                    <a:pt x="1717" y="991"/>
                    <a:pt x="1713" y="984"/>
                    <a:pt x="1706" y="982"/>
                  </a:cubicBezTo>
                  <a:cubicBezTo>
                    <a:pt x="1702" y="981"/>
                    <a:pt x="1696" y="981"/>
                    <a:pt x="1692" y="980"/>
                  </a:cubicBezTo>
                  <a:cubicBezTo>
                    <a:pt x="1684" y="978"/>
                    <a:pt x="1680" y="975"/>
                    <a:pt x="1676" y="975"/>
                  </a:cubicBezTo>
                  <a:cubicBezTo>
                    <a:pt x="1675" y="975"/>
                    <a:pt x="1675" y="975"/>
                    <a:pt x="1674" y="976"/>
                  </a:cubicBezTo>
                  <a:cubicBezTo>
                    <a:pt x="1665" y="977"/>
                    <a:pt x="1662" y="986"/>
                    <a:pt x="1652" y="988"/>
                  </a:cubicBezTo>
                  <a:cubicBezTo>
                    <a:pt x="1646" y="983"/>
                    <a:pt x="1638" y="980"/>
                    <a:pt x="1639" y="969"/>
                  </a:cubicBezTo>
                  <a:cubicBezTo>
                    <a:pt x="1633" y="966"/>
                    <a:pt x="1626" y="964"/>
                    <a:pt x="1619" y="964"/>
                  </a:cubicBezTo>
                  <a:moveTo>
                    <a:pt x="1548" y="948"/>
                  </a:moveTo>
                  <a:cubicBezTo>
                    <a:pt x="1542" y="948"/>
                    <a:pt x="1537" y="953"/>
                    <a:pt x="1532" y="953"/>
                  </a:cubicBezTo>
                  <a:cubicBezTo>
                    <a:pt x="1531" y="953"/>
                    <a:pt x="1531" y="953"/>
                    <a:pt x="1530" y="953"/>
                  </a:cubicBezTo>
                  <a:cubicBezTo>
                    <a:pt x="1527" y="953"/>
                    <a:pt x="1525" y="953"/>
                    <a:pt x="1523" y="952"/>
                  </a:cubicBezTo>
                  <a:cubicBezTo>
                    <a:pt x="1520" y="952"/>
                    <a:pt x="1518" y="951"/>
                    <a:pt x="1516" y="951"/>
                  </a:cubicBezTo>
                  <a:cubicBezTo>
                    <a:pt x="1516" y="951"/>
                    <a:pt x="1516" y="951"/>
                    <a:pt x="1516" y="951"/>
                  </a:cubicBezTo>
                  <a:cubicBezTo>
                    <a:pt x="1485" y="952"/>
                    <a:pt x="1493" y="973"/>
                    <a:pt x="1483" y="989"/>
                  </a:cubicBezTo>
                  <a:cubicBezTo>
                    <a:pt x="1485" y="993"/>
                    <a:pt x="1488" y="994"/>
                    <a:pt x="1490" y="997"/>
                  </a:cubicBezTo>
                  <a:cubicBezTo>
                    <a:pt x="1501" y="997"/>
                    <a:pt x="1501" y="997"/>
                    <a:pt x="1501" y="997"/>
                  </a:cubicBezTo>
                  <a:cubicBezTo>
                    <a:pt x="1501" y="993"/>
                    <a:pt x="1502" y="990"/>
                    <a:pt x="1506" y="989"/>
                  </a:cubicBezTo>
                  <a:cubicBezTo>
                    <a:pt x="1507" y="991"/>
                    <a:pt x="1508" y="994"/>
                    <a:pt x="1509" y="997"/>
                  </a:cubicBezTo>
                  <a:cubicBezTo>
                    <a:pt x="1524" y="997"/>
                    <a:pt x="1524" y="997"/>
                    <a:pt x="1524" y="997"/>
                  </a:cubicBezTo>
                  <a:cubicBezTo>
                    <a:pt x="1525" y="991"/>
                    <a:pt x="1519" y="983"/>
                    <a:pt x="1514" y="979"/>
                  </a:cubicBezTo>
                  <a:cubicBezTo>
                    <a:pt x="1516" y="976"/>
                    <a:pt x="1520" y="976"/>
                    <a:pt x="1523" y="976"/>
                  </a:cubicBezTo>
                  <a:cubicBezTo>
                    <a:pt x="1524" y="976"/>
                    <a:pt x="1525" y="976"/>
                    <a:pt x="1526" y="976"/>
                  </a:cubicBezTo>
                  <a:cubicBezTo>
                    <a:pt x="1526" y="976"/>
                    <a:pt x="1527" y="976"/>
                    <a:pt x="1528" y="976"/>
                  </a:cubicBezTo>
                  <a:cubicBezTo>
                    <a:pt x="1529" y="976"/>
                    <a:pt x="1531" y="976"/>
                    <a:pt x="1532" y="976"/>
                  </a:cubicBezTo>
                  <a:cubicBezTo>
                    <a:pt x="1535" y="970"/>
                    <a:pt x="1530" y="967"/>
                    <a:pt x="1527" y="964"/>
                  </a:cubicBezTo>
                  <a:cubicBezTo>
                    <a:pt x="1521" y="965"/>
                    <a:pt x="1514" y="971"/>
                    <a:pt x="1508" y="971"/>
                  </a:cubicBezTo>
                  <a:cubicBezTo>
                    <a:pt x="1506" y="971"/>
                    <a:pt x="1504" y="970"/>
                    <a:pt x="1502" y="968"/>
                  </a:cubicBezTo>
                  <a:cubicBezTo>
                    <a:pt x="1505" y="962"/>
                    <a:pt x="1512" y="960"/>
                    <a:pt x="1520" y="960"/>
                  </a:cubicBezTo>
                  <a:cubicBezTo>
                    <a:pt x="1522" y="960"/>
                    <a:pt x="1525" y="960"/>
                    <a:pt x="1528" y="961"/>
                  </a:cubicBezTo>
                  <a:cubicBezTo>
                    <a:pt x="1531" y="961"/>
                    <a:pt x="1533" y="961"/>
                    <a:pt x="1536" y="961"/>
                  </a:cubicBezTo>
                  <a:cubicBezTo>
                    <a:pt x="1545" y="961"/>
                    <a:pt x="1552" y="959"/>
                    <a:pt x="1550" y="948"/>
                  </a:cubicBezTo>
                  <a:cubicBezTo>
                    <a:pt x="1549" y="948"/>
                    <a:pt x="1549" y="948"/>
                    <a:pt x="1548" y="948"/>
                  </a:cubicBezTo>
                  <a:moveTo>
                    <a:pt x="1572" y="944"/>
                  </a:moveTo>
                  <a:cubicBezTo>
                    <a:pt x="1572" y="944"/>
                    <a:pt x="1572" y="944"/>
                    <a:pt x="1572" y="944"/>
                  </a:cubicBezTo>
                  <a:cubicBezTo>
                    <a:pt x="1569" y="951"/>
                    <a:pt x="1561" y="971"/>
                    <a:pt x="1574" y="973"/>
                  </a:cubicBezTo>
                  <a:cubicBezTo>
                    <a:pt x="1579" y="969"/>
                    <a:pt x="1581" y="964"/>
                    <a:pt x="1588" y="962"/>
                  </a:cubicBezTo>
                  <a:cubicBezTo>
                    <a:pt x="1588" y="951"/>
                    <a:pt x="1588" y="951"/>
                    <a:pt x="1588" y="951"/>
                  </a:cubicBezTo>
                  <a:cubicBezTo>
                    <a:pt x="1583" y="948"/>
                    <a:pt x="1580" y="944"/>
                    <a:pt x="1572" y="944"/>
                  </a:cubicBezTo>
                  <a:moveTo>
                    <a:pt x="1253" y="915"/>
                  </a:moveTo>
                  <a:cubicBezTo>
                    <a:pt x="1250" y="915"/>
                    <a:pt x="1249" y="916"/>
                    <a:pt x="1247" y="919"/>
                  </a:cubicBezTo>
                  <a:cubicBezTo>
                    <a:pt x="1245" y="925"/>
                    <a:pt x="1261" y="934"/>
                    <a:pt x="1267" y="939"/>
                  </a:cubicBezTo>
                  <a:cubicBezTo>
                    <a:pt x="1277" y="948"/>
                    <a:pt x="1284" y="954"/>
                    <a:pt x="1286" y="962"/>
                  </a:cubicBezTo>
                  <a:cubicBezTo>
                    <a:pt x="1299" y="967"/>
                    <a:pt x="1298" y="981"/>
                    <a:pt x="1307" y="990"/>
                  </a:cubicBezTo>
                  <a:cubicBezTo>
                    <a:pt x="1309" y="993"/>
                    <a:pt x="1312" y="995"/>
                    <a:pt x="1315" y="997"/>
                  </a:cubicBezTo>
                  <a:cubicBezTo>
                    <a:pt x="1354" y="997"/>
                    <a:pt x="1354" y="997"/>
                    <a:pt x="1354" y="997"/>
                  </a:cubicBezTo>
                  <a:cubicBezTo>
                    <a:pt x="1354" y="996"/>
                    <a:pt x="1353" y="994"/>
                    <a:pt x="1353" y="992"/>
                  </a:cubicBezTo>
                  <a:cubicBezTo>
                    <a:pt x="1364" y="989"/>
                    <a:pt x="1368" y="976"/>
                    <a:pt x="1353" y="974"/>
                  </a:cubicBezTo>
                  <a:cubicBezTo>
                    <a:pt x="1352" y="974"/>
                    <a:pt x="1352" y="974"/>
                    <a:pt x="1351" y="974"/>
                  </a:cubicBezTo>
                  <a:cubicBezTo>
                    <a:pt x="1350" y="974"/>
                    <a:pt x="1349" y="974"/>
                    <a:pt x="1348" y="975"/>
                  </a:cubicBezTo>
                  <a:cubicBezTo>
                    <a:pt x="1348" y="976"/>
                    <a:pt x="1347" y="976"/>
                    <a:pt x="1345" y="976"/>
                  </a:cubicBezTo>
                  <a:cubicBezTo>
                    <a:pt x="1345" y="976"/>
                    <a:pt x="1345" y="976"/>
                    <a:pt x="1345" y="976"/>
                  </a:cubicBezTo>
                  <a:cubicBezTo>
                    <a:pt x="1339" y="972"/>
                    <a:pt x="1330" y="971"/>
                    <a:pt x="1325" y="964"/>
                  </a:cubicBezTo>
                  <a:cubicBezTo>
                    <a:pt x="1323" y="962"/>
                    <a:pt x="1323" y="958"/>
                    <a:pt x="1321" y="955"/>
                  </a:cubicBezTo>
                  <a:cubicBezTo>
                    <a:pt x="1317" y="950"/>
                    <a:pt x="1310" y="950"/>
                    <a:pt x="1304" y="946"/>
                  </a:cubicBezTo>
                  <a:cubicBezTo>
                    <a:pt x="1301" y="944"/>
                    <a:pt x="1299" y="940"/>
                    <a:pt x="1296" y="938"/>
                  </a:cubicBezTo>
                  <a:cubicBezTo>
                    <a:pt x="1293" y="935"/>
                    <a:pt x="1289" y="935"/>
                    <a:pt x="1286" y="933"/>
                  </a:cubicBezTo>
                  <a:cubicBezTo>
                    <a:pt x="1281" y="929"/>
                    <a:pt x="1281" y="923"/>
                    <a:pt x="1273" y="920"/>
                  </a:cubicBezTo>
                  <a:cubicBezTo>
                    <a:pt x="1273" y="920"/>
                    <a:pt x="1273" y="920"/>
                    <a:pt x="1273" y="920"/>
                  </a:cubicBezTo>
                  <a:cubicBezTo>
                    <a:pt x="1270" y="920"/>
                    <a:pt x="1266" y="919"/>
                    <a:pt x="1263" y="918"/>
                  </a:cubicBezTo>
                  <a:cubicBezTo>
                    <a:pt x="1259" y="916"/>
                    <a:pt x="1256" y="915"/>
                    <a:pt x="1253" y="915"/>
                  </a:cubicBezTo>
                  <a:moveTo>
                    <a:pt x="1468" y="904"/>
                  </a:moveTo>
                  <a:cubicBezTo>
                    <a:pt x="1461" y="904"/>
                    <a:pt x="1459" y="910"/>
                    <a:pt x="1455" y="915"/>
                  </a:cubicBezTo>
                  <a:cubicBezTo>
                    <a:pt x="1452" y="921"/>
                    <a:pt x="1449" y="926"/>
                    <a:pt x="1440" y="926"/>
                  </a:cubicBezTo>
                  <a:cubicBezTo>
                    <a:pt x="1440" y="926"/>
                    <a:pt x="1439" y="926"/>
                    <a:pt x="1439" y="926"/>
                  </a:cubicBezTo>
                  <a:cubicBezTo>
                    <a:pt x="1431" y="937"/>
                    <a:pt x="1416" y="942"/>
                    <a:pt x="1404" y="950"/>
                  </a:cubicBezTo>
                  <a:cubicBezTo>
                    <a:pt x="1401" y="949"/>
                    <a:pt x="1399" y="945"/>
                    <a:pt x="1397" y="945"/>
                  </a:cubicBezTo>
                  <a:cubicBezTo>
                    <a:pt x="1396" y="945"/>
                    <a:pt x="1395" y="945"/>
                    <a:pt x="1395" y="946"/>
                  </a:cubicBezTo>
                  <a:cubicBezTo>
                    <a:pt x="1387" y="949"/>
                    <a:pt x="1383" y="957"/>
                    <a:pt x="1384" y="962"/>
                  </a:cubicBezTo>
                  <a:cubicBezTo>
                    <a:pt x="1384" y="965"/>
                    <a:pt x="1391" y="977"/>
                    <a:pt x="1397" y="983"/>
                  </a:cubicBezTo>
                  <a:cubicBezTo>
                    <a:pt x="1405" y="991"/>
                    <a:pt x="1414" y="988"/>
                    <a:pt x="1427" y="990"/>
                  </a:cubicBezTo>
                  <a:cubicBezTo>
                    <a:pt x="1436" y="992"/>
                    <a:pt x="1442" y="996"/>
                    <a:pt x="1448" y="996"/>
                  </a:cubicBezTo>
                  <a:cubicBezTo>
                    <a:pt x="1448" y="996"/>
                    <a:pt x="1449" y="996"/>
                    <a:pt x="1449" y="996"/>
                  </a:cubicBezTo>
                  <a:cubicBezTo>
                    <a:pt x="1458" y="995"/>
                    <a:pt x="1464" y="983"/>
                    <a:pt x="1465" y="975"/>
                  </a:cubicBezTo>
                  <a:cubicBezTo>
                    <a:pt x="1470" y="966"/>
                    <a:pt x="1478" y="960"/>
                    <a:pt x="1486" y="953"/>
                  </a:cubicBezTo>
                  <a:cubicBezTo>
                    <a:pt x="1479" y="949"/>
                    <a:pt x="1476" y="941"/>
                    <a:pt x="1476" y="931"/>
                  </a:cubicBezTo>
                  <a:cubicBezTo>
                    <a:pt x="1480" y="925"/>
                    <a:pt x="1489" y="923"/>
                    <a:pt x="1491" y="915"/>
                  </a:cubicBezTo>
                  <a:cubicBezTo>
                    <a:pt x="1490" y="914"/>
                    <a:pt x="1489" y="914"/>
                    <a:pt x="1488" y="914"/>
                  </a:cubicBezTo>
                  <a:cubicBezTo>
                    <a:pt x="1487" y="914"/>
                    <a:pt x="1486" y="914"/>
                    <a:pt x="1484" y="914"/>
                  </a:cubicBezTo>
                  <a:cubicBezTo>
                    <a:pt x="1483" y="914"/>
                    <a:pt x="1482" y="914"/>
                    <a:pt x="1481" y="914"/>
                  </a:cubicBezTo>
                  <a:cubicBezTo>
                    <a:pt x="1480" y="914"/>
                    <a:pt x="1480" y="914"/>
                    <a:pt x="1479" y="914"/>
                  </a:cubicBezTo>
                  <a:cubicBezTo>
                    <a:pt x="1476" y="913"/>
                    <a:pt x="1477" y="909"/>
                    <a:pt x="1476" y="906"/>
                  </a:cubicBezTo>
                  <a:cubicBezTo>
                    <a:pt x="1473" y="905"/>
                    <a:pt x="1470" y="904"/>
                    <a:pt x="1468" y="904"/>
                  </a:cubicBezTo>
                  <a:moveTo>
                    <a:pt x="1555" y="882"/>
                  </a:moveTo>
                  <a:cubicBezTo>
                    <a:pt x="1549" y="882"/>
                    <a:pt x="1546" y="891"/>
                    <a:pt x="1538" y="891"/>
                  </a:cubicBezTo>
                  <a:cubicBezTo>
                    <a:pt x="1535" y="890"/>
                    <a:pt x="1534" y="887"/>
                    <a:pt x="1531" y="887"/>
                  </a:cubicBezTo>
                  <a:cubicBezTo>
                    <a:pt x="1530" y="887"/>
                    <a:pt x="1530" y="887"/>
                    <a:pt x="1530" y="887"/>
                  </a:cubicBezTo>
                  <a:cubicBezTo>
                    <a:pt x="1525" y="892"/>
                    <a:pt x="1518" y="894"/>
                    <a:pt x="1514" y="900"/>
                  </a:cubicBezTo>
                  <a:cubicBezTo>
                    <a:pt x="1516" y="902"/>
                    <a:pt x="1517" y="906"/>
                    <a:pt x="1521" y="906"/>
                  </a:cubicBezTo>
                  <a:cubicBezTo>
                    <a:pt x="1525" y="904"/>
                    <a:pt x="1528" y="900"/>
                    <a:pt x="1534" y="900"/>
                  </a:cubicBezTo>
                  <a:cubicBezTo>
                    <a:pt x="1540" y="902"/>
                    <a:pt x="1536" y="908"/>
                    <a:pt x="1538" y="912"/>
                  </a:cubicBezTo>
                  <a:cubicBezTo>
                    <a:pt x="1541" y="915"/>
                    <a:pt x="1548" y="915"/>
                    <a:pt x="1553" y="916"/>
                  </a:cubicBezTo>
                  <a:cubicBezTo>
                    <a:pt x="1560" y="910"/>
                    <a:pt x="1570" y="888"/>
                    <a:pt x="1559" y="883"/>
                  </a:cubicBezTo>
                  <a:cubicBezTo>
                    <a:pt x="1557" y="882"/>
                    <a:pt x="1556" y="882"/>
                    <a:pt x="1555" y="882"/>
                  </a:cubicBezTo>
                  <a:moveTo>
                    <a:pt x="1541" y="877"/>
                  </a:moveTo>
                  <a:cubicBezTo>
                    <a:pt x="1540" y="879"/>
                    <a:pt x="1536" y="879"/>
                    <a:pt x="1537" y="883"/>
                  </a:cubicBezTo>
                  <a:cubicBezTo>
                    <a:pt x="1538" y="883"/>
                    <a:pt x="1540" y="884"/>
                    <a:pt x="1542" y="884"/>
                  </a:cubicBezTo>
                  <a:cubicBezTo>
                    <a:pt x="1543" y="884"/>
                    <a:pt x="1544" y="884"/>
                    <a:pt x="1544" y="883"/>
                  </a:cubicBezTo>
                  <a:cubicBezTo>
                    <a:pt x="1545" y="880"/>
                    <a:pt x="1543" y="878"/>
                    <a:pt x="1541" y="877"/>
                  </a:cubicBezTo>
                  <a:moveTo>
                    <a:pt x="1544" y="866"/>
                  </a:moveTo>
                  <a:cubicBezTo>
                    <a:pt x="1543" y="866"/>
                    <a:pt x="1541" y="866"/>
                    <a:pt x="1540" y="867"/>
                  </a:cubicBezTo>
                  <a:cubicBezTo>
                    <a:pt x="1540" y="871"/>
                    <a:pt x="1543" y="873"/>
                    <a:pt x="1544" y="876"/>
                  </a:cubicBezTo>
                  <a:cubicBezTo>
                    <a:pt x="1545" y="876"/>
                    <a:pt x="1546" y="876"/>
                    <a:pt x="1546" y="876"/>
                  </a:cubicBezTo>
                  <a:cubicBezTo>
                    <a:pt x="1550" y="876"/>
                    <a:pt x="1551" y="874"/>
                    <a:pt x="1552" y="872"/>
                  </a:cubicBezTo>
                  <a:cubicBezTo>
                    <a:pt x="1551" y="869"/>
                    <a:pt x="1548" y="866"/>
                    <a:pt x="1544" y="866"/>
                  </a:cubicBezTo>
                  <a:moveTo>
                    <a:pt x="1523" y="864"/>
                  </a:moveTo>
                  <a:cubicBezTo>
                    <a:pt x="1516" y="864"/>
                    <a:pt x="1510" y="870"/>
                    <a:pt x="1513" y="875"/>
                  </a:cubicBezTo>
                  <a:cubicBezTo>
                    <a:pt x="1514" y="875"/>
                    <a:pt x="1514" y="876"/>
                    <a:pt x="1514" y="876"/>
                  </a:cubicBezTo>
                  <a:cubicBezTo>
                    <a:pt x="1516" y="876"/>
                    <a:pt x="1517" y="875"/>
                    <a:pt x="1518" y="874"/>
                  </a:cubicBezTo>
                  <a:cubicBezTo>
                    <a:pt x="1519" y="874"/>
                    <a:pt x="1520" y="873"/>
                    <a:pt x="1521" y="873"/>
                  </a:cubicBezTo>
                  <a:cubicBezTo>
                    <a:pt x="1521" y="873"/>
                    <a:pt x="1522" y="873"/>
                    <a:pt x="1522" y="874"/>
                  </a:cubicBezTo>
                  <a:cubicBezTo>
                    <a:pt x="1522" y="878"/>
                    <a:pt x="1521" y="883"/>
                    <a:pt x="1524" y="885"/>
                  </a:cubicBezTo>
                  <a:cubicBezTo>
                    <a:pt x="1525" y="885"/>
                    <a:pt x="1525" y="885"/>
                    <a:pt x="1525" y="885"/>
                  </a:cubicBezTo>
                  <a:cubicBezTo>
                    <a:pt x="1532" y="885"/>
                    <a:pt x="1533" y="879"/>
                    <a:pt x="1532" y="873"/>
                  </a:cubicBezTo>
                  <a:cubicBezTo>
                    <a:pt x="1532" y="872"/>
                    <a:pt x="1531" y="872"/>
                    <a:pt x="1530" y="872"/>
                  </a:cubicBezTo>
                  <a:cubicBezTo>
                    <a:pt x="1530" y="872"/>
                    <a:pt x="1529" y="872"/>
                    <a:pt x="1528" y="872"/>
                  </a:cubicBezTo>
                  <a:cubicBezTo>
                    <a:pt x="1528" y="872"/>
                    <a:pt x="1527" y="872"/>
                    <a:pt x="1527" y="872"/>
                  </a:cubicBezTo>
                  <a:cubicBezTo>
                    <a:pt x="1526" y="872"/>
                    <a:pt x="1526" y="872"/>
                    <a:pt x="1525" y="872"/>
                  </a:cubicBezTo>
                  <a:cubicBezTo>
                    <a:pt x="1527" y="870"/>
                    <a:pt x="1526" y="867"/>
                    <a:pt x="1527" y="864"/>
                  </a:cubicBezTo>
                  <a:cubicBezTo>
                    <a:pt x="1525" y="864"/>
                    <a:pt x="1524" y="864"/>
                    <a:pt x="1523" y="864"/>
                  </a:cubicBezTo>
                  <a:moveTo>
                    <a:pt x="1506" y="851"/>
                  </a:moveTo>
                  <a:cubicBezTo>
                    <a:pt x="1500" y="851"/>
                    <a:pt x="1492" y="857"/>
                    <a:pt x="1494" y="864"/>
                  </a:cubicBezTo>
                  <a:cubicBezTo>
                    <a:pt x="1491" y="865"/>
                    <a:pt x="1488" y="866"/>
                    <a:pt x="1486" y="867"/>
                  </a:cubicBezTo>
                  <a:cubicBezTo>
                    <a:pt x="1484" y="878"/>
                    <a:pt x="1465" y="882"/>
                    <a:pt x="1471" y="894"/>
                  </a:cubicBezTo>
                  <a:cubicBezTo>
                    <a:pt x="1484" y="891"/>
                    <a:pt x="1487" y="879"/>
                    <a:pt x="1496" y="873"/>
                  </a:cubicBezTo>
                  <a:cubicBezTo>
                    <a:pt x="1496" y="866"/>
                    <a:pt x="1496" y="866"/>
                    <a:pt x="1496" y="866"/>
                  </a:cubicBezTo>
                  <a:cubicBezTo>
                    <a:pt x="1501" y="863"/>
                    <a:pt x="1503" y="857"/>
                    <a:pt x="1512" y="857"/>
                  </a:cubicBezTo>
                  <a:cubicBezTo>
                    <a:pt x="1512" y="857"/>
                    <a:pt x="1512" y="857"/>
                    <a:pt x="1512" y="857"/>
                  </a:cubicBezTo>
                  <a:cubicBezTo>
                    <a:pt x="1512" y="853"/>
                    <a:pt x="1509" y="851"/>
                    <a:pt x="1506" y="851"/>
                  </a:cubicBezTo>
                  <a:moveTo>
                    <a:pt x="1514" y="803"/>
                  </a:moveTo>
                  <a:cubicBezTo>
                    <a:pt x="1507" y="803"/>
                    <a:pt x="1500" y="809"/>
                    <a:pt x="1502" y="821"/>
                  </a:cubicBezTo>
                  <a:cubicBezTo>
                    <a:pt x="1500" y="826"/>
                    <a:pt x="1494" y="825"/>
                    <a:pt x="1493" y="830"/>
                  </a:cubicBezTo>
                  <a:cubicBezTo>
                    <a:pt x="1492" y="843"/>
                    <a:pt x="1513" y="845"/>
                    <a:pt x="1524" y="849"/>
                  </a:cubicBezTo>
                  <a:cubicBezTo>
                    <a:pt x="1531" y="852"/>
                    <a:pt x="1535" y="857"/>
                    <a:pt x="1540" y="857"/>
                  </a:cubicBezTo>
                  <a:cubicBezTo>
                    <a:pt x="1541" y="857"/>
                    <a:pt x="1542" y="857"/>
                    <a:pt x="1543" y="857"/>
                  </a:cubicBezTo>
                  <a:cubicBezTo>
                    <a:pt x="1545" y="839"/>
                    <a:pt x="1519" y="844"/>
                    <a:pt x="1514" y="831"/>
                  </a:cubicBezTo>
                  <a:cubicBezTo>
                    <a:pt x="1518" y="824"/>
                    <a:pt x="1527" y="822"/>
                    <a:pt x="1527" y="813"/>
                  </a:cubicBezTo>
                  <a:cubicBezTo>
                    <a:pt x="1526" y="807"/>
                    <a:pt x="1520" y="803"/>
                    <a:pt x="1514" y="803"/>
                  </a:cubicBezTo>
                  <a:moveTo>
                    <a:pt x="1561" y="666"/>
                  </a:moveTo>
                  <a:cubicBezTo>
                    <a:pt x="1559" y="666"/>
                    <a:pt x="1557" y="668"/>
                    <a:pt x="1557" y="671"/>
                  </a:cubicBezTo>
                  <a:cubicBezTo>
                    <a:pt x="1558" y="673"/>
                    <a:pt x="1559" y="675"/>
                    <a:pt x="1564" y="675"/>
                  </a:cubicBezTo>
                  <a:cubicBezTo>
                    <a:pt x="1564" y="675"/>
                    <a:pt x="1564" y="675"/>
                    <a:pt x="1564" y="675"/>
                  </a:cubicBezTo>
                  <a:cubicBezTo>
                    <a:pt x="1568" y="671"/>
                    <a:pt x="1564" y="666"/>
                    <a:pt x="1561" y="666"/>
                  </a:cubicBezTo>
                  <a:moveTo>
                    <a:pt x="1717" y="594"/>
                  </a:moveTo>
                  <a:cubicBezTo>
                    <a:pt x="1706" y="595"/>
                    <a:pt x="1697" y="597"/>
                    <a:pt x="1695" y="605"/>
                  </a:cubicBezTo>
                  <a:cubicBezTo>
                    <a:pt x="1694" y="608"/>
                    <a:pt x="1698" y="611"/>
                    <a:pt x="1697" y="614"/>
                  </a:cubicBezTo>
                  <a:cubicBezTo>
                    <a:pt x="1696" y="621"/>
                    <a:pt x="1690" y="622"/>
                    <a:pt x="1683" y="626"/>
                  </a:cubicBezTo>
                  <a:cubicBezTo>
                    <a:pt x="1681" y="628"/>
                    <a:pt x="1683" y="633"/>
                    <a:pt x="1681" y="635"/>
                  </a:cubicBezTo>
                  <a:cubicBezTo>
                    <a:pt x="1680" y="635"/>
                    <a:pt x="1679" y="635"/>
                    <a:pt x="1678" y="635"/>
                  </a:cubicBezTo>
                  <a:cubicBezTo>
                    <a:pt x="1675" y="635"/>
                    <a:pt x="1672" y="635"/>
                    <a:pt x="1670" y="634"/>
                  </a:cubicBezTo>
                  <a:cubicBezTo>
                    <a:pt x="1662" y="638"/>
                    <a:pt x="1661" y="647"/>
                    <a:pt x="1652" y="649"/>
                  </a:cubicBezTo>
                  <a:cubicBezTo>
                    <a:pt x="1650" y="650"/>
                    <a:pt x="1649" y="650"/>
                    <a:pt x="1648" y="650"/>
                  </a:cubicBezTo>
                  <a:cubicBezTo>
                    <a:pt x="1645" y="650"/>
                    <a:pt x="1642" y="649"/>
                    <a:pt x="1640" y="649"/>
                  </a:cubicBezTo>
                  <a:cubicBezTo>
                    <a:pt x="1637" y="648"/>
                    <a:pt x="1634" y="648"/>
                    <a:pt x="1632" y="648"/>
                  </a:cubicBezTo>
                  <a:cubicBezTo>
                    <a:pt x="1630" y="648"/>
                    <a:pt x="1629" y="648"/>
                    <a:pt x="1627" y="648"/>
                  </a:cubicBezTo>
                  <a:cubicBezTo>
                    <a:pt x="1618" y="650"/>
                    <a:pt x="1617" y="658"/>
                    <a:pt x="1607" y="658"/>
                  </a:cubicBezTo>
                  <a:cubicBezTo>
                    <a:pt x="1608" y="670"/>
                    <a:pt x="1591" y="666"/>
                    <a:pt x="1591" y="677"/>
                  </a:cubicBezTo>
                  <a:cubicBezTo>
                    <a:pt x="1597" y="682"/>
                    <a:pt x="1599" y="694"/>
                    <a:pt x="1608" y="694"/>
                  </a:cubicBezTo>
                  <a:cubicBezTo>
                    <a:pt x="1608" y="694"/>
                    <a:pt x="1608" y="694"/>
                    <a:pt x="1609" y="694"/>
                  </a:cubicBezTo>
                  <a:cubicBezTo>
                    <a:pt x="1620" y="693"/>
                    <a:pt x="1619" y="674"/>
                    <a:pt x="1611" y="668"/>
                  </a:cubicBezTo>
                  <a:cubicBezTo>
                    <a:pt x="1618" y="667"/>
                    <a:pt x="1630" y="661"/>
                    <a:pt x="1639" y="661"/>
                  </a:cubicBezTo>
                  <a:cubicBezTo>
                    <a:pt x="1643" y="661"/>
                    <a:pt x="1647" y="663"/>
                    <a:pt x="1648" y="667"/>
                  </a:cubicBezTo>
                  <a:cubicBezTo>
                    <a:pt x="1647" y="667"/>
                    <a:pt x="1647" y="668"/>
                    <a:pt x="1646" y="669"/>
                  </a:cubicBezTo>
                  <a:cubicBezTo>
                    <a:pt x="1642" y="667"/>
                    <a:pt x="1638" y="665"/>
                    <a:pt x="1631" y="665"/>
                  </a:cubicBezTo>
                  <a:cubicBezTo>
                    <a:pt x="1630" y="665"/>
                    <a:pt x="1629" y="665"/>
                    <a:pt x="1627" y="665"/>
                  </a:cubicBezTo>
                  <a:cubicBezTo>
                    <a:pt x="1623" y="669"/>
                    <a:pt x="1619" y="677"/>
                    <a:pt x="1627" y="680"/>
                  </a:cubicBezTo>
                  <a:cubicBezTo>
                    <a:pt x="1632" y="676"/>
                    <a:pt x="1639" y="675"/>
                    <a:pt x="1644" y="671"/>
                  </a:cubicBezTo>
                  <a:cubicBezTo>
                    <a:pt x="1647" y="672"/>
                    <a:pt x="1647" y="675"/>
                    <a:pt x="1650" y="675"/>
                  </a:cubicBezTo>
                  <a:cubicBezTo>
                    <a:pt x="1651" y="675"/>
                    <a:pt x="1651" y="675"/>
                    <a:pt x="1652" y="675"/>
                  </a:cubicBezTo>
                  <a:cubicBezTo>
                    <a:pt x="1663" y="673"/>
                    <a:pt x="1665" y="660"/>
                    <a:pt x="1675" y="658"/>
                  </a:cubicBezTo>
                  <a:cubicBezTo>
                    <a:pt x="1675" y="658"/>
                    <a:pt x="1676" y="658"/>
                    <a:pt x="1676" y="658"/>
                  </a:cubicBezTo>
                  <a:cubicBezTo>
                    <a:pt x="1678" y="658"/>
                    <a:pt x="1680" y="659"/>
                    <a:pt x="1682" y="660"/>
                  </a:cubicBezTo>
                  <a:cubicBezTo>
                    <a:pt x="1683" y="661"/>
                    <a:pt x="1685" y="661"/>
                    <a:pt x="1687" y="661"/>
                  </a:cubicBezTo>
                  <a:cubicBezTo>
                    <a:pt x="1687" y="661"/>
                    <a:pt x="1687" y="661"/>
                    <a:pt x="1687" y="661"/>
                  </a:cubicBezTo>
                  <a:cubicBezTo>
                    <a:pt x="1692" y="661"/>
                    <a:pt x="1694" y="657"/>
                    <a:pt x="1698" y="657"/>
                  </a:cubicBezTo>
                  <a:cubicBezTo>
                    <a:pt x="1699" y="657"/>
                    <a:pt x="1700" y="658"/>
                    <a:pt x="1702" y="658"/>
                  </a:cubicBezTo>
                  <a:cubicBezTo>
                    <a:pt x="1710" y="639"/>
                    <a:pt x="1723" y="617"/>
                    <a:pt x="1717" y="594"/>
                  </a:cubicBezTo>
                  <a:moveTo>
                    <a:pt x="1784" y="550"/>
                  </a:moveTo>
                  <a:cubicBezTo>
                    <a:pt x="1773" y="550"/>
                    <a:pt x="1762" y="564"/>
                    <a:pt x="1754" y="569"/>
                  </a:cubicBezTo>
                  <a:cubicBezTo>
                    <a:pt x="1737" y="567"/>
                    <a:pt x="1730" y="558"/>
                    <a:pt x="1719" y="552"/>
                  </a:cubicBezTo>
                  <a:cubicBezTo>
                    <a:pt x="1716" y="555"/>
                    <a:pt x="1716" y="558"/>
                    <a:pt x="1717" y="563"/>
                  </a:cubicBezTo>
                  <a:cubicBezTo>
                    <a:pt x="1714" y="571"/>
                    <a:pt x="1688" y="577"/>
                    <a:pt x="1693" y="589"/>
                  </a:cubicBezTo>
                  <a:cubicBezTo>
                    <a:pt x="1694" y="592"/>
                    <a:pt x="1696" y="594"/>
                    <a:pt x="1698" y="594"/>
                  </a:cubicBezTo>
                  <a:cubicBezTo>
                    <a:pt x="1704" y="594"/>
                    <a:pt x="1711" y="586"/>
                    <a:pt x="1714" y="583"/>
                  </a:cubicBezTo>
                  <a:cubicBezTo>
                    <a:pt x="1722" y="584"/>
                    <a:pt x="1726" y="588"/>
                    <a:pt x="1733" y="590"/>
                  </a:cubicBezTo>
                  <a:cubicBezTo>
                    <a:pt x="1738" y="581"/>
                    <a:pt x="1753" y="579"/>
                    <a:pt x="1758" y="569"/>
                  </a:cubicBezTo>
                  <a:cubicBezTo>
                    <a:pt x="1766" y="569"/>
                    <a:pt x="1766" y="569"/>
                    <a:pt x="1766" y="569"/>
                  </a:cubicBezTo>
                  <a:cubicBezTo>
                    <a:pt x="1769" y="560"/>
                    <a:pt x="1789" y="564"/>
                    <a:pt x="1791" y="553"/>
                  </a:cubicBezTo>
                  <a:cubicBezTo>
                    <a:pt x="1789" y="551"/>
                    <a:pt x="1786" y="550"/>
                    <a:pt x="1784" y="550"/>
                  </a:cubicBezTo>
                  <a:moveTo>
                    <a:pt x="1705" y="498"/>
                  </a:moveTo>
                  <a:cubicBezTo>
                    <a:pt x="1237" y="498"/>
                    <a:pt x="1237" y="498"/>
                    <a:pt x="1237" y="498"/>
                  </a:cubicBezTo>
                  <a:cubicBezTo>
                    <a:pt x="1237" y="800"/>
                    <a:pt x="1237" y="800"/>
                    <a:pt x="1237" y="800"/>
                  </a:cubicBezTo>
                  <a:cubicBezTo>
                    <a:pt x="1238" y="801"/>
                    <a:pt x="1238" y="801"/>
                    <a:pt x="1239" y="802"/>
                  </a:cubicBezTo>
                  <a:cubicBezTo>
                    <a:pt x="1240" y="808"/>
                    <a:pt x="1238" y="814"/>
                    <a:pt x="1237" y="820"/>
                  </a:cubicBezTo>
                  <a:cubicBezTo>
                    <a:pt x="1237" y="828"/>
                    <a:pt x="1237" y="828"/>
                    <a:pt x="1237" y="828"/>
                  </a:cubicBezTo>
                  <a:cubicBezTo>
                    <a:pt x="1237" y="828"/>
                    <a:pt x="1237" y="829"/>
                    <a:pt x="1238" y="829"/>
                  </a:cubicBezTo>
                  <a:cubicBezTo>
                    <a:pt x="1239" y="830"/>
                    <a:pt x="1241" y="830"/>
                    <a:pt x="1244" y="830"/>
                  </a:cubicBezTo>
                  <a:cubicBezTo>
                    <a:pt x="1245" y="830"/>
                    <a:pt x="1247" y="830"/>
                    <a:pt x="1248" y="830"/>
                  </a:cubicBezTo>
                  <a:cubicBezTo>
                    <a:pt x="1249" y="830"/>
                    <a:pt x="1250" y="830"/>
                    <a:pt x="1252" y="830"/>
                  </a:cubicBezTo>
                  <a:cubicBezTo>
                    <a:pt x="1253" y="830"/>
                    <a:pt x="1253" y="830"/>
                    <a:pt x="1254" y="830"/>
                  </a:cubicBezTo>
                  <a:cubicBezTo>
                    <a:pt x="1259" y="828"/>
                    <a:pt x="1259" y="821"/>
                    <a:pt x="1266" y="821"/>
                  </a:cubicBezTo>
                  <a:cubicBezTo>
                    <a:pt x="1266" y="827"/>
                    <a:pt x="1273" y="832"/>
                    <a:pt x="1274" y="837"/>
                  </a:cubicBezTo>
                  <a:cubicBezTo>
                    <a:pt x="1274" y="838"/>
                    <a:pt x="1272" y="841"/>
                    <a:pt x="1273" y="842"/>
                  </a:cubicBezTo>
                  <a:cubicBezTo>
                    <a:pt x="1275" y="847"/>
                    <a:pt x="1281" y="849"/>
                    <a:pt x="1282" y="854"/>
                  </a:cubicBezTo>
                  <a:cubicBezTo>
                    <a:pt x="1285" y="865"/>
                    <a:pt x="1275" y="876"/>
                    <a:pt x="1278" y="891"/>
                  </a:cubicBezTo>
                  <a:cubicBezTo>
                    <a:pt x="1286" y="899"/>
                    <a:pt x="1295" y="907"/>
                    <a:pt x="1296" y="921"/>
                  </a:cubicBezTo>
                  <a:cubicBezTo>
                    <a:pt x="1302" y="924"/>
                    <a:pt x="1303" y="934"/>
                    <a:pt x="1311" y="940"/>
                  </a:cubicBezTo>
                  <a:cubicBezTo>
                    <a:pt x="1312" y="942"/>
                    <a:pt x="1317" y="943"/>
                    <a:pt x="1319" y="944"/>
                  </a:cubicBezTo>
                  <a:cubicBezTo>
                    <a:pt x="1327" y="949"/>
                    <a:pt x="1330" y="959"/>
                    <a:pt x="1339" y="959"/>
                  </a:cubicBezTo>
                  <a:cubicBezTo>
                    <a:pt x="1341" y="959"/>
                    <a:pt x="1343" y="959"/>
                    <a:pt x="1346" y="957"/>
                  </a:cubicBezTo>
                  <a:cubicBezTo>
                    <a:pt x="1346" y="946"/>
                    <a:pt x="1334" y="941"/>
                    <a:pt x="1332" y="931"/>
                  </a:cubicBezTo>
                  <a:cubicBezTo>
                    <a:pt x="1330" y="926"/>
                    <a:pt x="1333" y="920"/>
                    <a:pt x="1328" y="915"/>
                  </a:cubicBezTo>
                  <a:cubicBezTo>
                    <a:pt x="1319" y="911"/>
                    <a:pt x="1306" y="909"/>
                    <a:pt x="1302" y="900"/>
                  </a:cubicBezTo>
                  <a:cubicBezTo>
                    <a:pt x="1306" y="889"/>
                    <a:pt x="1293" y="890"/>
                    <a:pt x="1291" y="880"/>
                  </a:cubicBezTo>
                  <a:cubicBezTo>
                    <a:pt x="1290" y="879"/>
                    <a:pt x="1293" y="863"/>
                    <a:pt x="1295" y="861"/>
                  </a:cubicBezTo>
                  <a:cubicBezTo>
                    <a:pt x="1298" y="856"/>
                    <a:pt x="1301" y="854"/>
                    <a:pt x="1304" y="854"/>
                  </a:cubicBezTo>
                  <a:cubicBezTo>
                    <a:pt x="1312" y="854"/>
                    <a:pt x="1319" y="864"/>
                    <a:pt x="1324" y="868"/>
                  </a:cubicBezTo>
                  <a:cubicBezTo>
                    <a:pt x="1330" y="873"/>
                    <a:pt x="1338" y="873"/>
                    <a:pt x="1340" y="879"/>
                  </a:cubicBezTo>
                  <a:cubicBezTo>
                    <a:pt x="1337" y="887"/>
                    <a:pt x="1340" y="894"/>
                    <a:pt x="1346" y="895"/>
                  </a:cubicBezTo>
                  <a:cubicBezTo>
                    <a:pt x="1346" y="895"/>
                    <a:pt x="1346" y="895"/>
                    <a:pt x="1347" y="895"/>
                  </a:cubicBezTo>
                  <a:cubicBezTo>
                    <a:pt x="1353" y="895"/>
                    <a:pt x="1358" y="884"/>
                    <a:pt x="1364" y="880"/>
                  </a:cubicBezTo>
                  <a:cubicBezTo>
                    <a:pt x="1374" y="873"/>
                    <a:pt x="1383" y="872"/>
                    <a:pt x="1388" y="868"/>
                  </a:cubicBezTo>
                  <a:cubicBezTo>
                    <a:pt x="1397" y="855"/>
                    <a:pt x="1395" y="836"/>
                    <a:pt x="1385" y="826"/>
                  </a:cubicBezTo>
                  <a:cubicBezTo>
                    <a:pt x="1379" y="821"/>
                    <a:pt x="1371" y="820"/>
                    <a:pt x="1366" y="814"/>
                  </a:cubicBezTo>
                  <a:cubicBezTo>
                    <a:pt x="1363" y="810"/>
                    <a:pt x="1358" y="803"/>
                    <a:pt x="1358" y="799"/>
                  </a:cubicBezTo>
                  <a:cubicBezTo>
                    <a:pt x="1358" y="789"/>
                    <a:pt x="1377" y="778"/>
                    <a:pt x="1388" y="777"/>
                  </a:cubicBezTo>
                  <a:cubicBezTo>
                    <a:pt x="1395" y="779"/>
                    <a:pt x="1392" y="789"/>
                    <a:pt x="1400" y="790"/>
                  </a:cubicBezTo>
                  <a:cubicBezTo>
                    <a:pt x="1405" y="784"/>
                    <a:pt x="1411" y="783"/>
                    <a:pt x="1423" y="781"/>
                  </a:cubicBezTo>
                  <a:cubicBezTo>
                    <a:pt x="1438" y="778"/>
                    <a:pt x="1444" y="766"/>
                    <a:pt x="1458" y="766"/>
                  </a:cubicBezTo>
                  <a:cubicBezTo>
                    <a:pt x="1460" y="766"/>
                    <a:pt x="1463" y="766"/>
                    <a:pt x="1466" y="767"/>
                  </a:cubicBezTo>
                  <a:cubicBezTo>
                    <a:pt x="1475" y="764"/>
                    <a:pt x="1476" y="754"/>
                    <a:pt x="1486" y="751"/>
                  </a:cubicBezTo>
                  <a:cubicBezTo>
                    <a:pt x="1491" y="739"/>
                    <a:pt x="1498" y="734"/>
                    <a:pt x="1507" y="723"/>
                  </a:cubicBezTo>
                  <a:cubicBezTo>
                    <a:pt x="1512" y="717"/>
                    <a:pt x="1527" y="703"/>
                    <a:pt x="1524" y="693"/>
                  </a:cubicBezTo>
                  <a:cubicBezTo>
                    <a:pt x="1523" y="687"/>
                    <a:pt x="1509" y="681"/>
                    <a:pt x="1504" y="671"/>
                  </a:cubicBezTo>
                  <a:cubicBezTo>
                    <a:pt x="1503" y="668"/>
                    <a:pt x="1503" y="664"/>
                    <a:pt x="1502" y="662"/>
                  </a:cubicBezTo>
                  <a:cubicBezTo>
                    <a:pt x="1500" y="658"/>
                    <a:pt x="1494" y="658"/>
                    <a:pt x="1494" y="653"/>
                  </a:cubicBezTo>
                  <a:cubicBezTo>
                    <a:pt x="1495" y="646"/>
                    <a:pt x="1511" y="644"/>
                    <a:pt x="1511" y="639"/>
                  </a:cubicBezTo>
                  <a:cubicBezTo>
                    <a:pt x="1513" y="639"/>
                    <a:pt x="1514" y="639"/>
                    <a:pt x="1516" y="639"/>
                  </a:cubicBezTo>
                  <a:cubicBezTo>
                    <a:pt x="1521" y="639"/>
                    <a:pt x="1524" y="638"/>
                    <a:pt x="1523" y="633"/>
                  </a:cubicBezTo>
                  <a:cubicBezTo>
                    <a:pt x="1519" y="631"/>
                    <a:pt x="1515" y="631"/>
                    <a:pt x="1510" y="631"/>
                  </a:cubicBezTo>
                  <a:cubicBezTo>
                    <a:pt x="1507" y="631"/>
                    <a:pt x="1504" y="631"/>
                    <a:pt x="1501" y="631"/>
                  </a:cubicBezTo>
                  <a:cubicBezTo>
                    <a:pt x="1498" y="631"/>
                    <a:pt x="1495" y="632"/>
                    <a:pt x="1493" y="632"/>
                  </a:cubicBezTo>
                  <a:cubicBezTo>
                    <a:pt x="1483" y="632"/>
                    <a:pt x="1475" y="630"/>
                    <a:pt x="1475" y="619"/>
                  </a:cubicBezTo>
                  <a:cubicBezTo>
                    <a:pt x="1475" y="619"/>
                    <a:pt x="1475" y="619"/>
                    <a:pt x="1475" y="619"/>
                  </a:cubicBezTo>
                  <a:cubicBezTo>
                    <a:pt x="1483" y="619"/>
                    <a:pt x="1488" y="614"/>
                    <a:pt x="1494" y="610"/>
                  </a:cubicBezTo>
                  <a:cubicBezTo>
                    <a:pt x="1499" y="605"/>
                    <a:pt x="1504" y="601"/>
                    <a:pt x="1512" y="601"/>
                  </a:cubicBezTo>
                  <a:cubicBezTo>
                    <a:pt x="1514" y="601"/>
                    <a:pt x="1516" y="601"/>
                    <a:pt x="1518" y="602"/>
                  </a:cubicBezTo>
                  <a:cubicBezTo>
                    <a:pt x="1518" y="609"/>
                    <a:pt x="1509" y="612"/>
                    <a:pt x="1513" y="620"/>
                  </a:cubicBezTo>
                  <a:cubicBezTo>
                    <a:pt x="1520" y="617"/>
                    <a:pt x="1532" y="610"/>
                    <a:pt x="1541" y="610"/>
                  </a:cubicBezTo>
                  <a:cubicBezTo>
                    <a:pt x="1545" y="610"/>
                    <a:pt x="1549" y="612"/>
                    <a:pt x="1552" y="617"/>
                  </a:cubicBezTo>
                  <a:cubicBezTo>
                    <a:pt x="1550" y="619"/>
                    <a:pt x="1549" y="622"/>
                    <a:pt x="1548" y="625"/>
                  </a:cubicBezTo>
                  <a:cubicBezTo>
                    <a:pt x="1560" y="632"/>
                    <a:pt x="1570" y="646"/>
                    <a:pt x="1561" y="660"/>
                  </a:cubicBezTo>
                  <a:cubicBezTo>
                    <a:pt x="1563" y="662"/>
                    <a:pt x="1567" y="663"/>
                    <a:pt x="1570" y="663"/>
                  </a:cubicBezTo>
                  <a:cubicBezTo>
                    <a:pt x="1578" y="663"/>
                    <a:pt x="1588" y="660"/>
                    <a:pt x="1592" y="657"/>
                  </a:cubicBezTo>
                  <a:cubicBezTo>
                    <a:pt x="1588" y="646"/>
                    <a:pt x="1595" y="644"/>
                    <a:pt x="1592" y="634"/>
                  </a:cubicBezTo>
                  <a:cubicBezTo>
                    <a:pt x="1589" y="625"/>
                    <a:pt x="1572" y="622"/>
                    <a:pt x="1574" y="613"/>
                  </a:cubicBezTo>
                  <a:cubicBezTo>
                    <a:pt x="1575" y="610"/>
                    <a:pt x="1580" y="610"/>
                    <a:pt x="1584" y="607"/>
                  </a:cubicBezTo>
                  <a:cubicBezTo>
                    <a:pt x="1585" y="606"/>
                    <a:pt x="1585" y="603"/>
                    <a:pt x="1588" y="601"/>
                  </a:cubicBezTo>
                  <a:cubicBezTo>
                    <a:pt x="1590" y="598"/>
                    <a:pt x="1596" y="596"/>
                    <a:pt x="1599" y="594"/>
                  </a:cubicBezTo>
                  <a:cubicBezTo>
                    <a:pt x="1606" y="586"/>
                    <a:pt x="1607" y="579"/>
                    <a:pt x="1619" y="577"/>
                  </a:cubicBezTo>
                  <a:cubicBezTo>
                    <a:pt x="1624" y="578"/>
                    <a:pt x="1624" y="583"/>
                    <a:pt x="1631" y="583"/>
                  </a:cubicBezTo>
                  <a:cubicBezTo>
                    <a:pt x="1647" y="576"/>
                    <a:pt x="1663" y="569"/>
                    <a:pt x="1668" y="553"/>
                  </a:cubicBezTo>
                  <a:cubicBezTo>
                    <a:pt x="1677" y="551"/>
                    <a:pt x="1677" y="543"/>
                    <a:pt x="1683" y="536"/>
                  </a:cubicBezTo>
                  <a:cubicBezTo>
                    <a:pt x="1689" y="529"/>
                    <a:pt x="1701" y="522"/>
                    <a:pt x="1704" y="515"/>
                  </a:cubicBezTo>
                  <a:cubicBezTo>
                    <a:pt x="1706" y="509"/>
                    <a:pt x="1705" y="503"/>
                    <a:pt x="1705" y="498"/>
                  </a:cubicBezTo>
                  <a:moveTo>
                    <a:pt x="1737" y="498"/>
                  </a:moveTo>
                  <a:cubicBezTo>
                    <a:pt x="1719" y="498"/>
                    <a:pt x="1719" y="498"/>
                    <a:pt x="1719" y="498"/>
                  </a:cubicBezTo>
                  <a:cubicBezTo>
                    <a:pt x="1719" y="502"/>
                    <a:pt x="1719" y="506"/>
                    <a:pt x="1718" y="509"/>
                  </a:cubicBezTo>
                  <a:cubicBezTo>
                    <a:pt x="1716" y="523"/>
                    <a:pt x="1707" y="541"/>
                    <a:pt x="1720" y="548"/>
                  </a:cubicBezTo>
                  <a:cubicBezTo>
                    <a:pt x="1724" y="543"/>
                    <a:pt x="1729" y="543"/>
                    <a:pt x="1736" y="543"/>
                  </a:cubicBezTo>
                  <a:cubicBezTo>
                    <a:pt x="1738" y="534"/>
                    <a:pt x="1714" y="522"/>
                    <a:pt x="1729" y="511"/>
                  </a:cubicBezTo>
                  <a:cubicBezTo>
                    <a:pt x="1734" y="512"/>
                    <a:pt x="1738" y="516"/>
                    <a:pt x="1742" y="516"/>
                  </a:cubicBezTo>
                  <a:cubicBezTo>
                    <a:pt x="1744" y="516"/>
                    <a:pt x="1745" y="516"/>
                    <a:pt x="1747" y="515"/>
                  </a:cubicBezTo>
                  <a:cubicBezTo>
                    <a:pt x="1747" y="509"/>
                    <a:pt x="1739" y="506"/>
                    <a:pt x="1737" y="500"/>
                  </a:cubicBezTo>
                  <a:cubicBezTo>
                    <a:pt x="1737" y="499"/>
                    <a:pt x="1737" y="499"/>
                    <a:pt x="1737" y="498"/>
                  </a:cubicBezTo>
                  <a:moveTo>
                    <a:pt x="3255" y="494"/>
                  </a:moveTo>
                  <a:cubicBezTo>
                    <a:pt x="3252" y="494"/>
                    <a:pt x="3250" y="494"/>
                    <a:pt x="3248" y="496"/>
                  </a:cubicBezTo>
                  <a:cubicBezTo>
                    <a:pt x="3248" y="497"/>
                    <a:pt x="3248" y="497"/>
                    <a:pt x="3249" y="498"/>
                  </a:cubicBezTo>
                  <a:cubicBezTo>
                    <a:pt x="3271" y="498"/>
                    <a:pt x="3271" y="498"/>
                    <a:pt x="3271" y="498"/>
                  </a:cubicBezTo>
                  <a:cubicBezTo>
                    <a:pt x="3266" y="496"/>
                    <a:pt x="3260" y="494"/>
                    <a:pt x="3255" y="494"/>
                  </a:cubicBezTo>
                  <a:moveTo>
                    <a:pt x="2613" y="491"/>
                  </a:moveTo>
                  <a:cubicBezTo>
                    <a:pt x="2612" y="491"/>
                    <a:pt x="2611" y="491"/>
                    <a:pt x="2610" y="491"/>
                  </a:cubicBezTo>
                  <a:cubicBezTo>
                    <a:pt x="2610" y="494"/>
                    <a:pt x="2612" y="496"/>
                    <a:pt x="2614" y="498"/>
                  </a:cubicBezTo>
                  <a:cubicBezTo>
                    <a:pt x="2640" y="498"/>
                    <a:pt x="2640" y="498"/>
                    <a:pt x="2640" y="498"/>
                  </a:cubicBezTo>
                  <a:cubicBezTo>
                    <a:pt x="2633" y="493"/>
                    <a:pt x="2624" y="491"/>
                    <a:pt x="2613" y="491"/>
                  </a:cubicBezTo>
                  <a:moveTo>
                    <a:pt x="3329" y="474"/>
                  </a:moveTo>
                  <a:cubicBezTo>
                    <a:pt x="3329" y="474"/>
                    <a:pt x="3328" y="474"/>
                    <a:pt x="3328" y="474"/>
                  </a:cubicBezTo>
                  <a:cubicBezTo>
                    <a:pt x="3323" y="476"/>
                    <a:pt x="3320" y="480"/>
                    <a:pt x="3317" y="482"/>
                  </a:cubicBezTo>
                  <a:cubicBezTo>
                    <a:pt x="3316" y="489"/>
                    <a:pt x="3312" y="494"/>
                    <a:pt x="3308" y="498"/>
                  </a:cubicBezTo>
                  <a:cubicBezTo>
                    <a:pt x="3334" y="498"/>
                    <a:pt x="3334" y="498"/>
                    <a:pt x="3334" y="498"/>
                  </a:cubicBezTo>
                  <a:cubicBezTo>
                    <a:pt x="3330" y="496"/>
                    <a:pt x="3326" y="494"/>
                    <a:pt x="3324" y="491"/>
                  </a:cubicBezTo>
                  <a:cubicBezTo>
                    <a:pt x="3324" y="483"/>
                    <a:pt x="3333" y="483"/>
                    <a:pt x="3333" y="476"/>
                  </a:cubicBezTo>
                  <a:cubicBezTo>
                    <a:pt x="3331" y="475"/>
                    <a:pt x="3331" y="474"/>
                    <a:pt x="3329" y="474"/>
                  </a:cubicBezTo>
                  <a:moveTo>
                    <a:pt x="208" y="446"/>
                  </a:moveTo>
                  <a:cubicBezTo>
                    <a:pt x="206" y="446"/>
                    <a:pt x="203" y="447"/>
                    <a:pt x="201" y="448"/>
                  </a:cubicBezTo>
                  <a:cubicBezTo>
                    <a:pt x="195" y="451"/>
                    <a:pt x="199" y="456"/>
                    <a:pt x="194" y="460"/>
                  </a:cubicBezTo>
                  <a:cubicBezTo>
                    <a:pt x="192" y="462"/>
                    <a:pt x="187" y="460"/>
                    <a:pt x="185" y="462"/>
                  </a:cubicBezTo>
                  <a:cubicBezTo>
                    <a:pt x="179" y="470"/>
                    <a:pt x="173" y="493"/>
                    <a:pt x="187" y="494"/>
                  </a:cubicBezTo>
                  <a:cubicBezTo>
                    <a:pt x="188" y="494"/>
                    <a:pt x="188" y="494"/>
                    <a:pt x="188" y="494"/>
                  </a:cubicBezTo>
                  <a:cubicBezTo>
                    <a:pt x="192" y="494"/>
                    <a:pt x="200" y="492"/>
                    <a:pt x="204" y="491"/>
                  </a:cubicBezTo>
                  <a:cubicBezTo>
                    <a:pt x="212" y="488"/>
                    <a:pt x="218" y="484"/>
                    <a:pt x="223" y="480"/>
                  </a:cubicBezTo>
                  <a:cubicBezTo>
                    <a:pt x="225" y="472"/>
                    <a:pt x="226" y="466"/>
                    <a:pt x="227" y="458"/>
                  </a:cubicBezTo>
                  <a:cubicBezTo>
                    <a:pt x="225" y="452"/>
                    <a:pt x="217" y="446"/>
                    <a:pt x="208" y="446"/>
                  </a:cubicBezTo>
                  <a:moveTo>
                    <a:pt x="477" y="415"/>
                  </a:moveTo>
                  <a:cubicBezTo>
                    <a:pt x="469" y="415"/>
                    <a:pt x="468" y="425"/>
                    <a:pt x="470" y="429"/>
                  </a:cubicBezTo>
                  <a:cubicBezTo>
                    <a:pt x="471" y="430"/>
                    <a:pt x="471" y="430"/>
                    <a:pt x="472" y="430"/>
                  </a:cubicBezTo>
                  <a:cubicBezTo>
                    <a:pt x="480" y="430"/>
                    <a:pt x="479" y="420"/>
                    <a:pt x="478" y="415"/>
                  </a:cubicBezTo>
                  <a:cubicBezTo>
                    <a:pt x="477" y="415"/>
                    <a:pt x="477" y="415"/>
                    <a:pt x="477" y="415"/>
                  </a:cubicBezTo>
                  <a:moveTo>
                    <a:pt x="217" y="407"/>
                  </a:moveTo>
                  <a:cubicBezTo>
                    <a:pt x="212" y="407"/>
                    <a:pt x="209" y="412"/>
                    <a:pt x="208" y="417"/>
                  </a:cubicBezTo>
                  <a:cubicBezTo>
                    <a:pt x="211" y="418"/>
                    <a:pt x="213" y="419"/>
                    <a:pt x="216" y="419"/>
                  </a:cubicBezTo>
                  <a:cubicBezTo>
                    <a:pt x="217" y="419"/>
                    <a:pt x="218" y="419"/>
                    <a:pt x="218" y="419"/>
                  </a:cubicBezTo>
                  <a:cubicBezTo>
                    <a:pt x="219" y="416"/>
                    <a:pt x="221" y="413"/>
                    <a:pt x="222" y="410"/>
                  </a:cubicBezTo>
                  <a:cubicBezTo>
                    <a:pt x="220" y="408"/>
                    <a:pt x="218" y="407"/>
                    <a:pt x="217" y="407"/>
                  </a:cubicBezTo>
                  <a:moveTo>
                    <a:pt x="517" y="400"/>
                  </a:moveTo>
                  <a:cubicBezTo>
                    <a:pt x="511" y="400"/>
                    <a:pt x="503" y="408"/>
                    <a:pt x="517" y="411"/>
                  </a:cubicBezTo>
                  <a:cubicBezTo>
                    <a:pt x="518" y="410"/>
                    <a:pt x="518" y="410"/>
                    <a:pt x="519" y="410"/>
                  </a:cubicBezTo>
                  <a:cubicBezTo>
                    <a:pt x="519" y="410"/>
                    <a:pt x="520" y="410"/>
                    <a:pt x="520" y="410"/>
                  </a:cubicBezTo>
                  <a:cubicBezTo>
                    <a:pt x="522" y="403"/>
                    <a:pt x="520" y="400"/>
                    <a:pt x="517" y="400"/>
                  </a:cubicBezTo>
                  <a:moveTo>
                    <a:pt x="252" y="396"/>
                  </a:moveTo>
                  <a:cubicBezTo>
                    <a:pt x="252" y="396"/>
                    <a:pt x="252" y="396"/>
                    <a:pt x="252" y="396"/>
                  </a:cubicBezTo>
                  <a:cubicBezTo>
                    <a:pt x="253" y="404"/>
                    <a:pt x="245" y="408"/>
                    <a:pt x="234" y="408"/>
                  </a:cubicBezTo>
                  <a:cubicBezTo>
                    <a:pt x="233" y="417"/>
                    <a:pt x="216" y="417"/>
                    <a:pt x="218" y="426"/>
                  </a:cubicBezTo>
                  <a:cubicBezTo>
                    <a:pt x="219" y="426"/>
                    <a:pt x="220" y="426"/>
                    <a:pt x="220" y="426"/>
                  </a:cubicBezTo>
                  <a:cubicBezTo>
                    <a:pt x="222" y="426"/>
                    <a:pt x="223" y="425"/>
                    <a:pt x="224" y="424"/>
                  </a:cubicBezTo>
                  <a:cubicBezTo>
                    <a:pt x="224" y="423"/>
                    <a:pt x="225" y="422"/>
                    <a:pt x="227" y="422"/>
                  </a:cubicBezTo>
                  <a:cubicBezTo>
                    <a:pt x="227" y="422"/>
                    <a:pt x="227" y="422"/>
                    <a:pt x="227" y="422"/>
                  </a:cubicBezTo>
                  <a:cubicBezTo>
                    <a:pt x="232" y="428"/>
                    <a:pt x="220" y="434"/>
                    <a:pt x="223" y="444"/>
                  </a:cubicBezTo>
                  <a:cubicBezTo>
                    <a:pt x="231" y="454"/>
                    <a:pt x="254" y="451"/>
                    <a:pt x="256" y="467"/>
                  </a:cubicBezTo>
                  <a:cubicBezTo>
                    <a:pt x="256" y="474"/>
                    <a:pt x="240" y="469"/>
                    <a:pt x="237" y="474"/>
                  </a:cubicBezTo>
                  <a:cubicBezTo>
                    <a:pt x="236" y="479"/>
                    <a:pt x="240" y="479"/>
                    <a:pt x="239" y="482"/>
                  </a:cubicBezTo>
                  <a:cubicBezTo>
                    <a:pt x="238" y="484"/>
                    <a:pt x="234" y="485"/>
                    <a:pt x="232" y="486"/>
                  </a:cubicBezTo>
                  <a:cubicBezTo>
                    <a:pt x="233" y="491"/>
                    <a:pt x="240" y="489"/>
                    <a:pt x="241" y="494"/>
                  </a:cubicBezTo>
                  <a:cubicBezTo>
                    <a:pt x="240" y="496"/>
                    <a:pt x="239" y="497"/>
                    <a:pt x="238" y="498"/>
                  </a:cubicBezTo>
                  <a:cubicBezTo>
                    <a:pt x="293" y="498"/>
                    <a:pt x="293" y="498"/>
                    <a:pt x="293" y="498"/>
                  </a:cubicBezTo>
                  <a:cubicBezTo>
                    <a:pt x="300" y="495"/>
                    <a:pt x="304" y="490"/>
                    <a:pt x="304" y="481"/>
                  </a:cubicBezTo>
                  <a:cubicBezTo>
                    <a:pt x="296" y="474"/>
                    <a:pt x="281" y="473"/>
                    <a:pt x="283" y="458"/>
                  </a:cubicBezTo>
                  <a:cubicBezTo>
                    <a:pt x="275" y="453"/>
                    <a:pt x="256" y="444"/>
                    <a:pt x="257" y="436"/>
                  </a:cubicBezTo>
                  <a:cubicBezTo>
                    <a:pt x="258" y="428"/>
                    <a:pt x="271" y="433"/>
                    <a:pt x="270" y="422"/>
                  </a:cubicBezTo>
                  <a:cubicBezTo>
                    <a:pt x="269" y="421"/>
                    <a:pt x="266" y="421"/>
                    <a:pt x="264" y="421"/>
                  </a:cubicBezTo>
                  <a:cubicBezTo>
                    <a:pt x="262" y="421"/>
                    <a:pt x="261" y="421"/>
                    <a:pt x="260" y="421"/>
                  </a:cubicBezTo>
                  <a:cubicBezTo>
                    <a:pt x="258" y="421"/>
                    <a:pt x="257" y="421"/>
                    <a:pt x="255" y="421"/>
                  </a:cubicBezTo>
                  <a:cubicBezTo>
                    <a:pt x="252" y="421"/>
                    <a:pt x="249" y="421"/>
                    <a:pt x="247" y="419"/>
                  </a:cubicBezTo>
                  <a:cubicBezTo>
                    <a:pt x="254" y="412"/>
                    <a:pt x="254" y="405"/>
                    <a:pt x="262" y="400"/>
                  </a:cubicBezTo>
                  <a:cubicBezTo>
                    <a:pt x="258" y="399"/>
                    <a:pt x="256" y="396"/>
                    <a:pt x="252" y="396"/>
                  </a:cubicBezTo>
                  <a:moveTo>
                    <a:pt x="489" y="385"/>
                  </a:moveTo>
                  <a:cubicBezTo>
                    <a:pt x="487" y="385"/>
                    <a:pt x="484" y="386"/>
                    <a:pt x="484" y="389"/>
                  </a:cubicBezTo>
                  <a:cubicBezTo>
                    <a:pt x="484" y="391"/>
                    <a:pt x="487" y="392"/>
                    <a:pt x="489" y="392"/>
                  </a:cubicBezTo>
                  <a:cubicBezTo>
                    <a:pt x="491" y="392"/>
                    <a:pt x="492" y="391"/>
                    <a:pt x="493" y="391"/>
                  </a:cubicBezTo>
                  <a:cubicBezTo>
                    <a:pt x="494" y="388"/>
                    <a:pt x="494" y="389"/>
                    <a:pt x="493" y="386"/>
                  </a:cubicBezTo>
                  <a:cubicBezTo>
                    <a:pt x="492" y="385"/>
                    <a:pt x="491" y="385"/>
                    <a:pt x="489" y="385"/>
                  </a:cubicBezTo>
                  <a:moveTo>
                    <a:pt x="270" y="382"/>
                  </a:moveTo>
                  <a:cubicBezTo>
                    <a:pt x="267" y="382"/>
                    <a:pt x="265" y="385"/>
                    <a:pt x="265" y="388"/>
                  </a:cubicBezTo>
                  <a:cubicBezTo>
                    <a:pt x="265" y="391"/>
                    <a:pt x="268" y="394"/>
                    <a:pt x="273" y="394"/>
                  </a:cubicBezTo>
                  <a:cubicBezTo>
                    <a:pt x="274" y="394"/>
                    <a:pt x="275" y="394"/>
                    <a:pt x="276" y="394"/>
                  </a:cubicBezTo>
                  <a:cubicBezTo>
                    <a:pt x="278" y="391"/>
                    <a:pt x="278" y="387"/>
                    <a:pt x="276" y="384"/>
                  </a:cubicBezTo>
                  <a:cubicBezTo>
                    <a:pt x="274" y="383"/>
                    <a:pt x="272" y="382"/>
                    <a:pt x="270" y="382"/>
                  </a:cubicBezTo>
                  <a:moveTo>
                    <a:pt x="3064" y="335"/>
                  </a:moveTo>
                  <a:cubicBezTo>
                    <a:pt x="3059" y="335"/>
                    <a:pt x="3053" y="337"/>
                    <a:pt x="3051" y="340"/>
                  </a:cubicBezTo>
                  <a:cubicBezTo>
                    <a:pt x="3050" y="345"/>
                    <a:pt x="3054" y="347"/>
                    <a:pt x="3058" y="347"/>
                  </a:cubicBezTo>
                  <a:cubicBezTo>
                    <a:pt x="3064" y="347"/>
                    <a:pt x="3071" y="344"/>
                    <a:pt x="3072" y="339"/>
                  </a:cubicBezTo>
                  <a:cubicBezTo>
                    <a:pt x="3070" y="336"/>
                    <a:pt x="3067" y="335"/>
                    <a:pt x="3064" y="335"/>
                  </a:cubicBezTo>
                  <a:moveTo>
                    <a:pt x="3034" y="302"/>
                  </a:moveTo>
                  <a:cubicBezTo>
                    <a:pt x="3033" y="302"/>
                    <a:pt x="3033" y="302"/>
                    <a:pt x="3032" y="302"/>
                  </a:cubicBezTo>
                  <a:cubicBezTo>
                    <a:pt x="3028" y="309"/>
                    <a:pt x="3023" y="320"/>
                    <a:pt x="3025" y="328"/>
                  </a:cubicBezTo>
                  <a:cubicBezTo>
                    <a:pt x="3031" y="331"/>
                    <a:pt x="3036" y="333"/>
                    <a:pt x="3043" y="335"/>
                  </a:cubicBezTo>
                  <a:cubicBezTo>
                    <a:pt x="3049" y="331"/>
                    <a:pt x="3047" y="326"/>
                    <a:pt x="3054" y="325"/>
                  </a:cubicBezTo>
                  <a:cubicBezTo>
                    <a:pt x="3055" y="325"/>
                    <a:pt x="3056" y="324"/>
                    <a:pt x="3057" y="324"/>
                  </a:cubicBezTo>
                  <a:cubicBezTo>
                    <a:pt x="3060" y="324"/>
                    <a:pt x="3064" y="326"/>
                    <a:pt x="3068" y="327"/>
                  </a:cubicBezTo>
                  <a:cubicBezTo>
                    <a:pt x="3071" y="328"/>
                    <a:pt x="3075" y="329"/>
                    <a:pt x="3078" y="329"/>
                  </a:cubicBezTo>
                  <a:cubicBezTo>
                    <a:pt x="3082" y="329"/>
                    <a:pt x="3085" y="327"/>
                    <a:pt x="3085" y="318"/>
                  </a:cubicBezTo>
                  <a:cubicBezTo>
                    <a:pt x="3068" y="313"/>
                    <a:pt x="3056" y="302"/>
                    <a:pt x="3034" y="302"/>
                  </a:cubicBezTo>
                  <a:moveTo>
                    <a:pt x="55" y="302"/>
                  </a:moveTo>
                  <a:cubicBezTo>
                    <a:pt x="53" y="302"/>
                    <a:pt x="51" y="302"/>
                    <a:pt x="50" y="302"/>
                  </a:cubicBezTo>
                  <a:cubicBezTo>
                    <a:pt x="50" y="306"/>
                    <a:pt x="52" y="307"/>
                    <a:pt x="53" y="309"/>
                  </a:cubicBezTo>
                  <a:cubicBezTo>
                    <a:pt x="49" y="313"/>
                    <a:pt x="40" y="314"/>
                    <a:pt x="37" y="319"/>
                  </a:cubicBezTo>
                  <a:cubicBezTo>
                    <a:pt x="37" y="322"/>
                    <a:pt x="37" y="322"/>
                    <a:pt x="37" y="322"/>
                  </a:cubicBezTo>
                  <a:cubicBezTo>
                    <a:pt x="37" y="325"/>
                    <a:pt x="44" y="324"/>
                    <a:pt x="45" y="327"/>
                  </a:cubicBezTo>
                  <a:cubicBezTo>
                    <a:pt x="44" y="330"/>
                    <a:pt x="42" y="330"/>
                    <a:pt x="43" y="333"/>
                  </a:cubicBezTo>
                  <a:cubicBezTo>
                    <a:pt x="44" y="333"/>
                    <a:pt x="45" y="333"/>
                    <a:pt x="45" y="333"/>
                  </a:cubicBezTo>
                  <a:cubicBezTo>
                    <a:pt x="46" y="333"/>
                    <a:pt x="47" y="333"/>
                    <a:pt x="48" y="333"/>
                  </a:cubicBezTo>
                  <a:cubicBezTo>
                    <a:pt x="49" y="333"/>
                    <a:pt x="50" y="333"/>
                    <a:pt x="51" y="333"/>
                  </a:cubicBezTo>
                  <a:cubicBezTo>
                    <a:pt x="54" y="333"/>
                    <a:pt x="57" y="333"/>
                    <a:pt x="58" y="336"/>
                  </a:cubicBezTo>
                  <a:cubicBezTo>
                    <a:pt x="55" y="338"/>
                    <a:pt x="55" y="343"/>
                    <a:pt x="58" y="345"/>
                  </a:cubicBezTo>
                  <a:cubicBezTo>
                    <a:pt x="59" y="345"/>
                    <a:pt x="61" y="345"/>
                    <a:pt x="63" y="345"/>
                  </a:cubicBezTo>
                  <a:cubicBezTo>
                    <a:pt x="68" y="345"/>
                    <a:pt x="74" y="346"/>
                    <a:pt x="79" y="347"/>
                  </a:cubicBezTo>
                  <a:cubicBezTo>
                    <a:pt x="85" y="348"/>
                    <a:pt x="91" y="350"/>
                    <a:pt x="96" y="350"/>
                  </a:cubicBezTo>
                  <a:cubicBezTo>
                    <a:pt x="101" y="350"/>
                    <a:pt x="107" y="348"/>
                    <a:pt x="111" y="343"/>
                  </a:cubicBezTo>
                  <a:cubicBezTo>
                    <a:pt x="129" y="342"/>
                    <a:pt x="137" y="334"/>
                    <a:pt x="149" y="328"/>
                  </a:cubicBezTo>
                  <a:cubicBezTo>
                    <a:pt x="145" y="319"/>
                    <a:pt x="139" y="312"/>
                    <a:pt x="131" y="307"/>
                  </a:cubicBezTo>
                  <a:cubicBezTo>
                    <a:pt x="127" y="308"/>
                    <a:pt x="124" y="308"/>
                    <a:pt x="120" y="308"/>
                  </a:cubicBezTo>
                  <a:cubicBezTo>
                    <a:pt x="117" y="308"/>
                    <a:pt x="114" y="308"/>
                    <a:pt x="111" y="308"/>
                  </a:cubicBezTo>
                  <a:cubicBezTo>
                    <a:pt x="108" y="308"/>
                    <a:pt x="105" y="307"/>
                    <a:pt x="102" y="307"/>
                  </a:cubicBezTo>
                  <a:cubicBezTo>
                    <a:pt x="99" y="307"/>
                    <a:pt x="97" y="308"/>
                    <a:pt x="94" y="308"/>
                  </a:cubicBezTo>
                  <a:cubicBezTo>
                    <a:pt x="84" y="310"/>
                    <a:pt x="84" y="319"/>
                    <a:pt x="76" y="321"/>
                  </a:cubicBezTo>
                  <a:cubicBezTo>
                    <a:pt x="67" y="317"/>
                    <a:pt x="66" y="306"/>
                    <a:pt x="58" y="302"/>
                  </a:cubicBezTo>
                  <a:cubicBezTo>
                    <a:pt x="57" y="302"/>
                    <a:pt x="56" y="302"/>
                    <a:pt x="55" y="302"/>
                  </a:cubicBezTo>
                  <a:moveTo>
                    <a:pt x="433" y="279"/>
                  </a:moveTo>
                  <a:cubicBezTo>
                    <a:pt x="423" y="279"/>
                    <a:pt x="412" y="283"/>
                    <a:pt x="416" y="292"/>
                  </a:cubicBezTo>
                  <a:cubicBezTo>
                    <a:pt x="421" y="291"/>
                    <a:pt x="426" y="289"/>
                    <a:pt x="432" y="289"/>
                  </a:cubicBezTo>
                  <a:cubicBezTo>
                    <a:pt x="434" y="286"/>
                    <a:pt x="435" y="282"/>
                    <a:pt x="433" y="279"/>
                  </a:cubicBezTo>
                  <a:moveTo>
                    <a:pt x="3732" y="279"/>
                  </a:moveTo>
                  <a:cubicBezTo>
                    <a:pt x="3725" y="281"/>
                    <a:pt x="3718" y="281"/>
                    <a:pt x="3710" y="281"/>
                  </a:cubicBezTo>
                  <a:cubicBezTo>
                    <a:pt x="3709" y="281"/>
                    <a:pt x="3709" y="281"/>
                    <a:pt x="3708" y="281"/>
                  </a:cubicBezTo>
                  <a:cubicBezTo>
                    <a:pt x="3707" y="281"/>
                    <a:pt x="3706" y="281"/>
                    <a:pt x="3705" y="281"/>
                  </a:cubicBezTo>
                  <a:cubicBezTo>
                    <a:pt x="3692" y="281"/>
                    <a:pt x="3679" y="281"/>
                    <a:pt x="3673" y="289"/>
                  </a:cubicBezTo>
                  <a:cubicBezTo>
                    <a:pt x="3668" y="287"/>
                    <a:pt x="3667" y="281"/>
                    <a:pt x="3660" y="281"/>
                  </a:cubicBezTo>
                  <a:cubicBezTo>
                    <a:pt x="3660" y="281"/>
                    <a:pt x="3659" y="281"/>
                    <a:pt x="3659" y="281"/>
                  </a:cubicBezTo>
                  <a:cubicBezTo>
                    <a:pt x="3655" y="287"/>
                    <a:pt x="3647" y="290"/>
                    <a:pt x="3645" y="298"/>
                  </a:cubicBezTo>
                  <a:cubicBezTo>
                    <a:pt x="3649" y="304"/>
                    <a:pt x="3655" y="310"/>
                    <a:pt x="3663" y="314"/>
                  </a:cubicBezTo>
                  <a:cubicBezTo>
                    <a:pt x="3661" y="316"/>
                    <a:pt x="3658" y="318"/>
                    <a:pt x="3659" y="324"/>
                  </a:cubicBezTo>
                  <a:cubicBezTo>
                    <a:pt x="3661" y="325"/>
                    <a:pt x="3662" y="325"/>
                    <a:pt x="3664" y="325"/>
                  </a:cubicBezTo>
                  <a:cubicBezTo>
                    <a:pt x="3670" y="325"/>
                    <a:pt x="3673" y="319"/>
                    <a:pt x="3679" y="318"/>
                  </a:cubicBezTo>
                  <a:cubicBezTo>
                    <a:pt x="3683" y="320"/>
                    <a:pt x="3688" y="321"/>
                    <a:pt x="3692" y="321"/>
                  </a:cubicBezTo>
                  <a:cubicBezTo>
                    <a:pt x="3701" y="321"/>
                    <a:pt x="3710" y="318"/>
                    <a:pt x="3717" y="316"/>
                  </a:cubicBezTo>
                  <a:cubicBezTo>
                    <a:pt x="3733" y="313"/>
                    <a:pt x="3754" y="314"/>
                    <a:pt x="3758" y="301"/>
                  </a:cubicBezTo>
                  <a:cubicBezTo>
                    <a:pt x="3751" y="292"/>
                    <a:pt x="3742" y="285"/>
                    <a:pt x="3732" y="279"/>
                  </a:cubicBezTo>
                  <a:moveTo>
                    <a:pt x="3132" y="261"/>
                  </a:moveTo>
                  <a:cubicBezTo>
                    <a:pt x="3126" y="261"/>
                    <a:pt x="3117" y="266"/>
                    <a:pt x="3114" y="270"/>
                  </a:cubicBezTo>
                  <a:cubicBezTo>
                    <a:pt x="3113" y="277"/>
                    <a:pt x="3115" y="281"/>
                    <a:pt x="3122" y="282"/>
                  </a:cubicBezTo>
                  <a:cubicBezTo>
                    <a:pt x="3127" y="277"/>
                    <a:pt x="3141" y="274"/>
                    <a:pt x="3138" y="265"/>
                  </a:cubicBezTo>
                  <a:cubicBezTo>
                    <a:pt x="3137" y="262"/>
                    <a:pt x="3135" y="261"/>
                    <a:pt x="3132" y="261"/>
                  </a:cubicBezTo>
                  <a:moveTo>
                    <a:pt x="465" y="257"/>
                  </a:moveTo>
                  <a:cubicBezTo>
                    <a:pt x="464" y="257"/>
                    <a:pt x="464" y="257"/>
                    <a:pt x="463" y="257"/>
                  </a:cubicBezTo>
                  <a:cubicBezTo>
                    <a:pt x="461" y="259"/>
                    <a:pt x="459" y="262"/>
                    <a:pt x="459" y="265"/>
                  </a:cubicBezTo>
                  <a:cubicBezTo>
                    <a:pt x="460" y="266"/>
                    <a:pt x="460" y="266"/>
                    <a:pt x="461" y="266"/>
                  </a:cubicBezTo>
                  <a:cubicBezTo>
                    <a:pt x="466" y="266"/>
                    <a:pt x="468" y="262"/>
                    <a:pt x="469" y="259"/>
                  </a:cubicBezTo>
                  <a:cubicBezTo>
                    <a:pt x="467" y="259"/>
                    <a:pt x="467" y="257"/>
                    <a:pt x="465" y="257"/>
                  </a:cubicBezTo>
                  <a:moveTo>
                    <a:pt x="785" y="256"/>
                  </a:moveTo>
                  <a:cubicBezTo>
                    <a:pt x="784" y="256"/>
                    <a:pt x="782" y="256"/>
                    <a:pt x="781" y="256"/>
                  </a:cubicBezTo>
                  <a:cubicBezTo>
                    <a:pt x="768" y="259"/>
                    <a:pt x="773" y="275"/>
                    <a:pt x="783" y="275"/>
                  </a:cubicBezTo>
                  <a:cubicBezTo>
                    <a:pt x="783" y="275"/>
                    <a:pt x="783" y="275"/>
                    <a:pt x="783" y="275"/>
                  </a:cubicBezTo>
                  <a:cubicBezTo>
                    <a:pt x="793" y="274"/>
                    <a:pt x="798" y="256"/>
                    <a:pt x="785" y="256"/>
                  </a:cubicBezTo>
                  <a:moveTo>
                    <a:pt x="489" y="245"/>
                  </a:moveTo>
                  <a:cubicBezTo>
                    <a:pt x="484" y="245"/>
                    <a:pt x="481" y="249"/>
                    <a:pt x="479" y="252"/>
                  </a:cubicBezTo>
                  <a:cubicBezTo>
                    <a:pt x="480" y="254"/>
                    <a:pt x="482" y="254"/>
                    <a:pt x="484" y="254"/>
                  </a:cubicBezTo>
                  <a:cubicBezTo>
                    <a:pt x="488" y="254"/>
                    <a:pt x="493" y="250"/>
                    <a:pt x="492" y="246"/>
                  </a:cubicBezTo>
                  <a:cubicBezTo>
                    <a:pt x="491" y="245"/>
                    <a:pt x="490" y="245"/>
                    <a:pt x="489" y="245"/>
                  </a:cubicBezTo>
                  <a:moveTo>
                    <a:pt x="2912" y="241"/>
                  </a:moveTo>
                  <a:cubicBezTo>
                    <a:pt x="2904" y="241"/>
                    <a:pt x="2897" y="244"/>
                    <a:pt x="2896" y="252"/>
                  </a:cubicBezTo>
                  <a:cubicBezTo>
                    <a:pt x="2906" y="253"/>
                    <a:pt x="2916" y="258"/>
                    <a:pt x="2926" y="258"/>
                  </a:cubicBezTo>
                  <a:cubicBezTo>
                    <a:pt x="2930" y="258"/>
                    <a:pt x="2934" y="257"/>
                    <a:pt x="2938" y="254"/>
                  </a:cubicBezTo>
                  <a:cubicBezTo>
                    <a:pt x="2936" y="247"/>
                    <a:pt x="2923" y="241"/>
                    <a:pt x="2912" y="241"/>
                  </a:cubicBezTo>
                  <a:moveTo>
                    <a:pt x="23" y="237"/>
                  </a:moveTo>
                  <a:cubicBezTo>
                    <a:pt x="16" y="237"/>
                    <a:pt x="6" y="240"/>
                    <a:pt x="0" y="241"/>
                  </a:cubicBezTo>
                  <a:cubicBezTo>
                    <a:pt x="2" y="247"/>
                    <a:pt x="8" y="249"/>
                    <a:pt x="15" y="249"/>
                  </a:cubicBezTo>
                  <a:cubicBezTo>
                    <a:pt x="22" y="249"/>
                    <a:pt x="30" y="247"/>
                    <a:pt x="33" y="243"/>
                  </a:cubicBezTo>
                  <a:cubicBezTo>
                    <a:pt x="32" y="239"/>
                    <a:pt x="28" y="237"/>
                    <a:pt x="23" y="237"/>
                  </a:cubicBezTo>
                  <a:moveTo>
                    <a:pt x="2951" y="212"/>
                  </a:moveTo>
                  <a:cubicBezTo>
                    <a:pt x="2938" y="212"/>
                    <a:pt x="2927" y="214"/>
                    <a:pt x="2926" y="223"/>
                  </a:cubicBezTo>
                  <a:cubicBezTo>
                    <a:pt x="2925" y="227"/>
                    <a:pt x="2931" y="233"/>
                    <a:pt x="2929" y="239"/>
                  </a:cubicBezTo>
                  <a:cubicBezTo>
                    <a:pt x="2936" y="241"/>
                    <a:pt x="2946" y="241"/>
                    <a:pt x="2951" y="246"/>
                  </a:cubicBezTo>
                  <a:cubicBezTo>
                    <a:pt x="2951" y="250"/>
                    <a:pt x="2944" y="248"/>
                    <a:pt x="2946" y="253"/>
                  </a:cubicBezTo>
                  <a:cubicBezTo>
                    <a:pt x="2946" y="257"/>
                    <a:pt x="2953" y="255"/>
                    <a:pt x="2952" y="260"/>
                  </a:cubicBezTo>
                  <a:cubicBezTo>
                    <a:pt x="2949" y="264"/>
                    <a:pt x="2940" y="264"/>
                    <a:pt x="2938" y="269"/>
                  </a:cubicBezTo>
                  <a:cubicBezTo>
                    <a:pt x="2939" y="273"/>
                    <a:pt x="2943" y="282"/>
                    <a:pt x="2935" y="282"/>
                  </a:cubicBezTo>
                  <a:cubicBezTo>
                    <a:pt x="2935" y="282"/>
                    <a:pt x="2934" y="282"/>
                    <a:pt x="2933" y="282"/>
                  </a:cubicBezTo>
                  <a:cubicBezTo>
                    <a:pt x="2929" y="279"/>
                    <a:pt x="2931" y="271"/>
                    <a:pt x="2929" y="266"/>
                  </a:cubicBezTo>
                  <a:cubicBezTo>
                    <a:pt x="2927" y="266"/>
                    <a:pt x="2925" y="265"/>
                    <a:pt x="2923" y="265"/>
                  </a:cubicBezTo>
                  <a:cubicBezTo>
                    <a:pt x="2922" y="265"/>
                    <a:pt x="2922" y="265"/>
                    <a:pt x="2921" y="265"/>
                  </a:cubicBezTo>
                  <a:cubicBezTo>
                    <a:pt x="2917" y="267"/>
                    <a:pt x="2920" y="274"/>
                    <a:pt x="2915" y="274"/>
                  </a:cubicBezTo>
                  <a:cubicBezTo>
                    <a:pt x="2915" y="274"/>
                    <a:pt x="2915" y="274"/>
                    <a:pt x="2915" y="274"/>
                  </a:cubicBezTo>
                  <a:cubicBezTo>
                    <a:pt x="2909" y="273"/>
                    <a:pt x="2909" y="268"/>
                    <a:pt x="2903" y="267"/>
                  </a:cubicBezTo>
                  <a:cubicBezTo>
                    <a:pt x="2898" y="270"/>
                    <a:pt x="2893" y="271"/>
                    <a:pt x="2887" y="271"/>
                  </a:cubicBezTo>
                  <a:cubicBezTo>
                    <a:pt x="2880" y="271"/>
                    <a:pt x="2872" y="270"/>
                    <a:pt x="2865" y="268"/>
                  </a:cubicBezTo>
                  <a:cubicBezTo>
                    <a:pt x="2858" y="267"/>
                    <a:pt x="2851" y="265"/>
                    <a:pt x="2845" y="265"/>
                  </a:cubicBezTo>
                  <a:cubicBezTo>
                    <a:pt x="2844" y="265"/>
                    <a:pt x="2843" y="265"/>
                    <a:pt x="2843" y="265"/>
                  </a:cubicBezTo>
                  <a:cubicBezTo>
                    <a:pt x="2837" y="263"/>
                    <a:pt x="2835" y="257"/>
                    <a:pt x="2828" y="255"/>
                  </a:cubicBezTo>
                  <a:cubicBezTo>
                    <a:pt x="2821" y="260"/>
                    <a:pt x="2811" y="258"/>
                    <a:pt x="2807" y="264"/>
                  </a:cubicBezTo>
                  <a:cubicBezTo>
                    <a:pt x="2808" y="266"/>
                    <a:pt x="2810" y="267"/>
                    <a:pt x="2812" y="267"/>
                  </a:cubicBezTo>
                  <a:cubicBezTo>
                    <a:pt x="2814" y="267"/>
                    <a:pt x="2816" y="266"/>
                    <a:pt x="2818" y="265"/>
                  </a:cubicBezTo>
                  <a:cubicBezTo>
                    <a:pt x="2821" y="264"/>
                    <a:pt x="2823" y="263"/>
                    <a:pt x="2825" y="263"/>
                  </a:cubicBezTo>
                  <a:cubicBezTo>
                    <a:pt x="2826" y="263"/>
                    <a:pt x="2827" y="263"/>
                    <a:pt x="2828" y="264"/>
                  </a:cubicBezTo>
                  <a:cubicBezTo>
                    <a:pt x="2825" y="269"/>
                    <a:pt x="2818" y="270"/>
                    <a:pt x="2813" y="272"/>
                  </a:cubicBezTo>
                  <a:cubicBezTo>
                    <a:pt x="2817" y="276"/>
                    <a:pt x="2823" y="288"/>
                    <a:pt x="2810" y="288"/>
                  </a:cubicBezTo>
                  <a:cubicBezTo>
                    <a:pt x="2809" y="288"/>
                    <a:pt x="2809" y="288"/>
                    <a:pt x="2808" y="288"/>
                  </a:cubicBezTo>
                  <a:cubicBezTo>
                    <a:pt x="2805" y="284"/>
                    <a:pt x="2810" y="280"/>
                    <a:pt x="2807" y="277"/>
                  </a:cubicBezTo>
                  <a:cubicBezTo>
                    <a:pt x="2801" y="275"/>
                    <a:pt x="2797" y="268"/>
                    <a:pt x="2788" y="268"/>
                  </a:cubicBezTo>
                  <a:cubicBezTo>
                    <a:pt x="2788" y="268"/>
                    <a:pt x="2788" y="268"/>
                    <a:pt x="2788" y="268"/>
                  </a:cubicBezTo>
                  <a:cubicBezTo>
                    <a:pt x="2785" y="268"/>
                    <a:pt x="2780" y="271"/>
                    <a:pt x="2776" y="272"/>
                  </a:cubicBezTo>
                  <a:cubicBezTo>
                    <a:pt x="2772" y="272"/>
                    <a:pt x="2768" y="273"/>
                    <a:pt x="2764" y="273"/>
                  </a:cubicBezTo>
                  <a:cubicBezTo>
                    <a:pt x="2756" y="273"/>
                    <a:pt x="2748" y="272"/>
                    <a:pt x="2742" y="269"/>
                  </a:cubicBezTo>
                  <a:cubicBezTo>
                    <a:pt x="2741" y="264"/>
                    <a:pt x="2747" y="265"/>
                    <a:pt x="2747" y="262"/>
                  </a:cubicBezTo>
                  <a:cubicBezTo>
                    <a:pt x="2744" y="258"/>
                    <a:pt x="2741" y="257"/>
                    <a:pt x="2738" y="257"/>
                  </a:cubicBezTo>
                  <a:cubicBezTo>
                    <a:pt x="2734" y="257"/>
                    <a:pt x="2731" y="258"/>
                    <a:pt x="2727" y="258"/>
                  </a:cubicBezTo>
                  <a:cubicBezTo>
                    <a:pt x="2727" y="258"/>
                    <a:pt x="2727" y="258"/>
                    <a:pt x="2727" y="258"/>
                  </a:cubicBezTo>
                  <a:cubicBezTo>
                    <a:pt x="2718" y="258"/>
                    <a:pt x="2714" y="252"/>
                    <a:pt x="2705" y="249"/>
                  </a:cubicBezTo>
                  <a:cubicBezTo>
                    <a:pt x="2692" y="245"/>
                    <a:pt x="2677" y="247"/>
                    <a:pt x="2662" y="244"/>
                  </a:cubicBezTo>
                  <a:cubicBezTo>
                    <a:pt x="2658" y="245"/>
                    <a:pt x="2659" y="250"/>
                    <a:pt x="2654" y="250"/>
                  </a:cubicBezTo>
                  <a:cubicBezTo>
                    <a:pt x="2654" y="250"/>
                    <a:pt x="2654" y="250"/>
                    <a:pt x="2654" y="250"/>
                  </a:cubicBezTo>
                  <a:cubicBezTo>
                    <a:pt x="2648" y="248"/>
                    <a:pt x="2650" y="239"/>
                    <a:pt x="2642" y="239"/>
                  </a:cubicBezTo>
                  <a:cubicBezTo>
                    <a:pt x="2638" y="241"/>
                    <a:pt x="2642" y="250"/>
                    <a:pt x="2636" y="250"/>
                  </a:cubicBezTo>
                  <a:cubicBezTo>
                    <a:pt x="2636" y="250"/>
                    <a:pt x="2636" y="250"/>
                    <a:pt x="2635" y="250"/>
                  </a:cubicBezTo>
                  <a:cubicBezTo>
                    <a:pt x="2627" y="249"/>
                    <a:pt x="2627" y="231"/>
                    <a:pt x="2619" y="230"/>
                  </a:cubicBezTo>
                  <a:cubicBezTo>
                    <a:pt x="2618" y="230"/>
                    <a:pt x="2618" y="230"/>
                    <a:pt x="2617" y="230"/>
                  </a:cubicBezTo>
                  <a:cubicBezTo>
                    <a:pt x="2611" y="230"/>
                    <a:pt x="2610" y="235"/>
                    <a:pt x="2609" y="242"/>
                  </a:cubicBezTo>
                  <a:cubicBezTo>
                    <a:pt x="2603" y="245"/>
                    <a:pt x="2594" y="251"/>
                    <a:pt x="2587" y="251"/>
                  </a:cubicBezTo>
                  <a:cubicBezTo>
                    <a:pt x="2585" y="251"/>
                    <a:pt x="2583" y="250"/>
                    <a:pt x="2581" y="250"/>
                  </a:cubicBezTo>
                  <a:cubicBezTo>
                    <a:pt x="2575" y="253"/>
                    <a:pt x="2572" y="261"/>
                    <a:pt x="2564" y="261"/>
                  </a:cubicBezTo>
                  <a:cubicBezTo>
                    <a:pt x="2563" y="261"/>
                    <a:pt x="2561" y="261"/>
                    <a:pt x="2560" y="261"/>
                  </a:cubicBezTo>
                  <a:cubicBezTo>
                    <a:pt x="2562" y="244"/>
                    <a:pt x="2592" y="251"/>
                    <a:pt x="2596" y="237"/>
                  </a:cubicBezTo>
                  <a:cubicBezTo>
                    <a:pt x="2583" y="238"/>
                    <a:pt x="2568" y="245"/>
                    <a:pt x="2555" y="249"/>
                  </a:cubicBezTo>
                  <a:cubicBezTo>
                    <a:pt x="2552" y="247"/>
                    <a:pt x="2549" y="246"/>
                    <a:pt x="2546" y="246"/>
                  </a:cubicBezTo>
                  <a:cubicBezTo>
                    <a:pt x="2541" y="246"/>
                    <a:pt x="2535" y="248"/>
                    <a:pt x="2531" y="251"/>
                  </a:cubicBezTo>
                  <a:cubicBezTo>
                    <a:pt x="2530" y="254"/>
                    <a:pt x="2535" y="258"/>
                    <a:pt x="2532" y="260"/>
                  </a:cubicBezTo>
                  <a:cubicBezTo>
                    <a:pt x="2520" y="257"/>
                    <a:pt x="2511" y="251"/>
                    <a:pt x="2499" y="247"/>
                  </a:cubicBezTo>
                  <a:cubicBezTo>
                    <a:pt x="2499" y="385"/>
                    <a:pt x="2499" y="385"/>
                    <a:pt x="2499" y="385"/>
                  </a:cubicBezTo>
                  <a:cubicBezTo>
                    <a:pt x="2507" y="390"/>
                    <a:pt x="2515" y="395"/>
                    <a:pt x="2522" y="400"/>
                  </a:cubicBezTo>
                  <a:cubicBezTo>
                    <a:pt x="2528" y="396"/>
                    <a:pt x="2532" y="396"/>
                    <a:pt x="2541" y="396"/>
                  </a:cubicBezTo>
                  <a:cubicBezTo>
                    <a:pt x="2551" y="408"/>
                    <a:pt x="2570" y="413"/>
                    <a:pt x="2574" y="429"/>
                  </a:cubicBezTo>
                  <a:cubicBezTo>
                    <a:pt x="2586" y="430"/>
                    <a:pt x="2592" y="438"/>
                    <a:pt x="2590" y="448"/>
                  </a:cubicBezTo>
                  <a:cubicBezTo>
                    <a:pt x="2601" y="456"/>
                    <a:pt x="2610" y="466"/>
                    <a:pt x="2623" y="472"/>
                  </a:cubicBezTo>
                  <a:cubicBezTo>
                    <a:pt x="2623" y="477"/>
                    <a:pt x="2615" y="476"/>
                    <a:pt x="2617" y="482"/>
                  </a:cubicBezTo>
                  <a:cubicBezTo>
                    <a:pt x="2627" y="486"/>
                    <a:pt x="2641" y="491"/>
                    <a:pt x="2653" y="498"/>
                  </a:cubicBezTo>
                  <a:cubicBezTo>
                    <a:pt x="3212" y="498"/>
                    <a:pt x="3212" y="498"/>
                    <a:pt x="3212" y="498"/>
                  </a:cubicBezTo>
                  <a:cubicBezTo>
                    <a:pt x="3217" y="494"/>
                    <a:pt x="3221" y="491"/>
                    <a:pt x="3226" y="487"/>
                  </a:cubicBezTo>
                  <a:cubicBezTo>
                    <a:pt x="3231" y="489"/>
                    <a:pt x="3237" y="489"/>
                    <a:pt x="3243" y="489"/>
                  </a:cubicBezTo>
                  <a:cubicBezTo>
                    <a:pt x="3247" y="489"/>
                    <a:pt x="3252" y="489"/>
                    <a:pt x="3256" y="489"/>
                  </a:cubicBezTo>
                  <a:cubicBezTo>
                    <a:pt x="3260" y="488"/>
                    <a:pt x="3264" y="488"/>
                    <a:pt x="3269" y="488"/>
                  </a:cubicBezTo>
                  <a:cubicBezTo>
                    <a:pt x="3275" y="488"/>
                    <a:pt x="3280" y="489"/>
                    <a:pt x="3286" y="490"/>
                  </a:cubicBezTo>
                  <a:cubicBezTo>
                    <a:pt x="3286" y="489"/>
                    <a:pt x="3286" y="489"/>
                    <a:pt x="3287" y="489"/>
                  </a:cubicBezTo>
                  <a:cubicBezTo>
                    <a:pt x="3287" y="489"/>
                    <a:pt x="3288" y="489"/>
                    <a:pt x="3288" y="489"/>
                  </a:cubicBezTo>
                  <a:cubicBezTo>
                    <a:pt x="3294" y="484"/>
                    <a:pt x="3296" y="478"/>
                    <a:pt x="3306" y="475"/>
                  </a:cubicBezTo>
                  <a:cubicBezTo>
                    <a:pt x="3318" y="470"/>
                    <a:pt x="3335" y="471"/>
                    <a:pt x="3332" y="456"/>
                  </a:cubicBezTo>
                  <a:cubicBezTo>
                    <a:pt x="3325" y="453"/>
                    <a:pt x="3322" y="448"/>
                    <a:pt x="3314" y="447"/>
                  </a:cubicBezTo>
                  <a:cubicBezTo>
                    <a:pt x="3313" y="447"/>
                    <a:pt x="3312" y="447"/>
                    <a:pt x="3311" y="447"/>
                  </a:cubicBezTo>
                  <a:cubicBezTo>
                    <a:pt x="3307" y="447"/>
                    <a:pt x="3303" y="449"/>
                    <a:pt x="3300" y="450"/>
                  </a:cubicBezTo>
                  <a:cubicBezTo>
                    <a:pt x="3297" y="452"/>
                    <a:pt x="3294" y="454"/>
                    <a:pt x="3291" y="454"/>
                  </a:cubicBezTo>
                  <a:cubicBezTo>
                    <a:pt x="3289" y="454"/>
                    <a:pt x="3286" y="453"/>
                    <a:pt x="3283" y="452"/>
                  </a:cubicBezTo>
                  <a:cubicBezTo>
                    <a:pt x="3283" y="446"/>
                    <a:pt x="3287" y="445"/>
                    <a:pt x="3292" y="445"/>
                  </a:cubicBezTo>
                  <a:cubicBezTo>
                    <a:pt x="3294" y="445"/>
                    <a:pt x="3296" y="445"/>
                    <a:pt x="3298" y="445"/>
                  </a:cubicBezTo>
                  <a:cubicBezTo>
                    <a:pt x="3300" y="445"/>
                    <a:pt x="3302" y="446"/>
                    <a:pt x="3304" y="446"/>
                  </a:cubicBezTo>
                  <a:cubicBezTo>
                    <a:pt x="3308" y="446"/>
                    <a:pt x="3312" y="445"/>
                    <a:pt x="3313" y="441"/>
                  </a:cubicBezTo>
                  <a:cubicBezTo>
                    <a:pt x="3310" y="432"/>
                    <a:pt x="3290" y="438"/>
                    <a:pt x="3283" y="432"/>
                  </a:cubicBezTo>
                  <a:cubicBezTo>
                    <a:pt x="3273" y="420"/>
                    <a:pt x="3269" y="403"/>
                    <a:pt x="3257" y="392"/>
                  </a:cubicBezTo>
                  <a:cubicBezTo>
                    <a:pt x="3253" y="383"/>
                    <a:pt x="3253" y="371"/>
                    <a:pt x="3240" y="368"/>
                  </a:cubicBezTo>
                  <a:cubicBezTo>
                    <a:pt x="3229" y="377"/>
                    <a:pt x="3233" y="396"/>
                    <a:pt x="3216" y="396"/>
                  </a:cubicBezTo>
                  <a:cubicBezTo>
                    <a:pt x="3215" y="396"/>
                    <a:pt x="3214" y="396"/>
                    <a:pt x="3214" y="396"/>
                  </a:cubicBezTo>
                  <a:cubicBezTo>
                    <a:pt x="3210" y="396"/>
                    <a:pt x="3207" y="392"/>
                    <a:pt x="3203" y="391"/>
                  </a:cubicBezTo>
                  <a:cubicBezTo>
                    <a:pt x="3202" y="391"/>
                    <a:pt x="3201" y="391"/>
                    <a:pt x="3201" y="391"/>
                  </a:cubicBezTo>
                  <a:cubicBezTo>
                    <a:pt x="3200" y="391"/>
                    <a:pt x="3198" y="392"/>
                    <a:pt x="3197" y="392"/>
                  </a:cubicBezTo>
                  <a:cubicBezTo>
                    <a:pt x="3196" y="392"/>
                    <a:pt x="3195" y="392"/>
                    <a:pt x="3194" y="392"/>
                  </a:cubicBezTo>
                  <a:cubicBezTo>
                    <a:pt x="3192" y="392"/>
                    <a:pt x="3191" y="392"/>
                    <a:pt x="3189" y="391"/>
                  </a:cubicBezTo>
                  <a:cubicBezTo>
                    <a:pt x="3195" y="384"/>
                    <a:pt x="3188" y="375"/>
                    <a:pt x="3194" y="366"/>
                  </a:cubicBezTo>
                  <a:cubicBezTo>
                    <a:pt x="3190" y="363"/>
                    <a:pt x="3184" y="362"/>
                    <a:pt x="3177" y="361"/>
                  </a:cubicBezTo>
                  <a:cubicBezTo>
                    <a:pt x="3169" y="353"/>
                    <a:pt x="3161" y="343"/>
                    <a:pt x="3146" y="343"/>
                  </a:cubicBezTo>
                  <a:cubicBezTo>
                    <a:pt x="3143" y="343"/>
                    <a:pt x="3139" y="344"/>
                    <a:pt x="3135" y="345"/>
                  </a:cubicBezTo>
                  <a:cubicBezTo>
                    <a:pt x="3132" y="342"/>
                    <a:pt x="3125" y="341"/>
                    <a:pt x="3119" y="341"/>
                  </a:cubicBezTo>
                  <a:cubicBezTo>
                    <a:pt x="3112" y="341"/>
                    <a:pt x="3106" y="343"/>
                    <a:pt x="3105" y="348"/>
                  </a:cubicBezTo>
                  <a:cubicBezTo>
                    <a:pt x="3111" y="356"/>
                    <a:pt x="3107" y="367"/>
                    <a:pt x="3114" y="375"/>
                  </a:cubicBezTo>
                  <a:cubicBezTo>
                    <a:pt x="3111" y="381"/>
                    <a:pt x="3103" y="383"/>
                    <a:pt x="3104" y="390"/>
                  </a:cubicBezTo>
                  <a:cubicBezTo>
                    <a:pt x="3105" y="393"/>
                    <a:pt x="3111" y="394"/>
                    <a:pt x="3114" y="398"/>
                  </a:cubicBezTo>
                  <a:cubicBezTo>
                    <a:pt x="3119" y="405"/>
                    <a:pt x="3120" y="413"/>
                    <a:pt x="3124" y="418"/>
                  </a:cubicBezTo>
                  <a:cubicBezTo>
                    <a:pt x="3120" y="429"/>
                    <a:pt x="3107" y="433"/>
                    <a:pt x="3095" y="437"/>
                  </a:cubicBezTo>
                  <a:cubicBezTo>
                    <a:pt x="3098" y="451"/>
                    <a:pt x="3112" y="477"/>
                    <a:pt x="3091" y="482"/>
                  </a:cubicBezTo>
                  <a:cubicBezTo>
                    <a:pt x="3081" y="477"/>
                    <a:pt x="3073" y="469"/>
                    <a:pt x="3066" y="460"/>
                  </a:cubicBezTo>
                  <a:cubicBezTo>
                    <a:pt x="3065" y="450"/>
                    <a:pt x="3070" y="440"/>
                    <a:pt x="3063" y="435"/>
                  </a:cubicBezTo>
                  <a:cubicBezTo>
                    <a:pt x="3026" y="434"/>
                    <a:pt x="3008" y="417"/>
                    <a:pt x="2980" y="409"/>
                  </a:cubicBezTo>
                  <a:cubicBezTo>
                    <a:pt x="2975" y="409"/>
                    <a:pt x="2974" y="412"/>
                    <a:pt x="2969" y="412"/>
                  </a:cubicBezTo>
                  <a:cubicBezTo>
                    <a:pt x="2968" y="412"/>
                    <a:pt x="2968" y="412"/>
                    <a:pt x="2968" y="412"/>
                  </a:cubicBezTo>
                  <a:cubicBezTo>
                    <a:pt x="2963" y="407"/>
                    <a:pt x="2963" y="398"/>
                    <a:pt x="2958" y="393"/>
                  </a:cubicBezTo>
                  <a:cubicBezTo>
                    <a:pt x="2956" y="393"/>
                    <a:pt x="2953" y="392"/>
                    <a:pt x="2950" y="392"/>
                  </a:cubicBezTo>
                  <a:cubicBezTo>
                    <a:pt x="2949" y="392"/>
                    <a:pt x="2948" y="392"/>
                    <a:pt x="2947" y="392"/>
                  </a:cubicBezTo>
                  <a:cubicBezTo>
                    <a:pt x="2944" y="388"/>
                    <a:pt x="2940" y="384"/>
                    <a:pt x="2940" y="379"/>
                  </a:cubicBezTo>
                  <a:cubicBezTo>
                    <a:pt x="2940" y="372"/>
                    <a:pt x="2953" y="356"/>
                    <a:pt x="2958" y="352"/>
                  </a:cubicBezTo>
                  <a:cubicBezTo>
                    <a:pt x="2966" y="344"/>
                    <a:pt x="2981" y="343"/>
                    <a:pt x="2983" y="335"/>
                  </a:cubicBezTo>
                  <a:cubicBezTo>
                    <a:pt x="2969" y="329"/>
                    <a:pt x="2949" y="330"/>
                    <a:pt x="2936" y="322"/>
                  </a:cubicBezTo>
                  <a:cubicBezTo>
                    <a:pt x="2939" y="320"/>
                    <a:pt x="2943" y="319"/>
                    <a:pt x="2947" y="319"/>
                  </a:cubicBezTo>
                  <a:cubicBezTo>
                    <a:pt x="2959" y="319"/>
                    <a:pt x="2973" y="326"/>
                    <a:pt x="2985" y="327"/>
                  </a:cubicBezTo>
                  <a:cubicBezTo>
                    <a:pt x="2988" y="323"/>
                    <a:pt x="2993" y="320"/>
                    <a:pt x="2998" y="320"/>
                  </a:cubicBezTo>
                  <a:cubicBezTo>
                    <a:pt x="3000" y="320"/>
                    <a:pt x="3003" y="321"/>
                    <a:pt x="3005" y="322"/>
                  </a:cubicBezTo>
                  <a:cubicBezTo>
                    <a:pt x="3011" y="319"/>
                    <a:pt x="3018" y="316"/>
                    <a:pt x="3018" y="308"/>
                  </a:cubicBezTo>
                  <a:cubicBezTo>
                    <a:pt x="3008" y="306"/>
                    <a:pt x="2995" y="306"/>
                    <a:pt x="2991" y="299"/>
                  </a:cubicBezTo>
                  <a:cubicBezTo>
                    <a:pt x="2993" y="297"/>
                    <a:pt x="2996" y="297"/>
                    <a:pt x="2998" y="297"/>
                  </a:cubicBezTo>
                  <a:cubicBezTo>
                    <a:pt x="3002" y="297"/>
                    <a:pt x="3006" y="298"/>
                    <a:pt x="3010" y="299"/>
                  </a:cubicBezTo>
                  <a:cubicBezTo>
                    <a:pt x="3014" y="301"/>
                    <a:pt x="3018" y="302"/>
                    <a:pt x="3021" y="302"/>
                  </a:cubicBezTo>
                  <a:cubicBezTo>
                    <a:pt x="3022" y="302"/>
                    <a:pt x="3022" y="302"/>
                    <a:pt x="3023" y="302"/>
                  </a:cubicBezTo>
                  <a:cubicBezTo>
                    <a:pt x="3028" y="297"/>
                    <a:pt x="3024" y="287"/>
                    <a:pt x="3033" y="286"/>
                  </a:cubicBezTo>
                  <a:cubicBezTo>
                    <a:pt x="3037" y="286"/>
                    <a:pt x="3038" y="290"/>
                    <a:pt x="3042" y="290"/>
                  </a:cubicBezTo>
                  <a:cubicBezTo>
                    <a:pt x="3043" y="290"/>
                    <a:pt x="3043" y="290"/>
                    <a:pt x="3043" y="290"/>
                  </a:cubicBezTo>
                  <a:cubicBezTo>
                    <a:pt x="3047" y="289"/>
                    <a:pt x="3044" y="284"/>
                    <a:pt x="3048" y="284"/>
                  </a:cubicBezTo>
                  <a:cubicBezTo>
                    <a:pt x="3048" y="284"/>
                    <a:pt x="3048" y="284"/>
                    <a:pt x="3049" y="284"/>
                  </a:cubicBezTo>
                  <a:cubicBezTo>
                    <a:pt x="3054" y="285"/>
                    <a:pt x="3054" y="290"/>
                    <a:pt x="3060" y="290"/>
                  </a:cubicBezTo>
                  <a:cubicBezTo>
                    <a:pt x="3067" y="287"/>
                    <a:pt x="3073" y="282"/>
                    <a:pt x="3076" y="275"/>
                  </a:cubicBezTo>
                  <a:cubicBezTo>
                    <a:pt x="3073" y="270"/>
                    <a:pt x="3071" y="265"/>
                    <a:pt x="3067" y="261"/>
                  </a:cubicBezTo>
                  <a:cubicBezTo>
                    <a:pt x="3069" y="258"/>
                    <a:pt x="3073" y="257"/>
                    <a:pt x="3073" y="253"/>
                  </a:cubicBezTo>
                  <a:cubicBezTo>
                    <a:pt x="3070" y="248"/>
                    <a:pt x="3065" y="244"/>
                    <a:pt x="3056" y="244"/>
                  </a:cubicBezTo>
                  <a:cubicBezTo>
                    <a:pt x="3055" y="244"/>
                    <a:pt x="3054" y="244"/>
                    <a:pt x="3053" y="244"/>
                  </a:cubicBezTo>
                  <a:cubicBezTo>
                    <a:pt x="3050" y="242"/>
                    <a:pt x="3045" y="239"/>
                    <a:pt x="3041" y="239"/>
                  </a:cubicBezTo>
                  <a:cubicBezTo>
                    <a:pt x="3039" y="239"/>
                    <a:pt x="3037" y="240"/>
                    <a:pt x="3035" y="241"/>
                  </a:cubicBezTo>
                  <a:cubicBezTo>
                    <a:pt x="3034" y="247"/>
                    <a:pt x="3041" y="247"/>
                    <a:pt x="3040" y="253"/>
                  </a:cubicBezTo>
                  <a:cubicBezTo>
                    <a:pt x="3038" y="256"/>
                    <a:pt x="3034" y="256"/>
                    <a:pt x="3031" y="258"/>
                  </a:cubicBezTo>
                  <a:cubicBezTo>
                    <a:pt x="3034" y="268"/>
                    <a:pt x="3026" y="277"/>
                    <a:pt x="3017" y="277"/>
                  </a:cubicBezTo>
                  <a:cubicBezTo>
                    <a:pt x="3017" y="277"/>
                    <a:pt x="3017" y="277"/>
                    <a:pt x="3016" y="277"/>
                  </a:cubicBezTo>
                  <a:cubicBezTo>
                    <a:pt x="3001" y="275"/>
                    <a:pt x="3012" y="262"/>
                    <a:pt x="3011" y="255"/>
                  </a:cubicBezTo>
                  <a:cubicBezTo>
                    <a:pt x="3010" y="250"/>
                    <a:pt x="3003" y="247"/>
                    <a:pt x="2998" y="247"/>
                  </a:cubicBezTo>
                  <a:cubicBezTo>
                    <a:pt x="2997" y="247"/>
                    <a:pt x="2997" y="247"/>
                    <a:pt x="2997" y="247"/>
                  </a:cubicBezTo>
                  <a:cubicBezTo>
                    <a:pt x="2988" y="249"/>
                    <a:pt x="2994" y="254"/>
                    <a:pt x="2990" y="262"/>
                  </a:cubicBezTo>
                  <a:cubicBezTo>
                    <a:pt x="2990" y="262"/>
                    <a:pt x="2990" y="262"/>
                    <a:pt x="2990" y="262"/>
                  </a:cubicBezTo>
                  <a:cubicBezTo>
                    <a:pt x="2981" y="262"/>
                    <a:pt x="2984" y="251"/>
                    <a:pt x="2979" y="248"/>
                  </a:cubicBezTo>
                  <a:cubicBezTo>
                    <a:pt x="2976" y="245"/>
                    <a:pt x="2964" y="248"/>
                    <a:pt x="2964" y="242"/>
                  </a:cubicBezTo>
                  <a:cubicBezTo>
                    <a:pt x="2964" y="237"/>
                    <a:pt x="2971" y="237"/>
                    <a:pt x="2972" y="232"/>
                  </a:cubicBezTo>
                  <a:cubicBezTo>
                    <a:pt x="2966" y="225"/>
                    <a:pt x="2961" y="217"/>
                    <a:pt x="2953" y="212"/>
                  </a:cubicBezTo>
                  <a:cubicBezTo>
                    <a:pt x="2952" y="212"/>
                    <a:pt x="2951" y="212"/>
                    <a:pt x="2951" y="212"/>
                  </a:cubicBezTo>
                  <a:moveTo>
                    <a:pt x="839" y="202"/>
                  </a:moveTo>
                  <a:cubicBezTo>
                    <a:pt x="830" y="202"/>
                    <a:pt x="820" y="205"/>
                    <a:pt x="818" y="211"/>
                  </a:cubicBezTo>
                  <a:cubicBezTo>
                    <a:pt x="820" y="218"/>
                    <a:pt x="809" y="219"/>
                    <a:pt x="808" y="226"/>
                  </a:cubicBezTo>
                  <a:cubicBezTo>
                    <a:pt x="810" y="228"/>
                    <a:pt x="814" y="228"/>
                    <a:pt x="818" y="228"/>
                  </a:cubicBezTo>
                  <a:cubicBezTo>
                    <a:pt x="819" y="228"/>
                    <a:pt x="819" y="228"/>
                    <a:pt x="820" y="228"/>
                  </a:cubicBezTo>
                  <a:cubicBezTo>
                    <a:pt x="820" y="228"/>
                    <a:pt x="821" y="228"/>
                    <a:pt x="822" y="228"/>
                  </a:cubicBezTo>
                  <a:cubicBezTo>
                    <a:pt x="827" y="228"/>
                    <a:pt x="832" y="228"/>
                    <a:pt x="833" y="234"/>
                  </a:cubicBezTo>
                  <a:cubicBezTo>
                    <a:pt x="832" y="235"/>
                    <a:pt x="830" y="236"/>
                    <a:pt x="829" y="236"/>
                  </a:cubicBezTo>
                  <a:cubicBezTo>
                    <a:pt x="827" y="236"/>
                    <a:pt x="826" y="235"/>
                    <a:pt x="824" y="233"/>
                  </a:cubicBezTo>
                  <a:cubicBezTo>
                    <a:pt x="823" y="232"/>
                    <a:pt x="821" y="231"/>
                    <a:pt x="818" y="231"/>
                  </a:cubicBezTo>
                  <a:cubicBezTo>
                    <a:pt x="818" y="231"/>
                    <a:pt x="818" y="231"/>
                    <a:pt x="818" y="231"/>
                  </a:cubicBezTo>
                  <a:cubicBezTo>
                    <a:pt x="817" y="234"/>
                    <a:pt x="817" y="235"/>
                    <a:pt x="818" y="238"/>
                  </a:cubicBezTo>
                  <a:cubicBezTo>
                    <a:pt x="826" y="238"/>
                    <a:pt x="832" y="246"/>
                    <a:pt x="842" y="247"/>
                  </a:cubicBezTo>
                  <a:cubicBezTo>
                    <a:pt x="843" y="247"/>
                    <a:pt x="844" y="247"/>
                    <a:pt x="845" y="247"/>
                  </a:cubicBezTo>
                  <a:cubicBezTo>
                    <a:pt x="851" y="247"/>
                    <a:pt x="858" y="245"/>
                    <a:pt x="865" y="244"/>
                  </a:cubicBezTo>
                  <a:cubicBezTo>
                    <a:pt x="861" y="232"/>
                    <a:pt x="841" y="222"/>
                    <a:pt x="854" y="206"/>
                  </a:cubicBezTo>
                  <a:cubicBezTo>
                    <a:pt x="851" y="203"/>
                    <a:pt x="845" y="202"/>
                    <a:pt x="839" y="202"/>
                  </a:cubicBezTo>
                  <a:moveTo>
                    <a:pt x="3096" y="176"/>
                  </a:moveTo>
                  <a:cubicBezTo>
                    <a:pt x="3090" y="176"/>
                    <a:pt x="3084" y="176"/>
                    <a:pt x="3080" y="177"/>
                  </a:cubicBezTo>
                  <a:cubicBezTo>
                    <a:pt x="3077" y="181"/>
                    <a:pt x="3080" y="183"/>
                    <a:pt x="3081" y="187"/>
                  </a:cubicBezTo>
                  <a:cubicBezTo>
                    <a:pt x="3076" y="181"/>
                    <a:pt x="3071" y="179"/>
                    <a:pt x="3064" y="179"/>
                  </a:cubicBezTo>
                  <a:cubicBezTo>
                    <a:pt x="3053" y="179"/>
                    <a:pt x="3040" y="186"/>
                    <a:pt x="3035" y="194"/>
                  </a:cubicBezTo>
                  <a:cubicBezTo>
                    <a:pt x="3038" y="195"/>
                    <a:pt x="3043" y="198"/>
                    <a:pt x="3040" y="201"/>
                  </a:cubicBezTo>
                  <a:cubicBezTo>
                    <a:pt x="3039" y="202"/>
                    <a:pt x="3039" y="202"/>
                    <a:pt x="3038" y="202"/>
                  </a:cubicBezTo>
                  <a:cubicBezTo>
                    <a:pt x="3037" y="202"/>
                    <a:pt x="3036" y="202"/>
                    <a:pt x="3036" y="202"/>
                  </a:cubicBezTo>
                  <a:cubicBezTo>
                    <a:pt x="3035" y="202"/>
                    <a:pt x="3034" y="202"/>
                    <a:pt x="3034" y="202"/>
                  </a:cubicBezTo>
                  <a:cubicBezTo>
                    <a:pt x="3033" y="202"/>
                    <a:pt x="3032" y="202"/>
                    <a:pt x="3032" y="203"/>
                  </a:cubicBezTo>
                  <a:cubicBezTo>
                    <a:pt x="3037" y="207"/>
                    <a:pt x="3054" y="219"/>
                    <a:pt x="3035" y="221"/>
                  </a:cubicBezTo>
                  <a:cubicBezTo>
                    <a:pt x="3034" y="218"/>
                    <a:pt x="3033" y="215"/>
                    <a:pt x="3033" y="212"/>
                  </a:cubicBezTo>
                  <a:cubicBezTo>
                    <a:pt x="3012" y="205"/>
                    <a:pt x="3027" y="187"/>
                    <a:pt x="3036" y="179"/>
                  </a:cubicBezTo>
                  <a:cubicBezTo>
                    <a:pt x="3034" y="177"/>
                    <a:pt x="3031" y="176"/>
                    <a:pt x="3027" y="176"/>
                  </a:cubicBezTo>
                  <a:cubicBezTo>
                    <a:pt x="3010" y="176"/>
                    <a:pt x="2985" y="199"/>
                    <a:pt x="2990" y="213"/>
                  </a:cubicBezTo>
                  <a:cubicBezTo>
                    <a:pt x="2993" y="222"/>
                    <a:pt x="3009" y="214"/>
                    <a:pt x="3014" y="222"/>
                  </a:cubicBezTo>
                  <a:cubicBezTo>
                    <a:pt x="3013" y="224"/>
                    <a:pt x="3012" y="225"/>
                    <a:pt x="3009" y="225"/>
                  </a:cubicBezTo>
                  <a:cubicBezTo>
                    <a:pt x="3008" y="225"/>
                    <a:pt x="3006" y="224"/>
                    <a:pt x="3004" y="224"/>
                  </a:cubicBezTo>
                  <a:cubicBezTo>
                    <a:pt x="3002" y="224"/>
                    <a:pt x="3001" y="224"/>
                    <a:pt x="2999" y="224"/>
                  </a:cubicBezTo>
                  <a:cubicBezTo>
                    <a:pt x="2999" y="224"/>
                    <a:pt x="2999" y="224"/>
                    <a:pt x="2999" y="224"/>
                  </a:cubicBezTo>
                  <a:cubicBezTo>
                    <a:pt x="2999" y="230"/>
                    <a:pt x="3004" y="232"/>
                    <a:pt x="3008" y="235"/>
                  </a:cubicBezTo>
                  <a:cubicBezTo>
                    <a:pt x="3013" y="234"/>
                    <a:pt x="3018" y="234"/>
                    <a:pt x="3023" y="234"/>
                  </a:cubicBezTo>
                  <a:cubicBezTo>
                    <a:pt x="3034" y="234"/>
                    <a:pt x="3045" y="235"/>
                    <a:pt x="3056" y="236"/>
                  </a:cubicBezTo>
                  <a:cubicBezTo>
                    <a:pt x="3066" y="237"/>
                    <a:pt x="3077" y="238"/>
                    <a:pt x="3087" y="238"/>
                  </a:cubicBezTo>
                  <a:cubicBezTo>
                    <a:pt x="3092" y="238"/>
                    <a:pt x="3097" y="238"/>
                    <a:pt x="3102" y="238"/>
                  </a:cubicBezTo>
                  <a:cubicBezTo>
                    <a:pt x="3104" y="232"/>
                    <a:pt x="3095" y="231"/>
                    <a:pt x="3100" y="226"/>
                  </a:cubicBezTo>
                  <a:cubicBezTo>
                    <a:pt x="3113" y="230"/>
                    <a:pt x="3115" y="242"/>
                    <a:pt x="3125" y="248"/>
                  </a:cubicBezTo>
                  <a:cubicBezTo>
                    <a:pt x="3124" y="250"/>
                    <a:pt x="3122" y="254"/>
                    <a:pt x="3124" y="256"/>
                  </a:cubicBezTo>
                  <a:cubicBezTo>
                    <a:pt x="3128" y="255"/>
                    <a:pt x="3133" y="254"/>
                    <a:pt x="3137" y="254"/>
                  </a:cubicBezTo>
                  <a:cubicBezTo>
                    <a:pt x="3148" y="254"/>
                    <a:pt x="3157" y="259"/>
                    <a:pt x="3163" y="265"/>
                  </a:cubicBezTo>
                  <a:cubicBezTo>
                    <a:pt x="3159" y="275"/>
                    <a:pt x="3152" y="283"/>
                    <a:pt x="3146" y="290"/>
                  </a:cubicBezTo>
                  <a:cubicBezTo>
                    <a:pt x="3147" y="294"/>
                    <a:pt x="3149" y="296"/>
                    <a:pt x="3148" y="300"/>
                  </a:cubicBezTo>
                  <a:cubicBezTo>
                    <a:pt x="3141" y="303"/>
                    <a:pt x="3130" y="304"/>
                    <a:pt x="3120" y="304"/>
                  </a:cubicBezTo>
                  <a:cubicBezTo>
                    <a:pt x="3117" y="304"/>
                    <a:pt x="3113" y="304"/>
                    <a:pt x="3111" y="303"/>
                  </a:cubicBezTo>
                  <a:cubicBezTo>
                    <a:pt x="3110" y="305"/>
                    <a:pt x="3109" y="306"/>
                    <a:pt x="3107" y="306"/>
                  </a:cubicBezTo>
                  <a:cubicBezTo>
                    <a:pt x="3108" y="316"/>
                    <a:pt x="3112" y="319"/>
                    <a:pt x="3118" y="319"/>
                  </a:cubicBezTo>
                  <a:cubicBezTo>
                    <a:pt x="3122" y="319"/>
                    <a:pt x="3126" y="318"/>
                    <a:pt x="3131" y="317"/>
                  </a:cubicBezTo>
                  <a:cubicBezTo>
                    <a:pt x="3136" y="316"/>
                    <a:pt x="3141" y="314"/>
                    <a:pt x="3146" y="314"/>
                  </a:cubicBezTo>
                  <a:cubicBezTo>
                    <a:pt x="3147" y="314"/>
                    <a:pt x="3148" y="315"/>
                    <a:pt x="3148" y="315"/>
                  </a:cubicBezTo>
                  <a:cubicBezTo>
                    <a:pt x="3153" y="319"/>
                    <a:pt x="3158" y="324"/>
                    <a:pt x="3167" y="325"/>
                  </a:cubicBezTo>
                  <a:cubicBezTo>
                    <a:pt x="3174" y="338"/>
                    <a:pt x="3197" y="336"/>
                    <a:pt x="3204" y="349"/>
                  </a:cubicBezTo>
                  <a:cubicBezTo>
                    <a:pt x="3206" y="349"/>
                    <a:pt x="3211" y="350"/>
                    <a:pt x="3216" y="350"/>
                  </a:cubicBezTo>
                  <a:cubicBezTo>
                    <a:pt x="3220" y="350"/>
                    <a:pt x="3224" y="349"/>
                    <a:pt x="3225" y="346"/>
                  </a:cubicBezTo>
                  <a:cubicBezTo>
                    <a:pt x="3221" y="336"/>
                    <a:pt x="3202" y="337"/>
                    <a:pt x="3199" y="326"/>
                  </a:cubicBezTo>
                  <a:cubicBezTo>
                    <a:pt x="3201" y="325"/>
                    <a:pt x="3202" y="324"/>
                    <a:pt x="3204" y="324"/>
                  </a:cubicBezTo>
                  <a:cubicBezTo>
                    <a:pt x="3209" y="324"/>
                    <a:pt x="3216" y="329"/>
                    <a:pt x="3222" y="333"/>
                  </a:cubicBezTo>
                  <a:cubicBezTo>
                    <a:pt x="3228" y="337"/>
                    <a:pt x="3234" y="342"/>
                    <a:pt x="3237" y="342"/>
                  </a:cubicBezTo>
                  <a:cubicBezTo>
                    <a:pt x="3240" y="342"/>
                    <a:pt x="3242" y="339"/>
                    <a:pt x="3241" y="330"/>
                  </a:cubicBezTo>
                  <a:cubicBezTo>
                    <a:pt x="3244" y="329"/>
                    <a:pt x="3248" y="329"/>
                    <a:pt x="3248" y="327"/>
                  </a:cubicBezTo>
                  <a:cubicBezTo>
                    <a:pt x="3241" y="316"/>
                    <a:pt x="3225" y="313"/>
                    <a:pt x="3216" y="303"/>
                  </a:cubicBezTo>
                  <a:cubicBezTo>
                    <a:pt x="3215" y="298"/>
                    <a:pt x="3215" y="295"/>
                    <a:pt x="3213" y="290"/>
                  </a:cubicBezTo>
                  <a:cubicBezTo>
                    <a:pt x="3215" y="289"/>
                    <a:pt x="3213" y="287"/>
                    <a:pt x="3216" y="287"/>
                  </a:cubicBezTo>
                  <a:cubicBezTo>
                    <a:pt x="3216" y="287"/>
                    <a:pt x="3216" y="287"/>
                    <a:pt x="3216" y="287"/>
                  </a:cubicBezTo>
                  <a:cubicBezTo>
                    <a:pt x="3217" y="287"/>
                    <a:pt x="3217" y="287"/>
                    <a:pt x="3218" y="287"/>
                  </a:cubicBezTo>
                  <a:cubicBezTo>
                    <a:pt x="3224" y="287"/>
                    <a:pt x="3232" y="289"/>
                    <a:pt x="3235" y="294"/>
                  </a:cubicBezTo>
                  <a:cubicBezTo>
                    <a:pt x="3234" y="297"/>
                    <a:pt x="3230" y="297"/>
                    <a:pt x="3231" y="302"/>
                  </a:cubicBezTo>
                  <a:cubicBezTo>
                    <a:pt x="3237" y="305"/>
                    <a:pt x="3244" y="307"/>
                    <a:pt x="3251" y="309"/>
                  </a:cubicBezTo>
                  <a:cubicBezTo>
                    <a:pt x="3251" y="301"/>
                    <a:pt x="3257" y="300"/>
                    <a:pt x="3263" y="298"/>
                  </a:cubicBezTo>
                  <a:cubicBezTo>
                    <a:pt x="3266" y="296"/>
                    <a:pt x="3265" y="292"/>
                    <a:pt x="3267" y="290"/>
                  </a:cubicBezTo>
                  <a:cubicBezTo>
                    <a:pt x="3267" y="290"/>
                    <a:pt x="3268" y="290"/>
                    <a:pt x="3269" y="290"/>
                  </a:cubicBezTo>
                  <a:cubicBezTo>
                    <a:pt x="3271" y="290"/>
                    <a:pt x="3272" y="289"/>
                    <a:pt x="3275" y="289"/>
                  </a:cubicBezTo>
                  <a:cubicBezTo>
                    <a:pt x="3274" y="275"/>
                    <a:pt x="3255" y="278"/>
                    <a:pt x="3246" y="272"/>
                  </a:cubicBezTo>
                  <a:cubicBezTo>
                    <a:pt x="3242" y="270"/>
                    <a:pt x="3243" y="266"/>
                    <a:pt x="3238" y="265"/>
                  </a:cubicBezTo>
                  <a:cubicBezTo>
                    <a:pt x="3238" y="265"/>
                    <a:pt x="3237" y="265"/>
                    <a:pt x="3237" y="265"/>
                  </a:cubicBezTo>
                  <a:cubicBezTo>
                    <a:pt x="3236" y="265"/>
                    <a:pt x="3236" y="265"/>
                    <a:pt x="3235" y="265"/>
                  </a:cubicBezTo>
                  <a:cubicBezTo>
                    <a:pt x="3235" y="265"/>
                    <a:pt x="3234" y="265"/>
                    <a:pt x="3234" y="265"/>
                  </a:cubicBezTo>
                  <a:cubicBezTo>
                    <a:pt x="3232" y="265"/>
                    <a:pt x="3230" y="266"/>
                    <a:pt x="3229" y="266"/>
                  </a:cubicBezTo>
                  <a:cubicBezTo>
                    <a:pt x="3219" y="259"/>
                    <a:pt x="3205" y="255"/>
                    <a:pt x="3198" y="246"/>
                  </a:cubicBezTo>
                  <a:cubicBezTo>
                    <a:pt x="3199" y="244"/>
                    <a:pt x="3201" y="243"/>
                    <a:pt x="3203" y="243"/>
                  </a:cubicBezTo>
                  <a:cubicBezTo>
                    <a:pt x="3205" y="243"/>
                    <a:pt x="3207" y="244"/>
                    <a:pt x="3209" y="244"/>
                  </a:cubicBezTo>
                  <a:cubicBezTo>
                    <a:pt x="3211" y="245"/>
                    <a:pt x="3213" y="245"/>
                    <a:pt x="3215" y="245"/>
                  </a:cubicBezTo>
                  <a:cubicBezTo>
                    <a:pt x="3216" y="245"/>
                    <a:pt x="3218" y="245"/>
                    <a:pt x="3219" y="243"/>
                  </a:cubicBezTo>
                  <a:cubicBezTo>
                    <a:pt x="3217" y="238"/>
                    <a:pt x="3212" y="234"/>
                    <a:pt x="3205" y="234"/>
                  </a:cubicBezTo>
                  <a:cubicBezTo>
                    <a:pt x="3204" y="234"/>
                    <a:pt x="3202" y="234"/>
                    <a:pt x="3200" y="235"/>
                  </a:cubicBezTo>
                  <a:cubicBezTo>
                    <a:pt x="3197" y="232"/>
                    <a:pt x="3197" y="227"/>
                    <a:pt x="3194" y="224"/>
                  </a:cubicBezTo>
                  <a:cubicBezTo>
                    <a:pt x="3193" y="224"/>
                    <a:pt x="3193" y="224"/>
                    <a:pt x="3192" y="224"/>
                  </a:cubicBezTo>
                  <a:cubicBezTo>
                    <a:pt x="3187" y="224"/>
                    <a:pt x="3184" y="221"/>
                    <a:pt x="3178" y="220"/>
                  </a:cubicBezTo>
                  <a:cubicBezTo>
                    <a:pt x="3175" y="220"/>
                    <a:pt x="3173" y="224"/>
                    <a:pt x="3170" y="224"/>
                  </a:cubicBezTo>
                  <a:cubicBezTo>
                    <a:pt x="3169" y="224"/>
                    <a:pt x="3168" y="223"/>
                    <a:pt x="3167" y="222"/>
                  </a:cubicBezTo>
                  <a:cubicBezTo>
                    <a:pt x="3166" y="216"/>
                    <a:pt x="3175" y="219"/>
                    <a:pt x="3175" y="214"/>
                  </a:cubicBezTo>
                  <a:cubicBezTo>
                    <a:pt x="3173" y="210"/>
                    <a:pt x="3169" y="209"/>
                    <a:pt x="3164" y="209"/>
                  </a:cubicBezTo>
                  <a:cubicBezTo>
                    <a:pt x="3160" y="209"/>
                    <a:pt x="3155" y="210"/>
                    <a:pt x="3152" y="213"/>
                  </a:cubicBezTo>
                  <a:cubicBezTo>
                    <a:pt x="3141" y="210"/>
                    <a:pt x="3137" y="202"/>
                    <a:pt x="3134" y="193"/>
                  </a:cubicBezTo>
                  <a:cubicBezTo>
                    <a:pt x="3108" y="193"/>
                    <a:pt x="3108" y="193"/>
                    <a:pt x="3108" y="193"/>
                  </a:cubicBezTo>
                  <a:cubicBezTo>
                    <a:pt x="3104" y="195"/>
                    <a:pt x="3105" y="201"/>
                    <a:pt x="3102" y="203"/>
                  </a:cubicBezTo>
                  <a:cubicBezTo>
                    <a:pt x="3094" y="203"/>
                    <a:pt x="3091" y="198"/>
                    <a:pt x="3084" y="197"/>
                  </a:cubicBezTo>
                  <a:cubicBezTo>
                    <a:pt x="3082" y="199"/>
                    <a:pt x="3084" y="204"/>
                    <a:pt x="3079" y="204"/>
                  </a:cubicBezTo>
                  <a:cubicBezTo>
                    <a:pt x="3079" y="204"/>
                    <a:pt x="3079" y="204"/>
                    <a:pt x="3079" y="204"/>
                  </a:cubicBezTo>
                  <a:cubicBezTo>
                    <a:pt x="3073" y="199"/>
                    <a:pt x="3083" y="194"/>
                    <a:pt x="3084" y="188"/>
                  </a:cubicBezTo>
                  <a:cubicBezTo>
                    <a:pt x="3088" y="189"/>
                    <a:pt x="3090" y="192"/>
                    <a:pt x="3095" y="192"/>
                  </a:cubicBezTo>
                  <a:cubicBezTo>
                    <a:pt x="3103" y="185"/>
                    <a:pt x="3119" y="189"/>
                    <a:pt x="3127" y="185"/>
                  </a:cubicBezTo>
                  <a:cubicBezTo>
                    <a:pt x="3122" y="179"/>
                    <a:pt x="3108" y="176"/>
                    <a:pt x="3096" y="176"/>
                  </a:cubicBezTo>
                  <a:moveTo>
                    <a:pt x="2892" y="174"/>
                  </a:moveTo>
                  <a:cubicBezTo>
                    <a:pt x="2886" y="174"/>
                    <a:pt x="2879" y="178"/>
                    <a:pt x="2879" y="184"/>
                  </a:cubicBezTo>
                  <a:cubicBezTo>
                    <a:pt x="2880" y="189"/>
                    <a:pt x="2886" y="188"/>
                    <a:pt x="2888" y="193"/>
                  </a:cubicBezTo>
                  <a:cubicBezTo>
                    <a:pt x="2887" y="194"/>
                    <a:pt x="2886" y="195"/>
                    <a:pt x="2885" y="196"/>
                  </a:cubicBezTo>
                  <a:cubicBezTo>
                    <a:pt x="2884" y="196"/>
                    <a:pt x="2884" y="196"/>
                    <a:pt x="2884" y="196"/>
                  </a:cubicBezTo>
                  <a:cubicBezTo>
                    <a:pt x="2878" y="196"/>
                    <a:pt x="2878" y="191"/>
                    <a:pt x="2872" y="190"/>
                  </a:cubicBezTo>
                  <a:cubicBezTo>
                    <a:pt x="2869" y="192"/>
                    <a:pt x="2864" y="194"/>
                    <a:pt x="2864" y="199"/>
                  </a:cubicBezTo>
                  <a:cubicBezTo>
                    <a:pt x="2867" y="204"/>
                    <a:pt x="2876" y="204"/>
                    <a:pt x="2885" y="205"/>
                  </a:cubicBezTo>
                  <a:cubicBezTo>
                    <a:pt x="2891" y="210"/>
                    <a:pt x="2892" y="218"/>
                    <a:pt x="2900" y="218"/>
                  </a:cubicBezTo>
                  <a:cubicBezTo>
                    <a:pt x="2900" y="218"/>
                    <a:pt x="2901" y="218"/>
                    <a:pt x="2901" y="218"/>
                  </a:cubicBezTo>
                  <a:cubicBezTo>
                    <a:pt x="2904" y="218"/>
                    <a:pt x="2906" y="217"/>
                    <a:pt x="2909" y="215"/>
                  </a:cubicBezTo>
                  <a:cubicBezTo>
                    <a:pt x="2911" y="214"/>
                    <a:pt x="2914" y="212"/>
                    <a:pt x="2917" y="212"/>
                  </a:cubicBezTo>
                  <a:cubicBezTo>
                    <a:pt x="2918" y="212"/>
                    <a:pt x="2919" y="212"/>
                    <a:pt x="2920" y="213"/>
                  </a:cubicBezTo>
                  <a:cubicBezTo>
                    <a:pt x="2923" y="209"/>
                    <a:pt x="2926" y="206"/>
                    <a:pt x="2926" y="200"/>
                  </a:cubicBezTo>
                  <a:cubicBezTo>
                    <a:pt x="2923" y="194"/>
                    <a:pt x="2913" y="194"/>
                    <a:pt x="2911" y="188"/>
                  </a:cubicBezTo>
                  <a:cubicBezTo>
                    <a:pt x="2913" y="185"/>
                    <a:pt x="2919" y="185"/>
                    <a:pt x="2918" y="179"/>
                  </a:cubicBezTo>
                  <a:cubicBezTo>
                    <a:pt x="2917" y="178"/>
                    <a:pt x="2915" y="177"/>
                    <a:pt x="2912" y="177"/>
                  </a:cubicBezTo>
                  <a:cubicBezTo>
                    <a:pt x="2909" y="177"/>
                    <a:pt x="2905" y="178"/>
                    <a:pt x="2902" y="178"/>
                  </a:cubicBezTo>
                  <a:cubicBezTo>
                    <a:pt x="2900" y="175"/>
                    <a:pt x="2896" y="174"/>
                    <a:pt x="2892" y="174"/>
                  </a:cubicBezTo>
                  <a:moveTo>
                    <a:pt x="2833" y="173"/>
                  </a:moveTo>
                  <a:cubicBezTo>
                    <a:pt x="2828" y="173"/>
                    <a:pt x="2823" y="176"/>
                    <a:pt x="2824" y="181"/>
                  </a:cubicBezTo>
                  <a:cubicBezTo>
                    <a:pt x="2824" y="185"/>
                    <a:pt x="2832" y="186"/>
                    <a:pt x="2831" y="189"/>
                  </a:cubicBezTo>
                  <a:cubicBezTo>
                    <a:pt x="2828" y="188"/>
                    <a:pt x="2822" y="187"/>
                    <a:pt x="2816" y="187"/>
                  </a:cubicBezTo>
                  <a:cubicBezTo>
                    <a:pt x="2813" y="187"/>
                    <a:pt x="2810" y="187"/>
                    <a:pt x="2808" y="188"/>
                  </a:cubicBezTo>
                  <a:cubicBezTo>
                    <a:pt x="2808" y="196"/>
                    <a:pt x="2818" y="211"/>
                    <a:pt x="2809" y="214"/>
                  </a:cubicBezTo>
                  <a:cubicBezTo>
                    <a:pt x="2803" y="205"/>
                    <a:pt x="2801" y="192"/>
                    <a:pt x="2787" y="188"/>
                  </a:cubicBezTo>
                  <a:cubicBezTo>
                    <a:pt x="2785" y="194"/>
                    <a:pt x="2782" y="204"/>
                    <a:pt x="2775" y="204"/>
                  </a:cubicBezTo>
                  <a:cubicBezTo>
                    <a:pt x="2774" y="204"/>
                    <a:pt x="2772" y="203"/>
                    <a:pt x="2771" y="202"/>
                  </a:cubicBezTo>
                  <a:cubicBezTo>
                    <a:pt x="2770" y="197"/>
                    <a:pt x="2778" y="198"/>
                    <a:pt x="2776" y="192"/>
                  </a:cubicBezTo>
                  <a:cubicBezTo>
                    <a:pt x="2774" y="191"/>
                    <a:pt x="2772" y="191"/>
                    <a:pt x="2770" y="191"/>
                  </a:cubicBezTo>
                  <a:cubicBezTo>
                    <a:pt x="2765" y="191"/>
                    <a:pt x="2758" y="194"/>
                    <a:pt x="2753" y="194"/>
                  </a:cubicBezTo>
                  <a:cubicBezTo>
                    <a:pt x="2751" y="192"/>
                    <a:pt x="2752" y="188"/>
                    <a:pt x="2750" y="187"/>
                  </a:cubicBezTo>
                  <a:cubicBezTo>
                    <a:pt x="2749" y="187"/>
                    <a:pt x="2749" y="187"/>
                    <a:pt x="2749" y="187"/>
                  </a:cubicBezTo>
                  <a:cubicBezTo>
                    <a:pt x="2729" y="187"/>
                    <a:pt x="2707" y="193"/>
                    <a:pt x="2705" y="211"/>
                  </a:cubicBezTo>
                  <a:cubicBezTo>
                    <a:pt x="2711" y="213"/>
                    <a:pt x="2712" y="218"/>
                    <a:pt x="2720" y="218"/>
                  </a:cubicBezTo>
                  <a:cubicBezTo>
                    <a:pt x="2722" y="218"/>
                    <a:pt x="2725" y="214"/>
                    <a:pt x="2728" y="214"/>
                  </a:cubicBezTo>
                  <a:cubicBezTo>
                    <a:pt x="2729" y="214"/>
                    <a:pt x="2730" y="215"/>
                    <a:pt x="2731" y="215"/>
                  </a:cubicBezTo>
                  <a:cubicBezTo>
                    <a:pt x="2730" y="224"/>
                    <a:pt x="2714" y="220"/>
                    <a:pt x="2709" y="225"/>
                  </a:cubicBezTo>
                  <a:cubicBezTo>
                    <a:pt x="2712" y="230"/>
                    <a:pt x="2718" y="231"/>
                    <a:pt x="2725" y="231"/>
                  </a:cubicBezTo>
                  <a:cubicBezTo>
                    <a:pt x="2730" y="231"/>
                    <a:pt x="2736" y="231"/>
                    <a:pt x="2741" y="230"/>
                  </a:cubicBezTo>
                  <a:cubicBezTo>
                    <a:pt x="2747" y="229"/>
                    <a:pt x="2752" y="229"/>
                    <a:pt x="2757" y="229"/>
                  </a:cubicBezTo>
                  <a:cubicBezTo>
                    <a:pt x="2764" y="229"/>
                    <a:pt x="2770" y="230"/>
                    <a:pt x="2773" y="234"/>
                  </a:cubicBezTo>
                  <a:cubicBezTo>
                    <a:pt x="2769" y="236"/>
                    <a:pt x="2765" y="237"/>
                    <a:pt x="2760" y="237"/>
                  </a:cubicBezTo>
                  <a:cubicBezTo>
                    <a:pt x="2755" y="237"/>
                    <a:pt x="2751" y="236"/>
                    <a:pt x="2747" y="236"/>
                  </a:cubicBezTo>
                  <a:cubicBezTo>
                    <a:pt x="2742" y="235"/>
                    <a:pt x="2738" y="235"/>
                    <a:pt x="2734" y="235"/>
                  </a:cubicBezTo>
                  <a:cubicBezTo>
                    <a:pt x="2727" y="235"/>
                    <a:pt x="2720" y="236"/>
                    <a:pt x="2717" y="242"/>
                  </a:cubicBezTo>
                  <a:cubicBezTo>
                    <a:pt x="2724" y="248"/>
                    <a:pt x="2734" y="251"/>
                    <a:pt x="2745" y="251"/>
                  </a:cubicBezTo>
                  <a:cubicBezTo>
                    <a:pt x="2749" y="251"/>
                    <a:pt x="2753" y="250"/>
                    <a:pt x="2757" y="250"/>
                  </a:cubicBezTo>
                  <a:cubicBezTo>
                    <a:pt x="2759" y="254"/>
                    <a:pt x="2759" y="260"/>
                    <a:pt x="2764" y="262"/>
                  </a:cubicBezTo>
                  <a:cubicBezTo>
                    <a:pt x="2775" y="261"/>
                    <a:pt x="2782" y="257"/>
                    <a:pt x="2794" y="257"/>
                  </a:cubicBezTo>
                  <a:cubicBezTo>
                    <a:pt x="2795" y="257"/>
                    <a:pt x="2797" y="257"/>
                    <a:pt x="2798" y="257"/>
                  </a:cubicBezTo>
                  <a:cubicBezTo>
                    <a:pt x="2808" y="253"/>
                    <a:pt x="2821" y="244"/>
                    <a:pt x="2832" y="244"/>
                  </a:cubicBezTo>
                  <a:cubicBezTo>
                    <a:pt x="2835" y="244"/>
                    <a:pt x="2839" y="245"/>
                    <a:pt x="2841" y="247"/>
                  </a:cubicBezTo>
                  <a:cubicBezTo>
                    <a:pt x="2841" y="249"/>
                    <a:pt x="2835" y="247"/>
                    <a:pt x="2836" y="251"/>
                  </a:cubicBezTo>
                  <a:cubicBezTo>
                    <a:pt x="2838" y="254"/>
                    <a:pt x="2842" y="255"/>
                    <a:pt x="2846" y="255"/>
                  </a:cubicBezTo>
                  <a:cubicBezTo>
                    <a:pt x="2849" y="255"/>
                    <a:pt x="2852" y="254"/>
                    <a:pt x="2856" y="253"/>
                  </a:cubicBezTo>
                  <a:cubicBezTo>
                    <a:pt x="2860" y="253"/>
                    <a:pt x="2863" y="252"/>
                    <a:pt x="2867" y="252"/>
                  </a:cubicBezTo>
                  <a:cubicBezTo>
                    <a:pt x="2868" y="252"/>
                    <a:pt x="2869" y="252"/>
                    <a:pt x="2870" y="252"/>
                  </a:cubicBezTo>
                  <a:cubicBezTo>
                    <a:pt x="2872" y="247"/>
                    <a:pt x="2863" y="249"/>
                    <a:pt x="2864" y="244"/>
                  </a:cubicBezTo>
                  <a:cubicBezTo>
                    <a:pt x="2865" y="241"/>
                    <a:pt x="2869" y="240"/>
                    <a:pt x="2873" y="240"/>
                  </a:cubicBezTo>
                  <a:cubicBezTo>
                    <a:pt x="2876" y="240"/>
                    <a:pt x="2878" y="241"/>
                    <a:pt x="2880" y="241"/>
                  </a:cubicBezTo>
                  <a:cubicBezTo>
                    <a:pt x="2883" y="239"/>
                    <a:pt x="2885" y="237"/>
                    <a:pt x="2882" y="233"/>
                  </a:cubicBezTo>
                  <a:cubicBezTo>
                    <a:pt x="2870" y="231"/>
                    <a:pt x="2860" y="226"/>
                    <a:pt x="2850" y="222"/>
                  </a:cubicBezTo>
                  <a:cubicBezTo>
                    <a:pt x="2843" y="214"/>
                    <a:pt x="2843" y="201"/>
                    <a:pt x="2837" y="192"/>
                  </a:cubicBezTo>
                  <a:cubicBezTo>
                    <a:pt x="2840" y="188"/>
                    <a:pt x="2847" y="188"/>
                    <a:pt x="2848" y="183"/>
                  </a:cubicBezTo>
                  <a:cubicBezTo>
                    <a:pt x="2847" y="177"/>
                    <a:pt x="2840" y="173"/>
                    <a:pt x="2833" y="173"/>
                  </a:cubicBezTo>
                  <a:moveTo>
                    <a:pt x="2665" y="164"/>
                  </a:moveTo>
                  <a:cubicBezTo>
                    <a:pt x="2658" y="164"/>
                    <a:pt x="2651" y="166"/>
                    <a:pt x="2645" y="171"/>
                  </a:cubicBezTo>
                  <a:cubicBezTo>
                    <a:pt x="2656" y="187"/>
                    <a:pt x="2635" y="198"/>
                    <a:pt x="2632" y="214"/>
                  </a:cubicBezTo>
                  <a:cubicBezTo>
                    <a:pt x="2636" y="217"/>
                    <a:pt x="2642" y="217"/>
                    <a:pt x="2648" y="217"/>
                  </a:cubicBezTo>
                  <a:cubicBezTo>
                    <a:pt x="2649" y="217"/>
                    <a:pt x="2651" y="217"/>
                    <a:pt x="2652" y="217"/>
                  </a:cubicBezTo>
                  <a:cubicBezTo>
                    <a:pt x="2655" y="221"/>
                    <a:pt x="2659" y="222"/>
                    <a:pt x="2662" y="222"/>
                  </a:cubicBezTo>
                  <a:cubicBezTo>
                    <a:pt x="2669" y="222"/>
                    <a:pt x="2677" y="216"/>
                    <a:pt x="2683" y="213"/>
                  </a:cubicBezTo>
                  <a:cubicBezTo>
                    <a:pt x="2696" y="197"/>
                    <a:pt x="2717" y="189"/>
                    <a:pt x="2734" y="177"/>
                  </a:cubicBezTo>
                  <a:cubicBezTo>
                    <a:pt x="2728" y="172"/>
                    <a:pt x="2718" y="171"/>
                    <a:pt x="2710" y="167"/>
                  </a:cubicBezTo>
                  <a:cubicBezTo>
                    <a:pt x="2705" y="169"/>
                    <a:pt x="2703" y="172"/>
                    <a:pt x="2697" y="173"/>
                  </a:cubicBezTo>
                  <a:cubicBezTo>
                    <a:pt x="2689" y="168"/>
                    <a:pt x="2677" y="164"/>
                    <a:pt x="2665" y="164"/>
                  </a:cubicBezTo>
                  <a:moveTo>
                    <a:pt x="1117" y="163"/>
                  </a:moveTo>
                  <a:cubicBezTo>
                    <a:pt x="1114" y="163"/>
                    <a:pt x="1113" y="165"/>
                    <a:pt x="1114" y="168"/>
                  </a:cubicBezTo>
                  <a:cubicBezTo>
                    <a:pt x="1115" y="170"/>
                    <a:pt x="1116" y="172"/>
                    <a:pt x="1119" y="172"/>
                  </a:cubicBezTo>
                  <a:cubicBezTo>
                    <a:pt x="1121" y="172"/>
                    <a:pt x="1123" y="171"/>
                    <a:pt x="1126" y="166"/>
                  </a:cubicBezTo>
                  <a:cubicBezTo>
                    <a:pt x="1122" y="164"/>
                    <a:pt x="1119" y="163"/>
                    <a:pt x="1117" y="163"/>
                  </a:cubicBezTo>
                  <a:moveTo>
                    <a:pt x="1237" y="150"/>
                  </a:moveTo>
                  <a:cubicBezTo>
                    <a:pt x="1235" y="150"/>
                    <a:pt x="1233" y="150"/>
                    <a:pt x="1231" y="150"/>
                  </a:cubicBezTo>
                  <a:cubicBezTo>
                    <a:pt x="1228" y="154"/>
                    <a:pt x="1233" y="159"/>
                    <a:pt x="1229" y="161"/>
                  </a:cubicBezTo>
                  <a:cubicBezTo>
                    <a:pt x="1224" y="158"/>
                    <a:pt x="1219" y="158"/>
                    <a:pt x="1214" y="158"/>
                  </a:cubicBezTo>
                  <a:cubicBezTo>
                    <a:pt x="1207" y="158"/>
                    <a:pt x="1200" y="159"/>
                    <a:pt x="1193" y="161"/>
                  </a:cubicBezTo>
                  <a:cubicBezTo>
                    <a:pt x="1186" y="162"/>
                    <a:pt x="1180" y="164"/>
                    <a:pt x="1174" y="164"/>
                  </a:cubicBezTo>
                  <a:cubicBezTo>
                    <a:pt x="1172" y="164"/>
                    <a:pt x="1171" y="164"/>
                    <a:pt x="1169" y="163"/>
                  </a:cubicBezTo>
                  <a:cubicBezTo>
                    <a:pt x="1165" y="167"/>
                    <a:pt x="1170" y="176"/>
                    <a:pt x="1166" y="181"/>
                  </a:cubicBezTo>
                  <a:cubicBezTo>
                    <a:pt x="1168" y="186"/>
                    <a:pt x="1174" y="188"/>
                    <a:pt x="1175" y="193"/>
                  </a:cubicBezTo>
                  <a:cubicBezTo>
                    <a:pt x="1173" y="197"/>
                    <a:pt x="1170" y="201"/>
                    <a:pt x="1163" y="201"/>
                  </a:cubicBezTo>
                  <a:cubicBezTo>
                    <a:pt x="1163" y="201"/>
                    <a:pt x="1162" y="201"/>
                    <a:pt x="1162" y="201"/>
                  </a:cubicBezTo>
                  <a:cubicBezTo>
                    <a:pt x="1158" y="198"/>
                    <a:pt x="1165" y="195"/>
                    <a:pt x="1162" y="192"/>
                  </a:cubicBezTo>
                  <a:cubicBezTo>
                    <a:pt x="1160" y="192"/>
                    <a:pt x="1158" y="192"/>
                    <a:pt x="1156" y="192"/>
                  </a:cubicBezTo>
                  <a:cubicBezTo>
                    <a:pt x="1153" y="192"/>
                    <a:pt x="1149" y="192"/>
                    <a:pt x="1145" y="192"/>
                  </a:cubicBezTo>
                  <a:cubicBezTo>
                    <a:pt x="1141" y="192"/>
                    <a:pt x="1137" y="192"/>
                    <a:pt x="1133" y="192"/>
                  </a:cubicBezTo>
                  <a:cubicBezTo>
                    <a:pt x="1115" y="192"/>
                    <a:pt x="1099" y="194"/>
                    <a:pt x="1105" y="211"/>
                  </a:cubicBezTo>
                  <a:cubicBezTo>
                    <a:pt x="1111" y="215"/>
                    <a:pt x="1134" y="220"/>
                    <a:pt x="1136" y="231"/>
                  </a:cubicBezTo>
                  <a:cubicBezTo>
                    <a:pt x="1137" y="238"/>
                    <a:pt x="1131" y="242"/>
                    <a:pt x="1126" y="242"/>
                  </a:cubicBezTo>
                  <a:cubicBezTo>
                    <a:pt x="1122" y="242"/>
                    <a:pt x="1118" y="240"/>
                    <a:pt x="1117" y="237"/>
                  </a:cubicBezTo>
                  <a:cubicBezTo>
                    <a:pt x="1118" y="232"/>
                    <a:pt x="1124" y="233"/>
                    <a:pt x="1125" y="227"/>
                  </a:cubicBezTo>
                  <a:cubicBezTo>
                    <a:pt x="1106" y="225"/>
                    <a:pt x="1100" y="214"/>
                    <a:pt x="1080" y="213"/>
                  </a:cubicBezTo>
                  <a:cubicBezTo>
                    <a:pt x="1074" y="215"/>
                    <a:pt x="1078" y="220"/>
                    <a:pt x="1074" y="222"/>
                  </a:cubicBezTo>
                  <a:cubicBezTo>
                    <a:pt x="1073" y="222"/>
                    <a:pt x="1073" y="222"/>
                    <a:pt x="1073" y="222"/>
                  </a:cubicBezTo>
                  <a:cubicBezTo>
                    <a:pt x="1071" y="222"/>
                    <a:pt x="1069" y="221"/>
                    <a:pt x="1067" y="220"/>
                  </a:cubicBezTo>
                  <a:cubicBezTo>
                    <a:pt x="1066" y="219"/>
                    <a:pt x="1064" y="218"/>
                    <a:pt x="1062" y="218"/>
                  </a:cubicBezTo>
                  <a:cubicBezTo>
                    <a:pt x="1061" y="218"/>
                    <a:pt x="1060" y="218"/>
                    <a:pt x="1059" y="219"/>
                  </a:cubicBezTo>
                  <a:cubicBezTo>
                    <a:pt x="1054" y="233"/>
                    <a:pt x="1082" y="226"/>
                    <a:pt x="1085" y="237"/>
                  </a:cubicBezTo>
                  <a:cubicBezTo>
                    <a:pt x="1082" y="237"/>
                    <a:pt x="1079" y="238"/>
                    <a:pt x="1076" y="238"/>
                  </a:cubicBezTo>
                  <a:cubicBezTo>
                    <a:pt x="1067" y="238"/>
                    <a:pt x="1058" y="235"/>
                    <a:pt x="1054" y="229"/>
                  </a:cubicBezTo>
                  <a:cubicBezTo>
                    <a:pt x="1051" y="226"/>
                    <a:pt x="1052" y="221"/>
                    <a:pt x="1047" y="218"/>
                  </a:cubicBezTo>
                  <a:cubicBezTo>
                    <a:pt x="1037" y="220"/>
                    <a:pt x="1032" y="224"/>
                    <a:pt x="1027" y="230"/>
                  </a:cubicBezTo>
                  <a:cubicBezTo>
                    <a:pt x="1035" y="238"/>
                    <a:pt x="1037" y="252"/>
                    <a:pt x="1031" y="264"/>
                  </a:cubicBezTo>
                  <a:cubicBezTo>
                    <a:pt x="1034" y="264"/>
                    <a:pt x="1037" y="265"/>
                    <a:pt x="1041" y="265"/>
                  </a:cubicBezTo>
                  <a:cubicBezTo>
                    <a:pt x="1044" y="265"/>
                    <a:pt x="1047" y="264"/>
                    <a:pt x="1049" y="264"/>
                  </a:cubicBezTo>
                  <a:cubicBezTo>
                    <a:pt x="1052" y="264"/>
                    <a:pt x="1055" y="264"/>
                    <a:pt x="1058" y="264"/>
                  </a:cubicBezTo>
                  <a:cubicBezTo>
                    <a:pt x="1067" y="264"/>
                    <a:pt x="1075" y="266"/>
                    <a:pt x="1078" y="275"/>
                  </a:cubicBezTo>
                  <a:cubicBezTo>
                    <a:pt x="1080" y="281"/>
                    <a:pt x="1076" y="285"/>
                    <a:pt x="1080" y="292"/>
                  </a:cubicBezTo>
                  <a:cubicBezTo>
                    <a:pt x="1078" y="293"/>
                    <a:pt x="1076" y="293"/>
                    <a:pt x="1075" y="293"/>
                  </a:cubicBezTo>
                  <a:cubicBezTo>
                    <a:pt x="1066" y="293"/>
                    <a:pt x="1067" y="281"/>
                    <a:pt x="1066" y="274"/>
                  </a:cubicBezTo>
                  <a:cubicBezTo>
                    <a:pt x="1063" y="272"/>
                    <a:pt x="1058" y="271"/>
                    <a:pt x="1052" y="271"/>
                  </a:cubicBezTo>
                  <a:cubicBezTo>
                    <a:pt x="1048" y="271"/>
                    <a:pt x="1044" y="271"/>
                    <a:pt x="1041" y="272"/>
                  </a:cubicBezTo>
                  <a:cubicBezTo>
                    <a:pt x="1040" y="278"/>
                    <a:pt x="1047" y="278"/>
                    <a:pt x="1047" y="283"/>
                  </a:cubicBezTo>
                  <a:cubicBezTo>
                    <a:pt x="1045" y="287"/>
                    <a:pt x="1038" y="286"/>
                    <a:pt x="1035" y="290"/>
                  </a:cubicBezTo>
                  <a:cubicBezTo>
                    <a:pt x="1036" y="302"/>
                    <a:pt x="1018" y="308"/>
                    <a:pt x="1001" y="308"/>
                  </a:cubicBezTo>
                  <a:cubicBezTo>
                    <a:pt x="989" y="308"/>
                    <a:pt x="978" y="305"/>
                    <a:pt x="974" y="300"/>
                  </a:cubicBezTo>
                  <a:cubicBezTo>
                    <a:pt x="976" y="297"/>
                    <a:pt x="980" y="296"/>
                    <a:pt x="984" y="296"/>
                  </a:cubicBezTo>
                  <a:cubicBezTo>
                    <a:pt x="991" y="296"/>
                    <a:pt x="998" y="299"/>
                    <a:pt x="1003" y="301"/>
                  </a:cubicBezTo>
                  <a:cubicBezTo>
                    <a:pt x="1016" y="296"/>
                    <a:pt x="1025" y="288"/>
                    <a:pt x="1028" y="275"/>
                  </a:cubicBezTo>
                  <a:cubicBezTo>
                    <a:pt x="1016" y="268"/>
                    <a:pt x="1026" y="250"/>
                    <a:pt x="1024" y="239"/>
                  </a:cubicBezTo>
                  <a:cubicBezTo>
                    <a:pt x="1023" y="234"/>
                    <a:pt x="1016" y="233"/>
                    <a:pt x="1017" y="228"/>
                  </a:cubicBezTo>
                  <a:cubicBezTo>
                    <a:pt x="1027" y="222"/>
                    <a:pt x="1026" y="208"/>
                    <a:pt x="1013" y="205"/>
                  </a:cubicBezTo>
                  <a:cubicBezTo>
                    <a:pt x="1011" y="201"/>
                    <a:pt x="1012" y="197"/>
                    <a:pt x="1008" y="195"/>
                  </a:cubicBezTo>
                  <a:cubicBezTo>
                    <a:pt x="1007" y="195"/>
                    <a:pt x="1005" y="195"/>
                    <a:pt x="1004" y="195"/>
                  </a:cubicBezTo>
                  <a:cubicBezTo>
                    <a:pt x="1000" y="195"/>
                    <a:pt x="997" y="195"/>
                    <a:pt x="997" y="199"/>
                  </a:cubicBezTo>
                  <a:cubicBezTo>
                    <a:pt x="998" y="204"/>
                    <a:pt x="1008" y="201"/>
                    <a:pt x="1008" y="206"/>
                  </a:cubicBezTo>
                  <a:cubicBezTo>
                    <a:pt x="1007" y="207"/>
                    <a:pt x="1005" y="207"/>
                    <a:pt x="1004" y="207"/>
                  </a:cubicBezTo>
                  <a:cubicBezTo>
                    <a:pt x="1002" y="207"/>
                    <a:pt x="1000" y="207"/>
                    <a:pt x="998" y="206"/>
                  </a:cubicBezTo>
                  <a:cubicBezTo>
                    <a:pt x="996" y="206"/>
                    <a:pt x="994" y="205"/>
                    <a:pt x="992" y="205"/>
                  </a:cubicBezTo>
                  <a:cubicBezTo>
                    <a:pt x="991" y="205"/>
                    <a:pt x="989" y="206"/>
                    <a:pt x="988" y="206"/>
                  </a:cubicBezTo>
                  <a:cubicBezTo>
                    <a:pt x="986" y="220"/>
                    <a:pt x="979" y="230"/>
                    <a:pt x="964" y="233"/>
                  </a:cubicBezTo>
                  <a:cubicBezTo>
                    <a:pt x="962" y="240"/>
                    <a:pt x="970" y="245"/>
                    <a:pt x="965" y="253"/>
                  </a:cubicBezTo>
                  <a:cubicBezTo>
                    <a:pt x="972" y="259"/>
                    <a:pt x="980" y="264"/>
                    <a:pt x="987" y="270"/>
                  </a:cubicBezTo>
                  <a:cubicBezTo>
                    <a:pt x="985" y="274"/>
                    <a:pt x="983" y="277"/>
                    <a:pt x="978" y="278"/>
                  </a:cubicBezTo>
                  <a:cubicBezTo>
                    <a:pt x="958" y="270"/>
                    <a:pt x="940" y="257"/>
                    <a:pt x="912" y="257"/>
                  </a:cubicBezTo>
                  <a:cubicBezTo>
                    <a:pt x="908" y="257"/>
                    <a:pt x="905" y="257"/>
                    <a:pt x="902" y="257"/>
                  </a:cubicBezTo>
                  <a:cubicBezTo>
                    <a:pt x="898" y="256"/>
                    <a:pt x="897" y="251"/>
                    <a:pt x="894" y="249"/>
                  </a:cubicBezTo>
                  <a:cubicBezTo>
                    <a:pt x="890" y="249"/>
                    <a:pt x="886" y="246"/>
                    <a:pt x="883" y="246"/>
                  </a:cubicBezTo>
                  <a:cubicBezTo>
                    <a:pt x="881" y="246"/>
                    <a:pt x="880" y="247"/>
                    <a:pt x="879" y="248"/>
                  </a:cubicBezTo>
                  <a:cubicBezTo>
                    <a:pt x="877" y="260"/>
                    <a:pt x="900" y="258"/>
                    <a:pt x="903" y="270"/>
                  </a:cubicBezTo>
                  <a:cubicBezTo>
                    <a:pt x="899" y="272"/>
                    <a:pt x="893" y="276"/>
                    <a:pt x="887" y="276"/>
                  </a:cubicBezTo>
                  <a:cubicBezTo>
                    <a:pt x="887" y="276"/>
                    <a:pt x="886" y="276"/>
                    <a:pt x="885" y="276"/>
                  </a:cubicBezTo>
                  <a:cubicBezTo>
                    <a:pt x="882" y="273"/>
                    <a:pt x="887" y="269"/>
                    <a:pt x="884" y="266"/>
                  </a:cubicBezTo>
                  <a:cubicBezTo>
                    <a:pt x="875" y="268"/>
                    <a:pt x="870" y="274"/>
                    <a:pt x="861" y="274"/>
                  </a:cubicBezTo>
                  <a:cubicBezTo>
                    <a:pt x="858" y="274"/>
                    <a:pt x="856" y="274"/>
                    <a:pt x="852" y="273"/>
                  </a:cubicBezTo>
                  <a:cubicBezTo>
                    <a:pt x="846" y="276"/>
                    <a:pt x="838" y="284"/>
                    <a:pt x="829" y="284"/>
                  </a:cubicBezTo>
                  <a:cubicBezTo>
                    <a:pt x="827" y="284"/>
                    <a:pt x="825" y="284"/>
                    <a:pt x="823" y="283"/>
                  </a:cubicBezTo>
                  <a:cubicBezTo>
                    <a:pt x="827" y="279"/>
                    <a:pt x="837" y="275"/>
                    <a:pt x="834" y="268"/>
                  </a:cubicBezTo>
                  <a:cubicBezTo>
                    <a:pt x="834" y="268"/>
                    <a:pt x="833" y="268"/>
                    <a:pt x="833" y="268"/>
                  </a:cubicBezTo>
                  <a:cubicBezTo>
                    <a:pt x="826" y="268"/>
                    <a:pt x="822" y="274"/>
                    <a:pt x="817" y="275"/>
                  </a:cubicBezTo>
                  <a:cubicBezTo>
                    <a:pt x="815" y="275"/>
                    <a:pt x="814" y="275"/>
                    <a:pt x="812" y="275"/>
                  </a:cubicBezTo>
                  <a:cubicBezTo>
                    <a:pt x="811" y="275"/>
                    <a:pt x="810" y="275"/>
                    <a:pt x="809" y="275"/>
                  </a:cubicBezTo>
                  <a:cubicBezTo>
                    <a:pt x="808" y="275"/>
                    <a:pt x="806" y="275"/>
                    <a:pt x="805" y="275"/>
                  </a:cubicBezTo>
                  <a:cubicBezTo>
                    <a:pt x="803" y="275"/>
                    <a:pt x="801" y="275"/>
                    <a:pt x="799" y="276"/>
                  </a:cubicBezTo>
                  <a:cubicBezTo>
                    <a:pt x="796" y="277"/>
                    <a:pt x="791" y="281"/>
                    <a:pt x="787" y="283"/>
                  </a:cubicBezTo>
                  <a:cubicBezTo>
                    <a:pt x="784" y="284"/>
                    <a:pt x="780" y="285"/>
                    <a:pt x="778" y="286"/>
                  </a:cubicBezTo>
                  <a:cubicBezTo>
                    <a:pt x="770" y="290"/>
                    <a:pt x="767" y="298"/>
                    <a:pt x="761" y="299"/>
                  </a:cubicBezTo>
                  <a:cubicBezTo>
                    <a:pt x="760" y="299"/>
                    <a:pt x="760" y="299"/>
                    <a:pt x="759" y="299"/>
                  </a:cubicBezTo>
                  <a:cubicBezTo>
                    <a:pt x="753" y="299"/>
                    <a:pt x="746" y="295"/>
                    <a:pt x="743" y="291"/>
                  </a:cubicBezTo>
                  <a:cubicBezTo>
                    <a:pt x="745" y="285"/>
                    <a:pt x="758" y="288"/>
                    <a:pt x="761" y="282"/>
                  </a:cubicBezTo>
                  <a:cubicBezTo>
                    <a:pt x="755" y="276"/>
                    <a:pt x="745" y="270"/>
                    <a:pt x="734" y="270"/>
                  </a:cubicBezTo>
                  <a:cubicBezTo>
                    <a:pt x="732" y="270"/>
                    <a:pt x="730" y="271"/>
                    <a:pt x="728" y="271"/>
                  </a:cubicBezTo>
                  <a:cubicBezTo>
                    <a:pt x="733" y="277"/>
                    <a:pt x="731" y="284"/>
                    <a:pt x="732" y="292"/>
                  </a:cubicBezTo>
                  <a:cubicBezTo>
                    <a:pt x="733" y="298"/>
                    <a:pt x="742" y="307"/>
                    <a:pt x="732" y="309"/>
                  </a:cubicBezTo>
                  <a:cubicBezTo>
                    <a:pt x="726" y="308"/>
                    <a:pt x="724" y="303"/>
                    <a:pt x="716" y="303"/>
                  </a:cubicBezTo>
                  <a:cubicBezTo>
                    <a:pt x="715" y="303"/>
                    <a:pt x="713" y="303"/>
                    <a:pt x="711" y="303"/>
                  </a:cubicBezTo>
                  <a:cubicBezTo>
                    <a:pt x="707" y="310"/>
                    <a:pt x="696" y="312"/>
                    <a:pt x="691" y="319"/>
                  </a:cubicBezTo>
                  <a:cubicBezTo>
                    <a:pt x="693" y="323"/>
                    <a:pt x="698" y="325"/>
                    <a:pt x="695" y="329"/>
                  </a:cubicBezTo>
                  <a:cubicBezTo>
                    <a:pt x="693" y="330"/>
                    <a:pt x="691" y="330"/>
                    <a:pt x="690" y="330"/>
                  </a:cubicBezTo>
                  <a:cubicBezTo>
                    <a:pt x="684" y="330"/>
                    <a:pt x="678" y="328"/>
                    <a:pt x="673" y="325"/>
                  </a:cubicBezTo>
                  <a:cubicBezTo>
                    <a:pt x="668" y="323"/>
                    <a:pt x="663" y="321"/>
                    <a:pt x="658" y="321"/>
                  </a:cubicBezTo>
                  <a:cubicBezTo>
                    <a:pt x="658" y="321"/>
                    <a:pt x="658" y="321"/>
                    <a:pt x="658" y="321"/>
                  </a:cubicBezTo>
                  <a:cubicBezTo>
                    <a:pt x="655" y="325"/>
                    <a:pt x="661" y="329"/>
                    <a:pt x="663" y="332"/>
                  </a:cubicBezTo>
                  <a:cubicBezTo>
                    <a:pt x="665" y="334"/>
                    <a:pt x="673" y="332"/>
                    <a:pt x="674" y="335"/>
                  </a:cubicBezTo>
                  <a:cubicBezTo>
                    <a:pt x="672" y="340"/>
                    <a:pt x="669" y="342"/>
                    <a:pt x="666" y="342"/>
                  </a:cubicBezTo>
                  <a:cubicBezTo>
                    <a:pt x="660" y="342"/>
                    <a:pt x="654" y="337"/>
                    <a:pt x="649" y="335"/>
                  </a:cubicBezTo>
                  <a:cubicBezTo>
                    <a:pt x="646" y="333"/>
                    <a:pt x="643" y="334"/>
                    <a:pt x="640" y="333"/>
                  </a:cubicBezTo>
                  <a:cubicBezTo>
                    <a:pt x="631" y="328"/>
                    <a:pt x="639" y="322"/>
                    <a:pt x="642" y="315"/>
                  </a:cubicBezTo>
                  <a:cubicBezTo>
                    <a:pt x="635" y="307"/>
                    <a:pt x="615" y="305"/>
                    <a:pt x="616" y="293"/>
                  </a:cubicBezTo>
                  <a:cubicBezTo>
                    <a:pt x="626" y="294"/>
                    <a:pt x="636" y="303"/>
                    <a:pt x="650" y="306"/>
                  </a:cubicBezTo>
                  <a:cubicBezTo>
                    <a:pt x="660" y="308"/>
                    <a:pt x="669" y="309"/>
                    <a:pt x="678" y="309"/>
                  </a:cubicBezTo>
                  <a:cubicBezTo>
                    <a:pt x="689" y="309"/>
                    <a:pt x="699" y="307"/>
                    <a:pt x="705" y="299"/>
                  </a:cubicBezTo>
                  <a:cubicBezTo>
                    <a:pt x="710" y="290"/>
                    <a:pt x="696" y="279"/>
                    <a:pt x="684" y="279"/>
                  </a:cubicBezTo>
                  <a:cubicBezTo>
                    <a:pt x="683" y="279"/>
                    <a:pt x="683" y="279"/>
                    <a:pt x="683" y="279"/>
                  </a:cubicBezTo>
                  <a:cubicBezTo>
                    <a:pt x="667" y="270"/>
                    <a:pt x="646" y="265"/>
                    <a:pt x="621" y="264"/>
                  </a:cubicBezTo>
                  <a:cubicBezTo>
                    <a:pt x="620" y="260"/>
                    <a:pt x="621" y="255"/>
                    <a:pt x="619" y="253"/>
                  </a:cubicBezTo>
                  <a:cubicBezTo>
                    <a:pt x="609" y="255"/>
                    <a:pt x="602" y="259"/>
                    <a:pt x="592" y="261"/>
                  </a:cubicBezTo>
                  <a:cubicBezTo>
                    <a:pt x="591" y="259"/>
                    <a:pt x="588" y="259"/>
                    <a:pt x="588" y="256"/>
                  </a:cubicBezTo>
                  <a:cubicBezTo>
                    <a:pt x="592" y="252"/>
                    <a:pt x="599" y="248"/>
                    <a:pt x="594" y="241"/>
                  </a:cubicBezTo>
                  <a:cubicBezTo>
                    <a:pt x="592" y="241"/>
                    <a:pt x="591" y="240"/>
                    <a:pt x="590" y="240"/>
                  </a:cubicBezTo>
                  <a:cubicBezTo>
                    <a:pt x="586" y="240"/>
                    <a:pt x="583" y="243"/>
                    <a:pt x="578" y="243"/>
                  </a:cubicBezTo>
                  <a:cubicBezTo>
                    <a:pt x="577" y="240"/>
                    <a:pt x="578" y="235"/>
                    <a:pt x="573" y="235"/>
                  </a:cubicBezTo>
                  <a:cubicBezTo>
                    <a:pt x="572" y="235"/>
                    <a:pt x="572" y="235"/>
                    <a:pt x="572" y="235"/>
                  </a:cubicBezTo>
                  <a:cubicBezTo>
                    <a:pt x="565" y="237"/>
                    <a:pt x="569" y="243"/>
                    <a:pt x="562" y="245"/>
                  </a:cubicBezTo>
                  <a:cubicBezTo>
                    <a:pt x="561" y="245"/>
                    <a:pt x="560" y="245"/>
                    <a:pt x="560" y="245"/>
                  </a:cubicBezTo>
                  <a:cubicBezTo>
                    <a:pt x="554" y="245"/>
                    <a:pt x="549" y="241"/>
                    <a:pt x="544" y="239"/>
                  </a:cubicBezTo>
                  <a:cubicBezTo>
                    <a:pt x="537" y="245"/>
                    <a:pt x="527" y="250"/>
                    <a:pt x="516" y="250"/>
                  </a:cubicBezTo>
                  <a:cubicBezTo>
                    <a:pt x="513" y="250"/>
                    <a:pt x="510" y="250"/>
                    <a:pt x="506" y="249"/>
                  </a:cubicBezTo>
                  <a:cubicBezTo>
                    <a:pt x="504" y="252"/>
                    <a:pt x="509" y="254"/>
                    <a:pt x="506" y="257"/>
                  </a:cubicBezTo>
                  <a:cubicBezTo>
                    <a:pt x="503" y="260"/>
                    <a:pt x="499" y="260"/>
                    <a:pt x="495" y="260"/>
                  </a:cubicBezTo>
                  <a:cubicBezTo>
                    <a:pt x="491" y="260"/>
                    <a:pt x="487" y="260"/>
                    <a:pt x="482" y="259"/>
                  </a:cubicBezTo>
                  <a:cubicBezTo>
                    <a:pt x="473" y="263"/>
                    <a:pt x="470" y="271"/>
                    <a:pt x="457" y="272"/>
                  </a:cubicBezTo>
                  <a:cubicBezTo>
                    <a:pt x="452" y="271"/>
                    <a:pt x="452" y="265"/>
                    <a:pt x="450" y="263"/>
                  </a:cubicBezTo>
                  <a:cubicBezTo>
                    <a:pt x="443" y="265"/>
                    <a:pt x="437" y="268"/>
                    <a:pt x="434" y="275"/>
                  </a:cubicBezTo>
                  <a:cubicBezTo>
                    <a:pt x="440" y="278"/>
                    <a:pt x="446" y="276"/>
                    <a:pt x="452" y="277"/>
                  </a:cubicBezTo>
                  <a:cubicBezTo>
                    <a:pt x="447" y="280"/>
                    <a:pt x="441" y="283"/>
                    <a:pt x="440" y="290"/>
                  </a:cubicBezTo>
                  <a:cubicBezTo>
                    <a:pt x="434" y="293"/>
                    <a:pt x="428" y="296"/>
                    <a:pt x="423" y="300"/>
                  </a:cubicBezTo>
                  <a:cubicBezTo>
                    <a:pt x="425" y="313"/>
                    <a:pt x="412" y="321"/>
                    <a:pt x="400" y="326"/>
                  </a:cubicBezTo>
                  <a:cubicBezTo>
                    <a:pt x="397" y="328"/>
                    <a:pt x="403" y="330"/>
                    <a:pt x="400" y="332"/>
                  </a:cubicBezTo>
                  <a:cubicBezTo>
                    <a:pt x="395" y="334"/>
                    <a:pt x="388" y="335"/>
                    <a:pt x="387" y="341"/>
                  </a:cubicBezTo>
                  <a:cubicBezTo>
                    <a:pt x="388" y="343"/>
                    <a:pt x="389" y="343"/>
                    <a:pt x="391" y="343"/>
                  </a:cubicBezTo>
                  <a:cubicBezTo>
                    <a:pt x="391" y="343"/>
                    <a:pt x="392" y="343"/>
                    <a:pt x="392" y="343"/>
                  </a:cubicBezTo>
                  <a:cubicBezTo>
                    <a:pt x="393" y="343"/>
                    <a:pt x="393" y="343"/>
                    <a:pt x="394" y="343"/>
                  </a:cubicBezTo>
                  <a:cubicBezTo>
                    <a:pt x="396" y="343"/>
                    <a:pt x="398" y="343"/>
                    <a:pt x="398" y="346"/>
                  </a:cubicBezTo>
                  <a:cubicBezTo>
                    <a:pt x="397" y="348"/>
                    <a:pt x="395" y="349"/>
                    <a:pt x="393" y="349"/>
                  </a:cubicBezTo>
                  <a:cubicBezTo>
                    <a:pt x="390" y="349"/>
                    <a:pt x="387" y="347"/>
                    <a:pt x="383" y="347"/>
                  </a:cubicBezTo>
                  <a:cubicBezTo>
                    <a:pt x="379" y="348"/>
                    <a:pt x="381" y="354"/>
                    <a:pt x="376" y="354"/>
                  </a:cubicBezTo>
                  <a:cubicBezTo>
                    <a:pt x="373" y="353"/>
                    <a:pt x="370" y="353"/>
                    <a:pt x="368" y="353"/>
                  </a:cubicBezTo>
                  <a:cubicBezTo>
                    <a:pt x="363" y="353"/>
                    <a:pt x="360" y="355"/>
                    <a:pt x="356" y="357"/>
                  </a:cubicBezTo>
                  <a:cubicBezTo>
                    <a:pt x="352" y="359"/>
                    <a:pt x="347" y="361"/>
                    <a:pt x="342" y="361"/>
                  </a:cubicBezTo>
                  <a:cubicBezTo>
                    <a:pt x="342" y="361"/>
                    <a:pt x="342" y="361"/>
                    <a:pt x="341" y="361"/>
                  </a:cubicBezTo>
                  <a:cubicBezTo>
                    <a:pt x="343" y="367"/>
                    <a:pt x="340" y="375"/>
                    <a:pt x="344" y="380"/>
                  </a:cubicBezTo>
                  <a:cubicBezTo>
                    <a:pt x="341" y="382"/>
                    <a:pt x="336" y="381"/>
                    <a:pt x="337" y="386"/>
                  </a:cubicBezTo>
                  <a:cubicBezTo>
                    <a:pt x="338" y="387"/>
                    <a:pt x="339" y="387"/>
                    <a:pt x="341" y="387"/>
                  </a:cubicBezTo>
                  <a:cubicBezTo>
                    <a:pt x="342" y="387"/>
                    <a:pt x="343" y="387"/>
                    <a:pt x="344" y="387"/>
                  </a:cubicBezTo>
                  <a:cubicBezTo>
                    <a:pt x="345" y="387"/>
                    <a:pt x="346" y="387"/>
                    <a:pt x="347" y="387"/>
                  </a:cubicBezTo>
                  <a:cubicBezTo>
                    <a:pt x="349" y="387"/>
                    <a:pt x="350" y="387"/>
                    <a:pt x="351" y="389"/>
                  </a:cubicBezTo>
                  <a:cubicBezTo>
                    <a:pt x="349" y="392"/>
                    <a:pt x="344" y="393"/>
                    <a:pt x="341" y="397"/>
                  </a:cubicBezTo>
                  <a:cubicBezTo>
                    <a:pt x="344" y="408"/>
                    <a:pt x="350" y="415"/>
                    <a:pt x="365" y="416"/>
                  </a:cubicBezTo>
                  <a:cubicBezTo>
                    <a:pt x="376" y="412"/>
                    <a:pt x="381" y="403"/>
                    <a:pt x="396" y="402"/>
                  </a:cubicBezTo>
                  <a:cubicBezTo>
                    <a:pt x="403" y="411"/>
                    <a:pt x="418" y="421"/>
                    <a:pt x="408" y="437"/>
                  </a:cubicBezTo>
                  <a:cubicBezTo>
                    <a:pt x="411" y="443"/>
                    <a:pt x="417" y="447"/>
                    <a:pt x="423" y="447"/>
                  </a:cubicBezTo>
                  <a:cubicBezTo>
                    <a:pt x="428" y="447"/>
                    <a:pt x="434" y="444"/>
                    <a:pt x="438" y="440"/>
                  </a:cubicBezTo>
                  <a:cubicBezTo>
                    <a:pt x="439" y="440"/>
                    <a:pt x="440" y="440"/>
                    <a:pt x="441" y="440"/>
                  </a:cubicBezTo>
                  <a:cubicBezTo>
                    <a:pt x="452" y="440"/>
                    <a:pt x="469" y="432"/>
                    <a:pt x="459" y="423"/>
                  </a:cubicBezTo>
                  <a:cubicBezTo>
                    <a:pt x="455" y="424"/>
                    <a:pt x="457" y="431"/>
                    <a:pt x="452" y="431"/>
                  </a:cubicBezTo>
                  <a:cubicBezTo>
                    <a:pt x="452" y="431"/>
                    <a:pt x="452" y="430"/>
                    <a:pt x="451" y="430"/>
                  </a:cubicBezTo>
                  <a:cubicBezTo>
                    <a:pt x="441" y="408"/>
                    <a:pt x="478" y="409"/>
                    <a:pt x="477" y="388"/>
                  </a:cubicBezTo>
                  <a:cubicBezTo>
                    <a:pt x="474" y="383"/>
                    <a:pt x="465" y="384"/>
                    <a:pt x="462" y="379"/>
                  </a:cubicBezTo>
                  <a:cubicBezTo>
                    <a:pt x="465" y="368"/>
                    <a:pt x="463" y="361"/>
                    <a:pt x="468" y="355"/>
                  </a:cubicBezTo>
                  <a:cubicBezTo>
                    <a:pt x="477" y="344"/>
                    <a:pt x="505" y="345"/>
                    <a:pt x="509" y="330"/>
                  </a:cubicBezTo>
                  <a:cubicBezTo>
                    <a:pt x="508" y="327"/>
                    <a:pt x="506" y="325"/>
                    <a:pt x="504" y="322"/>
                  </a:cubicBezTo>
                  <a:cubicBezTo>
                    <a:pt x="509" y="310"/>
                    <a:pt x="526" y="315"/>
                    <a:pt x="541" y="312"/>
                  </a:cubicBezTo>
                  <a:cubicBezTo>
                    <a:pt x="564" y="325"/>
                    <a:pt x="521" y="335"/>
                    <a:pt x="516" y="346"/>
                  </a:cubicBezTo>
                  <a:cubicBezTo>
                    <a:pt x="506" y="348"/>
                    <a:pt x="504" y="358"/>
                    <a:pt x="501" y="366"/>
                  </a:cubicBezTo>
                  <a:cubicBezTo>
                    <a:pt x="506" y="370"/>
                    <a:pt x="504" y="376"/>
                    <a:pt x="501" y="381"/>
                  </a:cubicBezTo>
                  <a:cubicBezTo>
                    <a:pt x="509" y="387"/>
                    <a:pt x="519" y="390"/>
                    <a:pt x="529" y="390"/>
                  </a:cubicBezTo>
                  <a:cubicBezTo>
                    <a:pt x="538" y="390"/>
                    <a:pt x="548" y="388"/>
                    <a:pt x="558" y="386"/>
                  </a:cubicBezTo>
                  <a:cubicBezTo>
                    <a:pt x="565" y="385"/>
                    <a:pt x="570" y="382"/>
                    <a:pt x="575" y="382"/>
                  </a:cubicBezTo>
                  <a:cubicBezTo>
                    <a:pt x="579" y="382"/>
                    <a:pt x="582" y="384"/>
                    <a:pt x="585" y="389"/>
                  </a:cubicBezTo>
                  <a:cubicBezTo>
                    <a:pt x="582" y="394"/>
                    <a:pt x="572" y="398"/>
                    <a:pt x="563" y="398"/>
                  </a:cubicBezTo>
                  <a:cubicBezTo>
                    <a:pt x="558" y="398"/>
                    <a:pt x="554" y="397"/>
                    <a:pt x="551" y="394"/>
                  </a:cubicBezTo>
                  <a:cubicBezTo>
                    <a:pt x="545" y="398"/>
                    <a:pt x="533" y="397"/>
                    <a:pt x="529" y="403"/>
                  </a:cubicBezTo>
                  <a:cubicBezTo>
                    <a:pt x="534" y="411"/>
                    <a:pt x="538" y="422"/>
                    <a:pt x="527" y="429"/>
                  </a:cubicBezTo>
                  <a:cubicBezTo>
                    <a:pt x="520" y="426"/>
                    <a:pt x="522" y="419"/>
                    <a:pt x="515" y="417"/>
                  </a:cubicBezTo>
                  <a:cubicBezTo>
                    <a:pt x="515" y="417"/>
                    <a:pt x="514" y="417"/>
                    <a:pt x="513" y="417"/>
                  </a:cubicBezTo>
                  <a:cubicBezTo>
                    <a:pt x="501" y="417"/>
                    <a:pt x="499" y="437"/>
                    <a:pt x="501" y="449"/>
                  </a:cubicBezTo>
                  <a:cubicBezTo>
                    <a:pt x="496" y="453"/>
                    <a:pt x="488" y="456"/>
                    <a:pt x="481" y="458"/>
                  </a:cubicBezTo>
                  <a:cubicBezTo>
                    <a:pt x="476" y="453"/>
                    <a:pt x="472" y="451"/>
                    <a:pt x="468" y="451"/>
                  </a:cubicBezTo>
                  <a:cubicBezTo>
                    <a:pt x="460" y="451"/>
                    <a:pt x="452" y="458"/>
                    <a:pt x="438" y="458"/>
                  </a:cubicBezTo>
                  <a:cubicBezTo>
                    <a:pt x="436" y="464"/>
                    <a:pt x="433" y="466"/>
                    <a:pt x="430" y="466"/>
                  </a:cubicBezTo>
                  <a:cubicBezTo>
                    <a:pt x="425" y="466"/>
                    <a:pt x="420" y="461"/>
                    <a:pt x="418" y="456"/>
                  </a:cubicBezTo>
                  <a:cubicBezTo>
                    <a:pt x="418" y="456"/>
                    <a:pt x="417" y="456"/>
                    <a:pt x="417" y="456"/>
                  </a:cubicBezTo>
                  <a:cubicBezTo>
                    <a:pt x="412" y="456"/>
                    <a:pt x="406" y="462"/>
                    <a:pt x="399" y="463"/>
                  </a:cubicBezTo>
                  <a:cubicBezTo>
                    <a:pt x="395" y="459"/>
                    <a:pt x="390" y="456"/>
                    <a:pt x="387" y="451"/>
                  </a:cubicBezTo>
                  <a:cubicBezTo>
                    <a:pt x="398" y="444"/>
                    <a:pt x="392" y="427"/>
                    <a:pt x="393" y="418"/>
                  </a:cubicBezTo>
                  <a:cubicBezTo>
                    <a:pt x="392" y="418"/>
                    <a:pt x="390" y="418"/>
                    <a:pt x="389" y="418"/>
                  </a:cubicBezTo>
                  <a:cubicBezTo>
                    <a:pt x="381" y="418"/>
                    <a:pt x="377" y="424"/>
                    <a:pt x="372" y="428"/>
                  </a:cubicBezTo>
                  <a:cubicBezTo>
                    <a:pt x="372" y="440"/>
                    <a:pt x="379" y="457"/>
                    <a:pt x="369" y="467"/>
                  </a:cubicBezTo>
                  <a:cubicBezTo>
                    <a:pt x="367" y="466"/>
                    <a:pt x="365" y="466"/>
                    <a:pt x="363" y="466"/>
                  </a:cubicBezTo>
                  <a:cubicBezTo>
                    <a:pt x="359" y="466"/>
                    <a:pt x="355" y="467"/>
                    <a:pt x="351" y="468"/>
                  </a:cubicBezTo>
                  <a:cubicBezTo>
                    <a:pt x="346" y="469"/>
                    <a:pt x="342" y="470"/>
                    <a:pt x="337" y="470"/>
                  </a:cubicBezTo>
                  <a:cubicBezTo>
                    <a:pt x="337" y="470"/>
                    <a:pt x="337" y="470"/>
                    <a:pt x="337" y="470"/>
                  </a:cubicBezTo>
                  <a:cubicBezTo>
                    <a:pt x="333" y="474"/>
                    <a:pt x="331" y="479"/>
                    <a:pt x="329" y="485"/>
                  </a:cubicBezTo>
                  <a:cubicBezTo>
                    <a:pt x="322" y="489"/>
                    <a:pt x="316" y="494"/>
                    <a:pt x="309" y="498"/>
                  </a:cubicBezTo>
                  <a:cubicBezTo>
                    <a:pt x="1237" y="498"/>
                    <a:pt x="1237" y="498"/>
                    <a:pt x="1237" y="498"/>
                  </a:cubicBezTo>
                  <a:cubicBezTo>
                    <a:pt x="1237" y="150"/>
                    <a:pt x="1237" y="150"/>
                    <a:pt x="1237" y="150"/>
                  </a:cubicBezTo>
                  <a:moveTo>
                    <a:pt x="2942" y="147"/>
                  </a:moveTo>
                  <a:cubicBezTo>
                    <a:pt x="2936" y="147"/>
                    <a:pt x="2929" y="149"/>
                    <a:pt x="2926" y="153"/>
                  </a:cubicBezTo>
                  <a:cubicBezTo>
                    <a:pt x="2927" y="161"/>
                    <a:pt x="2939" y="161"/>
                    <a:pt x="2942" y="168"/>
                  </a:cubicBezTo>
                  <a:cubicBezTo>
                    <a:pt x="2936" y="181"/>
                    <a:pt x="2926" y="198"/>
                    <a:pt x="2942" y="208"/>
                  </a:cubicBezTo>
                  <a:cubicBezTo>
                    <a:pt x="2950" y="206"/>
                    <a:pt x="2954" y="202"/>
                    <a:pt x="2952" y="196"/>
                  </a:cubicBezTo>
                  <a:cubicBezTo>
                    <a:pt x="2954" y="195"/>
                    <a:pt x="2957" y="195"/>
                    <a:pt x="2961" y="195"/>
                  </a:cubicBezTo>
                  <a:cubicBezTo>
                    <a:pt x="2962" y="195"/>
                    <a:pt x="2963" y="195"/>
                    <a:pt x="2964" y="195"/>
                  </a:cubicBezTo>
                  <a:cubicBezTo>
                    <a:pt x="2965" y="195"/>
                    <a:pt x="2966" y="195"/>
                    <a:pt x="2967" y="195"/>
                  </a:cubicBezTo>
                  <a:cubicBezTo>
                    <a:pt x="2968" y="195"/>
                    <a:pt x="2968" y="195"/>
                    <a:pt x="2969" y="195"/>
                  </a:cubicBezTo>
                  <a:cubicBezTo>
                    <a:pt x="2972" y="187"/>
                    <a:pt x="2983" y="184"/>
                    <a:pt x="2985" y="175"/>
                  </a:cubicBezTo>
                  <a:cubicBezTo>
                    <a:pt x="2979" y="168"/>
                    <a:pt x="2958" y="173"/>
                    <a:pt x="2949" y="168"/>
                  </a:cubicBezTo>
                  <a:cubicBezTo>
                    <a:pt x="2950" y="161"/>
                    <a:pt x="2957" y="162"/>
                    <a:pt x="2957" y="155"/>
                  </a:cubicBezTo>
                  <a:cubicBezTo>
                    <a:pt x="2956" y="149"/>
                    <a:pt x="2949" y="147"/>
                    <a:pt x="2942" y="147"/>
                  </a:cubicBezTo>
                  <a:moveTo>
                    <a:pt x="2710" y="140"/>
                  </a:moveTo>
                  <a:cubicBezTo>
                    <a:pt x="2706" y="140"/>
                    <a:pt x="2700" y="145"/>
                    <a:pt x="2702" y="150"/>
                  </a:cubicBezTo>
                  <a:cubicBezTo>
                    <a:pt x="2703" y="150"/>
                    <a:pt x="2704" y="150"/>
                    <a:pt x="2705" y="150"/>
                  </a:cubicBezTo>
                  <a:cubicBezTo>
                    <a:pt x="2710" y="150"/>
                    <a:pt x="2715" y="146"/>
                    <a:pt x="2714" y="143"/>
                  </a:cubicBezTo>
                  <a:cubicBezTo>
                    <a:pt x="2714" y="141"/>
                    <a:pt x="2712" y="140"/>
                    <a:pt x="2710" y="140"/>
                  </a:cubicBezTo>
                  <a:moveTo>
                    <a:pt x="973" y="138"/>
                  </a:moveTo>
                  <a:cubicBezTo>
                    <a:pt x="963" y="138"/>
                    <a:pt x="952" y="142"/>
                    <a:pt x="948" y="146"/>
                  </a:cubicBezTo>
                  <a:cubicBezTo>
                    <a:pt x="947" y="146"/>
                    <a:pt x="946" y="146"/>
                    <a:pt x="946" y="146"/>
                  </a:cubicBezTo>
                  <a:cubicBezTo>
                    <a:pt x="937" y="146"/>
                    <a:pt x="931" y="151"/>
                    <a:pt x="923" y="151"/>
                  </a:cubicBezTo>
                  <a:cubicBezTo>
                    <a:pt x="923" y="151"/>
                    <a:pt x="923" y="151"/>
                    <a:pt x="922" y="151"/>
                  </a:cubicBezTo>
                  <a:cubicBezTo>
                    <a:pt x="920" y="151"/>
                    <a:pt x="919" y="151"/>
                    <a:pt x="917" y="150"/>
                  </a:cubicBezTo>
                  <a:cubicBezTo>
                    <a:pt x="915" y="150"/>
                    <a:pt x="913" y="149"/>
                    <a:pt x="911" y="149"/>
                  </a:cubicBezTo>
                  <a:cubicBezTo>
                    <a:pt x="910" y="149"/>
                    <a:pt x="910" y="149"/>
                    <a:pt x="910" y="150"/>
                  </a:cubicBezTo>
                  <a:cubicBezTo>
                    <a:pt x="905" y="150"/>
                    <a:pt x="900" y="154"/>
                    <a:pt x="894" y="156"/>
                  </a:cubicBezTo>
                  <a:cubicBezTo>
                    <a:pt x="887" y="158"/>
                    <a:pt x="881" y="158"/>
                    <a:pt x="876" y="161"/>
                  </a:cubicBezTo>
                  <a:cubicBezTo>
                    <a:pt x="872" y="163"/>
                    <a:pt x="870" y="169"/>
                    <a:pt x="866" y="172"/>
                  </a:cubicBezTo>
                  <a:cubicBezTo>
                    <a:pt x="862" y="175"/>
                    <a:pt x="856" y="179"/>
                    <a:pt x="851" y="182"/>
                  </a:cubicBezTo>
                  <a:cubicBezTo>
                    <a:pt x="845" y="185"/>
                    <a:pt x="837" y="185"/>
                    <a:pt x="833" y="190"/>
                  </a:cubicBezTo>
                  <a:cubicBezTo>
                    <a:pt x="838" y="199"/>
                    <a:pt x="855" y="197"/>
                    <a:pt x="863" y="203"/>
                  </a:cubicBezTo>
                  <a:cubicBezTo>
                    <a:pt x="870" y="184"/>
                    <a:pt x="902" y="181"/>
                    <a:pt x="922" y="171"/>
                  </a:cubicBezTo>
                  <a:cubicBezTo>
                    <a:pt x="928" y="168"/>
                    <a:pt x="932" y="164"/>
                    <a:pt x="938" y="162"/>
                  </a:cubicBezTo>
                  <a:cubicBezTo>
                    <a:pt x="950" y="157"/>
                    <a:pt x="985" y="157"/>
                    <a:pt x="986" y="147"/>
                  </a:cubicBezTo>
                  <a:cubicBezTo>
                    <a:pt x="987" y="140"/>
                    <a:pt x="981" y="138"/>
                    <a:pt x="973" y="138"/>
                  </a:cubicBezTo>
                  <a:moveTo>
                    <a:pt x="2907" y="126"/>
                  </a:moveTo>
                  <a:cubicBezTo>
                    <a:pt x="2905" y="126"/>
                    <a:pt x="2903" y="127"/>
                    <a:pt x="2901" y="128"/>
                  </a:cubicBezTo>
                  <a:cubicBezTo>
                    <a:pt x="2901" y="128"/>
                    <a:pt x="2901" y="128"/>
                    <a:pt x="2901" y="128"/>
                  </a:cubicBezTo>
                  <a:cubicBezTo>
                    <a:pt x="2900" y="128"/>
                    <a:pt x="2899" y="128"/>
                    <a:pt x="2898" y="128"/>
                  </a:cubicBezTo>
                  <a:cubicBezTo>
                    <a:pt x="2897" y="128"/>
                    <a:pt x="2896" y="128"/>
                    <a:pt x="2895" y="128"/>
                  </a:cubicBezTo>
                  <a:cubicBezTo>
                    <a:pt x="2890" y="128"/>
                    <a:pt x="2886" y="129"/>
                    <a:pt x="2885" y="132"/>
                  </a:cubicBezTo>
                  <a:cubicBezTo>
                    <a:pt x="2887" y="134"/>
                    <a:pt x="2888" y="139"/>
                    <a:pt x="2884" y="139"/>
                  </a:cubicBezTo>
                  <a:cubicBezTo>
                    <a:pt x="2880" y="136"/>
                    <a:pt x="2879" y="130"/>
                    <a:pt x="2872" y="128"/>
                  </a:cubicBezTo>
                  <a:cubicBezTo>
                    <a:pt x="2870" y="130"/>
                    <a:pt x="2868" y="132"/>
                    <a:pt x="2866" y="134"/>
                  </a:cubicBezTo>
                  <a:cubicBezTo>
                    <a:pt x="2866" y="138"/>
                    <a:pt x="2870" y="138"/>
                    <a:pt x="2870" y="142"/>
                  </a:cubicBezTo>
                  <a:cubicBezTo>
                    <a:pt x="2867" y="144"/>
                    <a:pt x="2862" y="150"/>
                    <a:pt x="2867" y="154"/>
                  </a:cubicBezTo>
                  <a:cubicBezTo>
                    <a:pt x="2874" y="153"/>
                    <a:pt x="2881" y="148"/>
                    <a:pt x="2888" y="148"/>
                  </a:cubicBezTo>
                  <a:cubicBezTo>
                    <a:pt x="2889" y="148"/>
                    <a:pt x="2890" y="148"/>
                    <a:pt x="2891" y="149"/>
                  </a:cubicBezTo>
                  <a:cubicBezTo>
                    <a:pt x="2891" y="150"/>
                    <a:pt x="2889" y="151"/>
                    <a:pt x="2888" y="151"/>
                  </a:cubicBezTo>
                  <a:cubicBezTo>
                    <a:pt x="2888" y="151"/>
                    <a:pt x="2887" y="151"/>
                    <a:pt x="2887" y="151"/>
                  </a:cubicBezTo>
                  <a:cubicBezTo>
                    <a:pt x="2886" y="151"/>
                    <a:pt x="2886" y="151"/>
                    <a:pt x="2885" y="151"/>
                  </a:cubicBezTo>
                  <a:cubicBezTo>
                    <a:pt x="2884" y="151"/>
                    <a:pt x="2883" y="151"/>
                    <a:pt x="2882" y="151"/>
                  </a:cubicBezTo>
                  <a:cubicBezTo>
                    <a:pt x="2883" y="155"/>
                    <a:pt x="2880" y="156"/>
                    <a:pt x="2882" y="158"/>
                  </a:cubicBezTo>
                  <a:cubicBezTo>
                    <a:pt x="2888" y="157"/>
                    <a:pt x="2893" y="155"/>
                    <a:pt x="2899" y="155"/>
                  </a:cubicBezTo>
                  <a:cubicBezTo>
                    <a:pt x="2901" y="155"/>
                    <a:pt x="2903" y="156"/>
                    <a:pt x="2906" y="156"/>
                  </a:cubicBezTo>
                  <a:cubicBezTo>
                    <a:pt x="2919" y="154"/>
                    <a:pt x="2919" y="126"/>
                    <a:pt x="2907" y="126"/>
                  </a:cubicBezTo>
                  <a:moveTo>
                    <a:pt x="2786" y="124"/>
                  </a:moveTo>
                  <a:cubicBezTo>
                    <a:pt x="2782" y="124"/>
                    <a:pt x="2778" y="126"/>
                    <a:pt x="2777" y="131"/>
                  </a:cubicBezTo>
                  <a:cubicBezTo>
                    <a:pt x="2777" y="139"/>
                    <a:pt x="2791" y="139"/>
                    <a:pt x="2790" y="149"/>
                  </a:cubicBezTo>
                  <a:cubicBezTo>
                    <a:pt x="2775" y="146"/>
                    <a:pt x="2757" y="137"/>
                    <a:pt x="2738" y="133"/>
                  </a:cubicBezTo>
                  <a:cubicBezTo>
                    <a:pt x="2733" y="141"/>
                    <a:pt x="2727" y="148"/>
                    <a:pt x="2718" y="153"/>
                  </a:cubicBezTo>
                  <a:cubicBezTo>
                    <a:pt x="2722" y="157"/>
                    <a:pt x="2727" y="158"/>
                    <a:pt x="2732" y="158"/>
                  </a:cubicBezTo>
                  <a:cubicBezTo>
                    <a:pt x="2738" y="158"/>
                    <a:pt x="2745" y="157"/>
                    <a:pt x="2751" y="155"/>
                  </a:cubicBezTo>
                  <a:cubicBezTo>
                    <a:pt x="2757" y="154"/>
                    <a:pt x="2763" y="153"/>
                    <a:pt x="2767" y="153"/>
                  </a:cubicBezTo>
                  <a:cubicBezTo>
                    <a:pt x="2768" y="153"/>
                    <a:pt x="2769" y="153"/>
                    <a:pt x="2769" y="153"/>
                  </a:cubicBezTo>
                  <a:cubicBezTo>
                    <a:pt x="2766" y="162"/>
                    <a:pt x="2748" y="158"/>
                    <a:pt x="2746" y="167"/>
                  </a:cubicBezTo>
                  <a:cubicBezTo>
                    <a:pt x="2751" y="169"/>
                    <a:pt x="2755" y="170"/>
                    <a:pt x="2759" y="170"/>
                  </a:cubicBezTo>
                  <a:cubicBezTo>
                    <a:pt x="2774" y="170"/>
                    <a:pt x="2785" y="159"/>
                    <a:pt x="2802" y="157"/>
                  </a:cubicBezTo>
                  <a:cubicBezTo>
                    <a:pt x="2802" y="157"/>
                    <a:pt x="2803" y="157"/>
                    <a:pt x="2803" y="157"/>
                  </a:cubicBezTo>
                  <a:cubicBezTo>
                    <a:pt x="2804" y="157"/>
                    <a:pt x="2805" y="157"/>
                    <a:pt x="2807" y="157"/>
                  </a:cubicBezTo>
                  <a:cubicBezTo>
                    <a:pt x="2808" y="157"/>
                    <a:pt x="2809" y="157"/>
                    <a:pt x="2810" y="157"/>
                  </a:cubicBezTo>
                  <a:cubicBezTo>
                    <a:pt x="2811" y="157"/>
                    <a:pt x="2812" y="157"/>
                    <a:pt x="2813" y="157"/>
                  </a:cubicBezTo>
                  <a:cubicBezTo>
                    <a:pt x="2823" y="154"/>
                    <a:pt x="2834" y="140"/>
                    <a:pt x="2820" y="138"/>
                  </a:cubicBezTo>
                  <a:cubicBezTo>
                    <a:pt x="2820" y="138"/>
                    <a:pt x="2820" y="138"/>
                    <a:pt x="2819" y="138"/>
                  </a:cubicBezTo>
                  <a:cubicBezTo>
                    <a:pt x="2817" y="138"/>
                    <a:pt x="2816" y="139"/>
                    <a:pt x="2815" y="140"/>
                  </a:cubicBezTo>
                  <a:cubicBezTo>
                    <a:pt x="2813" y="141"/>
                    <a:pt x="2812" y="142"/>
                    <a:pt x="2810" y="142"/>
                  </a:cubicBezTo>
                  <a:cubicBezTo>
                    <a:pt x="2810" y="142"/>
                    <a:pt x="2810" y="142"/>
                    <a:pt x="2809" y="142"/>
                  </a:cubicBezTo>
                  <a:cubicBezTo>
                    <a:pt x="2800" y="142"/>
                    <a:pt x="2800" y="128"/>
                    <a:pt x="2793" y="125"/>
                  </a:cubicBezTo>
                  <a:cubicBezTo>
                    <a:pt x="2791" y="125"/>
                    <a:pt x="2788" y="124"/>
                    <a:pt x="2786" y="124"/>
                  </a:cubicBezTo>
                  <a:moveTo>
                    <a:pt x="2752" y="123"/>
                  </a:moveTo>
                  <a:cubicBezTo>
                    <a:pt x="2749" y="123"/>
                    <a:pt x="2745" y="125"/>
                    <a:pt x="2745" y="127"/>
                  </a:cubicBezTo>
                  <a:cubicBezTo>
                    <a:pt x="2746" y="130"/>
                    <a:pt x="2748" y="131"/>
                    <a:pt x="2751" y="131"/>
                  </a:cubicBezTo>
                  <a:cubicBezTo>
                    <a:pt x="2754" y="131"/>
                    <a:pt x="2757" y="129"/>
                    <a:pt x="2757" y="126"/>
                  </a:cubicBezTo>
                  <a:cubicBezTo>
                    <a:pt x="2757" y="124"/>
                    <a:pt x="2755" y="123"/>
                    <a:pt x="2752" y="123"/>
                  </a:cubicBezTo>
                  <a:moveTo>
                    <a:pt x="2931" y="120"/>
                  </a:moveTo>
                  <a:cubicBezTo>
                    <a:pt x="2926" y="120"/>
                    <a:pt x="2921" y="122"/>
                    <a:pt x="2919" y="127"/>
                  </a:cubicBezTo>
                  <a:cubicBezTo>
                    <a:pt x="2924" y="133"/>
                    <a:pt x="2935" y="138"/>
                    <a:pt x="2946" y="138"/>
                  </a:cubicBezTo>
                  <a:cubicBezTo>
                    <a:pt x="2949" y="138"/>
                    <a:pt x="2952" y="138"/>
                    <a:pt x="2956" y="137"/>
                  </a:cubicBezTo>
                  <a:cubicBezTo>
                    <a:pt x="2961" y="142"/>
                    <a:pt x="2968" y="148"/>
                    <a:pt x="2968" y="159"/>
                  </a:cubicBezTo>
                  <a:cubicBezTo>
                    <a:pt x="2976" y="161"/>
                    <a:pt x="2983" y="166"/>
                    <a:pt x="2991" y="166"/>
                  </a:cubicBezTo>
                  <a:cubicBezTo>
                    <a:pt x="2993" y="166"/>
                    <a:pt x="2996" y="166"/>
                    <a:pt x="2999" y="164"/>
                  </a:cubicBezTo>
                  <a:cubicBezTo>
                    <a:pt x="3004" y="164"/>
                    <a:pt x="3003" y="169"/>
                    <a:pt x="3008" y="169"/>
                  </a:cubicBezTo>
                  <a:cubicBezTo>
                    <a:pt x="3023" y="165"/>
                    <a:pt x="3046" y="168"/>
                    <a:pt x="3055" y="159"/>
                  </a:cubicBezTo>
                  <a:cubicBezTo>
                    <a:pt x="3060" y="160"/>
                    <a:pt x="3058" y="167"/>
                    <a:pt x="3064" y="167"/>
                  </a:cubicBezTo>
                  <a:cubicBezTo>
                    <a:pt x="3075" y="166"/>
                    <a:pt x="3083" y="161"/>
                    <a:pt x="3093" y="161"/>
                  </a:cubicBezTo>
                  <a:cubicBezTo>
                    <a:pt x="3093" y="161"/>
                    <a:pt x="3094" y="161"/>
                    <a:pt x="3094" y="161"/>
                  </a:cubicBezTo>
                  <a:cubicBezTo>
                    <a:pt x="3098" y="153"/>
                    <a:pt x="3089" y="151"/>
                    <a:pt x="3086" y="146"/>
                  </a:cubicBezTo>
                  <a:cubicBezTo>
                    <a:pt x="3079" y="144"/>
                    <a:pt x="3071" y="143"/>
                    <a:pt x="3064" y="143"/>
                  </a:cubicBezTo>
                  <a:cubicBezTo>
                    <a:pt x="3055" y="143"/>
                    <a:pt x="3046" y="144"/>
                    <a:pt x="3036" y="145"/>
                  </a:cubicBezTo>
                  <a:cubicBezTo>
                    <a:pt x="3027" y="147"/>
                    <a:pt x="3017" y="148"/>
                    <a:pt x="3007" y="148"/>
                  </a:cubicBezTo>
                  <a:cubicBezTo>
                    <a:pt x="3005" y="148"/>
                    <a:pt x="3003" y="148"/>
                    <a:pt x="3001" y="148"/>
                  </a:cubicBezTo>
                  <a:cubicBezTo>
                    <a:pt x="2996" y="142"/>
                    <a:pt x="2985" y="144"/>
                    <a:pt x="2982" y="139"/>
                  </a:cubicBezTo>
                  <a:cubicBezTo>
                    <a:pt x="2982" y="136"/>
                    <a:pt x="2989" y="139"/>
                    <a:pt x="2991" y="137"/>
                  </a:cubicBezTo>
                  <a:cubicBezTo>
                    <a:pt x="2989" y="126"/>
                    <a:pt x="2975" y="128"/>
                    <a:pt x="2963" y="126"/>
                  </a:cubicBezTo>
                  <a:cubicBezTo>
                    <a:pt x="2953" y="125"/>
                    <a:pt x="2941" y="120"/>
                    <a:pt x="2931" y="120"/>
                  </a:cubicBezTo>
                  <a:moveTo>
                    <a:pt x="2726" y="114"/>
                  </a:moveTo>
                  <a:cubicBezTo>
                    <a:pt x="2720" y="114"/>
                    <a:pt x="2714" y="116"/>
                    <a:pt x="2707" y="117"/>
                  </a:cubicBezTo>
                  <a:cubicBezTo>
                    <a:pt x="2696" y="119"/>
                    <a:pt x="2691" y="124"/>
                    <a:pt x="2682" y="128"/>
                  </a:cubicBezTo>
                  <a:cubicBezTo>
                    <a:pt x="2668" y="134"/>
                    <a:pt x="2660" y="133"/>
                    <a:pt x="2666" y="144"/>
                  </a:cubicBezTo>
                  <a:cubicBezTo>
                    <a:pt x="2667" y="144"/>
                    <a:pt x="2668" y="144"/>
                    <a:pt x="2669" y="144"/>
                  </a:cubicBezTo>
                  <a:cubicBezTo>
                    <a:pt x="2674" y="144"/>
                    <a:pt x="2676" y="141"/>
                    <a:pt x="2681" y="141"/>
                  </a:cubicBezTo>
                  <a:cubicBezTo>
                    <a:pt x="2686" y="142"/>
                    <a:pt x="2686" y="147"/>
                    <a:pt x="2692" y="147"/>
                  </a:cubicBezTo>
                  <a:cubicBezTo>
                    <a:pt x="2692" y="147"/>
                    <a:pt x="2692" y="147"/>
                    <a:pt x="2693" y="147"/>
                  </a:cubicBezTo>
                  <a:cubicBezTo>
                    <a:pt x="2697" y="146"/>
                    <a:pt x="2696" y="141"/>
                    <a:pt x="2697" y="138"/>
                  </a:cubicBezTo>
                  <a:cubicBezTo>
                    <a:pt x="2705" y="138"/>
                    <a:pt x="2705" y="138"/>
                    <a:pt x="2705" y="138"/>
                  </a:cubicBezTo>
                  <a:cubicBezTo>
                    <a:pt x="2707" y="135"/>
                    <a:pt x="2706" y="130"/>
                    <a:pt x="2711" y="130"/>
                  </a:cubicBezTo>
                  <a:cubicBezTo>
                    <a:pt x="2715" y="131"/>
                    <a:pt x="2713" y="137"/>
                    <a:pt x="2718" y="137"/>
                  </a:cubicBezTo>
                  <a:cubicBezTo>
                    <a:pt x="2727" y="133"/>
                    <a:pt x="2733" y="128"/>
                    <a:pt x="2733" y="116"/>
                  </a:cubicBezTo>
                  <a:cubicBezTo>
                    <a:pt x="2731" y="115"/>
                    <a:pt x="2728" y="114"/>
                    <a:pt x="2726" y="114"/>
                  </a:cubicBezTo>
                  <a:moveTo>
                    <a:pt x="397" y="107"/>
                  </a:moveTo>
                  <a:cubicBezTo>
                    <a:pt x="395" y="107"/>
                    <a:pt x="393" y="108"/>
                    <a:pt x="392" y="111"/>
                  </a:cubicBezTo>
                  <a:cubicBezTo>
                    <a:pt x="391" y="115"/>
                    <a:pt x="402" y="121"/>
                    <a:pt x="409" y="122"/>
                  </a:cubicBezTo>
                  <a:cubicBezTo>
                    <a:pt x="413" y="115"/>
                    <a:pt x="403" y="107"/>
                    <a:pt x="397" y="107"/>
                  </a:cubicBezTo>
                  <a:moveTo>
                    <a:pt x="3692" y="107"/>
                  </a:moveTo>
                  <a:cubicBezTo>
                    <a:pt x="3699" y="115"/>
                    <a:pt x="3714" y="122"/>
                    <a:pt x="3727" y="123"/>
                  </a:cubicBezTo>
                  <a:cubicBezTo>
                    <a:pt x="3719" y="115"/>
                    <a:pt x="3705" y="107"/>
                    <a:pt x="3692" y="107"/>
                  </a:cubicBezTo>
                  <a:moveTo>
                    <a:pt x="2777" y="102"/>
                  </a:moveTo>
                  <a:cubicBezTo>
                    <a:pt x="2769" y="102"/>
                    <a:pt x="2760" y="105"/>
                    <a:pt x="2756" y="109"/>
                  </a:cubicBezTo>
                  <a:cubicBezTo>
                    <a:pt x="2754" y="106"/>
                    <a:pt x="2750" y="104"/>
                    <a:pt x="2745" y="104"/>
                  </a:cubicBezTo>
                  <a:cubicBezTo>
                    <a:pt x="2742" y="104"/>
                    <a:pt x="2738" y="106"/>
                    <a:pt x="2738" y="111"/>
                  </a:cubicBezTo>
                  <a:cubicBezTo>
                    <a:pt x="2740" y="112"/>
                    <a:pt x="2743" y="113"/>
                    <a:pt x="2747" y="113"/>
                  </a:cubicBezTo>
                  <a:cubicBezTo>
                    <a:pt x="2750" y="113"/>
                    <a:pt x="2754" y="112"/>
                    <a:pt x="2756" y="111"/>
                  </a:cubicBezTo>
                  <a:cubicBezTo>
                    <a:pt x="2759" y="115"/>
                    <a:pt x="2767" y="117"/>
                    <a:pt x="2775" y="117"/>
                  </a:cubicBezTo>
                  <a:cubicBezTo>
                    <a:pt x="2782" y="117"/>
                    <a:pt x="2789" y="114"/>
                    <a:pt x="2788" y="109"/>
                  </a:cubicBezTo>
                  <a:cubicBezTo>
                    <a:pt x="2788" y="104"/>
                    <a:pt x="2783" y="102"/>
                    <a:pt x="2777" y="102"/>
                  </a:cubicBezTo>
                  <a:moveTo>
                    <a:pt x="2781" y="88"/>
                  </a:moveTo>
                  <a:cubicBezTo>
                    <a:pt x="2772" y="88"/>
                    <a:pt x="2763" y="91"/>
                    <a:pt x="2760" y="97"/>
                  </a:cubicBezTo>
                  <a:cubicBezTo>
                    <a:pt x="2761" y="98"/>
                    <a:pt x="2763" y="99"/>
                    <a:pt x="2766" y="99"/>
                  </a:cubicBezTo>
                  <a:cubicBezTo>
                    <a:pt x="2768" y="99"/>
                    <a:pt x="2770" y="99"/>
                    <a:pt x="2771" y="98"/>
                  </a:cubicBezTo>
                  <a:cubicBezTo>
                    <a:pt x="2773" y="98"/>
                    <a:pt x="2775" y="98"/>
                    <a:pt x="2777" y="98"/>
                  </a:cubicBezTo>
                  <a:cubicBezTo>
                    <a:pt x="2781" y="98"/>
                    <a:pt x="2784" y="99"/>
                    <a:pt x="2786" y="102"/>
                  </a:cubicBezTo>
                  <a:cubicBezTo>
                    <a:pt x="2786" y="102"/>
                    <a:pt x="2787" y="102"/>
                    <a:pt x="2787" y="102"/>
                  </a:cubicBezTo>
                  <a:cubicBezTo>
                    <a:pt x="2794" y="102"/>
                    <a:pt x="2798" y="100"/>
                    <a:pt x="2797" y="94"/>
                  </a:cubicBezTo>
                  <a:cubicBezTo>
                    <a:pt x="2794" y="90"/>
                    <a:pt x="2788" y="88"/>
                    <a:pt x="2781" y="88"/>
                  </a:cubicBezTo>
                  <a:moveTo>
                    <a:pt x="2910" y="87"/>
                  </a:moveTo>
                  <a:cubicBezTo>
                    <a:pt x="2906" y="87"/>
                    <a:pt x="2904" y="89"/>
                    <a:pt x="2903" y="96"/>
                  </a:cubicBezTo>
                  <a:cubicBezTo>
                    <a:pt x="2906" y="98"/>
                    <a:pt x="2912" y="98"/>
                    <a:pt x="2916" y="99"/>
                  </a:cubicBezTo>
                  <a:cubicBezTo>
                    <a:pt x="2914" y="102"/>
                    <a:pt x="2908" y="101"/>
                    <a:pt x="2908" y="105"/>
                  </a:cubicBezTo>
                  <a:cubicBezTo>
                    <a:pt x="2910" y="110"/>
                    <a:pt x="2915" y="111"/>
                    <a:pt x="2921" y="111"/>
                  </a:cubicBezTo>
                  <a:cubicBezTo>
                    <a:pt x="2930" y="111"/>
                    <a:pt x="2940" y="108"/>
                    <a:pt x="2946" y="106"/>
                  </a:cubicBezTo>
                  <a:cubicBezTo>
                    <a:pt x="2943" y="100"/>
                    <a:pt x="2935" y="98"/>
                    <a:pt x="2937" y="90"/>
                  </a:cubicBezTo>
                  <a:cubicBezTo>
                    <a:pt x="2935" y="91"/>
                    <a:pt x="2933" y="91"/>
                    <a:pt x="2931" y="91"/>
                  </a:cubicBezTo>
                  <a:cubicBezTo>
                    <a:pt x="2927" y="91"/>
                    <a:pt x="2923" y="90"/>
                    <a:pt x="2920" y="89"/>
                  </a:cubicBezTo>
                  <a:cubicBezTo>
                    <a:pt x="2916" y="88"/>
                    <a:pt x="2913" y="87"/>
                    <a:pt x="2910" y="87"/>
                  </a:cubicBezTo>
                  <a:moveTo>
                    <a:pt x="436" y="116"/>
                  </a:moveTo>
                  <a:cubicBezTo>
                    <a:pt x="436" y="111"/>
                    <a:pt x="442" y="109"/>
                    <a:pt x="448" y="109"/>
                  </a:cubicBezTo>
                  <a:cubicBezTo>
                    <a:pt x="452" y="109"/>
                    <a:pt x="457" y="110"/>
                    <a:pt x="459" y="112"/>
                  </a:cubicBezTo>
                  <a:cubicBezTo>
                    <a:pt x="458" y="116"/>
                    <a:pt x="454" y="116"/>
                    <a:pt x="450" y="116"/>
                  </a:cubicBezTo>
                  <a:cubicBezTo>
                    <a:pt x="448" y="116"/>
                    <a:pt x="446" y="116"/>
                    <a:pt x="444" y="116"/>
                  </a:cubicBezTo>
                  <a:cubicBezTo>
                    <a:pt x="443" y="116"/>
                    <a:pt x="441" y="116"/>
                    <a:pt x="439" y="116"/>
                  </a:cubicBezTo>
                  <a:cubicBezTo>
                    <a:pt x="438" y="116"/>
                    <a:pt x="437" y="116"/>
                    <a:pt x="436" y="116"/>
                  </a:cubicBezTo>
                  <a:moveTo>
                    <a:pt x="455" y="85"/>
                  </a:moveTo>
                  <a:cubicBezTo>
                    <a:pt x="455" y="85"/>
                    <a:pt x="454" y="85"/>
                    <a:pt x="454" y="85"/>
                  </a:cubicBezTo>
                  <a:cubicBezTo>
                    <a:pt x="445" y="85"/>
                    <a:pt x="445" y="93"/>
                    <a:pt x="450" y="101"/>
                  </a:cubicBezTo>
                  <a:cubicBezTo>
                    <a:pt x="443" y="101"/>
                    <a:pt x="443" y="101"/>
                    <a:pt x="443" y="101"/>
                  </a:cubicBezTo>
                  <a:cubicBezTo>
                    <a:pt x="441" y="99"/>
                    <a:pt x="441" y="94"/>
                    <a:pt x="439" y="91"/>
                  </a:cubicBezTo>
                  <a:cubicBezTo>
                    <a:pt x="438" y="91"/>
                    <a:pt x="438" y="91"/>
                    <a:pt x="437" y="91"/>
                  </a:cubicBezTo>
                  <a:cubicBezTo>
                    <a:pt x="436" y="91"/>
                    <a:pt x="435" y="91"/>
                    <a:pt x="434" y="91"/>
                  </a:cubicBezTo>
                  <a:cubicBezTo>
                    <a:pt x="433" y="92"/>
                    <a:pt x="432" y="92"/>
                    <a:pt x="430" y="92"/>
                  </a:cubicBezTo>
                  <a:cubicBezTo>
                    <a:pt x="430" y="92"/>
                    <a:pt x="430" y="92"/>
                    <a:pt x="430" y="92"/>
                  </a:cubicBezTo>
                  <a:cubicBezTo>
                    <a:pt x="428" y="94"/>
                    <a:pt x="430" y="99"/>
                    <a:pt x="427" y="99"/>
                  </a:cubicBezTo>
                  <a:cubicBezTo>
                    <a:pt x="423" y="99"/>
                    <a:pt x="420" y="99"/>
                    <a:pt x="420" y="96"/>
                  </a:cubicBezTo>
                  <a:cubicBezTo>
                    <a:pt x="421" y="93"/>
                    <a:pt x="427" y="93"/>
                    <a:pt x="428" y="90"/>
                  </a:cubicBezTo>
                  <a:cubicBezTo>
                    <a:pt x="425" y="89"/>
                    <a:pt x="420" y="88"/>
                    <a:pt x="416" y="88"/>
                  </a:cubicBezTo>
                  <a:cubicBezTo>
                    <a:pt x="406" y="88"/>
                    <a:pt x="396" y="92"/>
                    <a:pt x="398" y="100"/>
                  </a:cubicBezTo>
                  <a:cubicBezTo>
                    <a:pt x="400" y="103"/>
                    <a:pt x="406" y="102"/>
                    <a:pt x="408" y="105"/>
                  </a:cubicBezTo>
                  <a:cubicBezTo>
                    <a:pt x="409" y="114"/>
                    <a:pt x="416" y="118"/>
                    <a:pt x="426" y="118"/>
                  </a:cubicBezTo>
                  <a:cubicBezTo>
                    <a:pt x="428" y="118"/>
                    <a:pt x="430" y="118"/>
                    <a:pt x="432" y="118"/>
                  </a:cubicBezTo>
                  <a:cubicBezTo>
                    <a:pt x="428" y="120"/>
                    <a:pt x="429" y="125"/>
                    <a:pt x="432" y="127"/>
                  </a:cubicBezTo>
                  <a:cubicBezTo>
                    <a:pt x="433" y="127"/>
                    <a:pt x="433" y="127"/>
                    <a:pt x="433" y="127"/>
                  </a:cubicBezTo>
                  <a:cubicBezTo>
                    <a:pt x="434" y="127"/>
                    <a:pt x="435" y="127"/>
                    <a:pt x="436" y="127"/>
                  </a:cubicBezTo>
                  <a:cubicBezTo>
                    <a:pt x="437" y="126"/>
                    <a:pt x="437" y="126"/>
                    <a:pt x="438" y="126"/>
                  </a:cubicBezTo>
                  <a:cubicBezTo>
                    <a:pt x="439" y="126"/>
                    <a:pt x="439" y="126"/>
                    <a:pt x="440" y="126"/>
                  </a:cubicBezTo>
                  <a:cubicBezTo>
                    <a:pt x="440" y="129"/>
                    <a:pt x="436" y="130"/>
                    <a:pt x="439" y="132"/>
                  </a:cubicBezTo>
                  <a:cubicBezTo>
                    <a:pt x="446" y="136"/>
                    <a:pt x="446" y="149"/>
                    <a:pt x="455" y="149"/>
                  </a:cubicBezTo>
                  <a:cubicBezTo>
                    <a:pt x="455" y="149"/>
                    <a:pt x="455" y="149"/>
                    <a:pt x="455" y="149"/>
                  </a:cubicBezTo>
                  <a:cubicBezTo>
                    <a:pt x="465" y="148"/>
                    <a:pt x="465" y="132"/>
                    <a:pt x="477" y="130"/>
                  </a:cubicBezTo>
                  <a:cubicBezTo>
                    <a:pt x="476" y="119"/>
                    <a:pt x="483" y="115"/>
                    <a:pt x="491" y="111"/>
                  </a:cubicBezTo>
                  <a:cubicBezTo>
                    <a:pt x="498" y="114"/>
                    <a:pt x="499" y="121"/>
                    <a:pt x="503" y="126"/>
                  </a:cubicBezTo>
                  <a:cubicBezTo>
                    <a:pt x="503" y="130"/>
                    <a:pt x="497" y="129"/>
                    <a:pt x="499" y="135"/>
                  </a:cubicBezTo>
                  <a:cubicBezTo>
                    <a:pt x="500" y="135"/>
                    <a:pt x="501" y="136"/>
                    <a:pt x="502" y="136"/>
                  </a:cubicBezTo>
                  <a:cubicBezTo>
                    <a:pt x="506" y="136"/>
                    <a:pt x="509" y="133"/>
                    <a:pt x="512" y="133"/>
                  </a:cubicBezTo>
                  <a:cubicBezTo>
                    <a:pt x="516" y="133"/>
                    <a:pt x="514" y="138"/>
                    <a:pt x="518" y="138"/>
                  </a:cubicBezTo>
                  <a:cubicBezTo>
                    <a:pt x="518" y="138"/>
                    <a:pt x="518" y="138"/>
                    <a:pt x="519" y="138"/>
                  </a:cubicBezTo>
                  <a:cubicBezTo>
                    <a:pt x="525" y="134"/>
                    <a:pt x="535" y="132"/>
                    <a:pt x="540" y="125"/>
                  </a:cubicBezTo>
                  <a:cubicBezTo>
                    <a:pt x="524" y="120"/>
                    <a:pt x="517" y="108"/>
                    <a:pt x="496" y="107"/>
                  </a:cubicBezTo>
                  <a:cubicBezTo>
                    <a:pt x="495" y="106"/>
                    <a:pt x="493" y="105"/>
                    <a:pt x="492" y="102"/>
                  </a:cubicBezTo>
                  <a:cubicBezTo>
                    <a:pt x="491" y="102"/>
                    <a:pt x="490" y="102"/>
                    <a:pt x="489" y="102"/>
                  </a:cubicBezTo>
                  <a:cubicBezTo>
                    <a:pt x="482" y="102"/>
                    <a:pt x="475" y="98"/>
                    <a:pt x="470" y="94"/>
                  </a:cubicBezTo>
                  <a:cubicBezTo>
                    <a:pt x="464" y="89"/>
                    <a:pt x="459" y="85"/>
                    <a:pt x="455" y="85"/>
                  </a:cubicBezTo>
                  <a:moveTo>
                    <a:pt x="804" y="81"/>
                  </a:moveTo>
                  <a:cubicBezTo>
                    <a:pt x="800" y="81"/>
                    <a:pt x="796" y="83"/>
                    <a:pt x="796" y="87"/>
                  </a:cubicBezTo>
                  <a:cubicBezTo>
                    <a:pt x="797" y="89"/>
                    <a:pt x="801" y="90"/>
                    <a:pt x="805" y="90"/>
                  </a:cubicBezTo>
                  <a:cubicBezTo>
                    <a:pt x="809" y="90"/>
                    <a:pt x="812" y="89"/>
                    <a:pt x="812" y="86"/>
                  </a:cubicBezTo>
                  <a:cubicBezTo>
                    <a:pt x="812" y="83"/>
                    <a:pt x="808" y="81"/>
                    <a:pt x="804" y="81"/>
                  </a:cubicBezTo>
                  <a:moveTo>
                    <a:pt x="888" y="80"/>
                  </a:moveTo>
                  <a:cubicBezTo>
                    <a:pt x="882" y="80"/>
                    <a:pt x="876" y="82"/>
                    <a:pt x="875" y="87"/>
                  </a:cubicBezTo>
                  <a:cubicBezTo>
                    <a:pt x="877" y="89"/>
                    <a:pt x="880" y="89"/>
                    <a:pt x="883" y="89"/>
                  </a:cubicBezTo>
                  <a:cubicBezTo>
                    <a:pt x="888" y="89"/>
                    <a:pt x="894" y="88"/>
                    <a:pt x="896" y="86"/>
                  </a:cubicBezTo>
                  <a:cubicBezTo>
                    <a:pt x="896" y="81"/>
                    <a:pt x="896" y="81"/>
                    <a:pt x="896" y="81"/>
                  </a:cubicBezTo>
                  <a:cubicBezTo>
                    <a:pt x="894" y="80"/>
                    <a:pt x="891" y="80"/>
                    <a:pt x="888" y="80"/>
                  </a:cubicBezTo>
                  <a:moveTo>
                    <a:pt x="1219" y="79"/>
                  </a:moveTo>
                  <a:cubicBezTo>
                    <a:pt x="1215" y="79"/>
                    <a:pt x="1212" y="80"/>
                    <a:pt x="1210" y="81"/>
                  </a:cubicBezTo>
                  <a:cubicBezTo>
                    <a:pt x="1211" y="89"/>
                    <a:pt x="1224" y="92"/>
                    <a:pt x="1235" y="92"/>
                  </a:cubicBezTo>
                  <a:cubicBezTo>
                    <a:pt x="1236" y="92"/>
                    <a:pt x="1236" y="92"/>
                    <a:pt x="1237" y="92"/>
                  </a:cubicBezTo>
                  <a:cubicBezTo>
                    <a:pt x="1237" y="84"/>
                    <a:pt x="1237" y="84"/>
                    <a:pt x="1237" y="84"/>
                  </a:cubicBezTo>
                  <a:cubicBezTo>
                    <a:pt x="1233" y="81"/>
                    <a:pt x="1225" y="79"/>
                    <a:pt x="1219" y="79"/>
                  </a:cubicBezTo>
                  <a:moveTo>
                    <a:pt x="2851" y="77"/>
                  </a:moveTo>
                  <a:cubicBezTo>
                    <a:pt x="2844" y="77"/>
                    <a:pt x="2837" y="79"/>
                    <a:pt x="2833" y="82"/>
                  </a:cubicBezTo>
                  <a:cubicBezTo>
                    <a:pt x="2832" y="90"/>
                    <a:pt x="2844" y="88"/>
                    <a:pt x="2849" y="91"/>
                  </a:cubicBezTo>
                  <a:cubicBezTo>
                    <a:pt x="2848" y="94"/>
                    <a:pt x="2841" y="93"/>
                    <a:pt x="2840" y="98"/>
                  </a:cubicBezTo>
                  <a:cubicBezTo>
                    <a:pt x="2842" y="100"/>
                    <a:pt x="2844" y="101"/>
                    <a:pt x="2846" y="101"/>
                  </a:cubicBezTo>
                  <a:cubicBezTo>
                    <a:pt x="2850" y="101"/>
                    <a:pt x="2855" y="99"/>
                    <a:pt x="2858" y="98"/>
                  </a:cubicBezTo>
                  <a:cubicBezTo>
                    <a:pt x="2860" y="97"/>
                    <a:pt x="2862" y="97"/>
                    <a:pt x="2864" y="97"/>
                  </a:cubicBezTo>
                  <a:cubicBezTo>
                    <a:pt x="2875" y="97"/>
                    <a:pt x="2880" y="101"/>
                    <a:pt x="2886" y="108"/>
                  </a:cubicBezTo>
                  <a:cubicBezTo>
                    <a:pt x="2886" y="108"/>
                    <a:pt x="2887" y="108"/>
                    <a:pt x="2887" y="108"/>
                  </a:cubicBezTo>
                  <a:cubicBezTo>
                    <a:pt x="2893" y="108"/>
                    <a:pt x="2897" y="107"/>
                    <a:pt x="2901" y="106"/>
                  </a:cubicBezTo>
                  <a:cubicBezTo>
                    <a:pt x="2896" y="95"/>
                    <a:pt x="2886" y="84"/>
                    <a:pt x="2871" y="84"/>
                  </a:cubicBezTo>
                  <a:cubicBezTo>
                    <a:pt x="2869" y="84"/>
                    <a:pt x="2868" y="85"/>
                    <a:pt x="2867" y="85"/>
                  </a:cubicBezTo>
                  <a:cubicBezTo>
                    <a:pt x="2865" y="79"/>
                    <a:pt x="2858" y="77"/>
                    <a:pt x="2851" y="77"/>
                  </a:cubicBezTo>
                  <a:moveTo>
                    <a:pt x="825" y="76"/>
                  </a:moveTo>
                  <a:cubicBezTo>
                    <a:pt x="820" y="76"/>
                    <a:pt x="815" y="79"/>
                    <a:pt x="818" y="84"/>
                  </a:cubicBezTo>
                  <a:cubicBezTo>
                    <a:pt x="818" y="85"/>
                    <a:pt x="821" y="86"/>
                    <a:pt x="823" y="86"/>
                  </a:cubicBezTo>
                  <a:cubicBezTo>
                    <a:pt x="825" y="86"/>
                    <a:pt x="827" y="85"/>
                    <a:pt x="829" y="85"/>
                  </a:cubicBezTo>
                  <a:cubicBezTo>
                    <a:pt x="832" y="79"/>
                    <a:pt x="829" y="76"/>
                    <a:pt x="825" y="76"/>
                  </a:cubicBezTo>
                  <a:moveTo>
                    <a:pt x="490" y="68"/>
                  </a:moveTo>
                  <a:cubicBezTo>
                    <a:pt x="483" y="73"/>
                    <a:pt x="475" y="78"/>
                    <a:pt x="472" y="86"/>
                  </a:cubicBezTo>
                  <a:cubicBezTo>
                    <a:pt x="476" y="89"/>
                    <a:pt x="482" y="90"/>
                    <a:pt x="487" y="90"/>
                  </a:cubicBezTo>
                  <a:cubicBezTo>
                    <a:pt x="488" y="90"/>
                    <a:pt x="489" y="90"/>
                    <a:pt x="489" y="90"/>
                  </a:cubicBezTo>
                  <a:cubicBezTo>
                    <a:pt x="490" y="90"/>
                    <a:pt x="491" y="90"/>
                    <a:pt x="492" y="90"/>
                  </a:cubicBezTo>
                  <a:cubicBezTo>
                    <a:pt x="495" y="90"/>
                    <a:pt x="499" y="90"/>
                    <a:pt x="502" y="91"/>
                  </a:cubicBezTo>
                  <a:cubicBezTo>
                    <a:pt x="502" y="95"/>
                    <a:pt x="496" y="93"/>
                    <a:pt x="493" y="95"/>
                  </a:cubicBezTo>
                  <a:cubicBezTo>
                    <a:pt x="496" y="101"/>
                    <a:pt x="511" y="102"/>
                    <a:pt x="522" y="102"/>
                  </a:cubicBezTo>
                  <a:cubicBezTo>
                    <a:pt x="529" y="102"/>
                    <a:pt x="539" y="103"/>
                    <a:pt x="546" y="103"/>
                  </a:cubicBezTo>
                  <a:cubicBezTo>
                    <a:pt x="547" y="103"/>
                    <a:pt x="549" y="103"/>
                    <a:pt x="550" y="103"/>
                  </a:cubicBezTo>
                  <a:cubicBezTo>
                    <a:pt x="561" y="102"/>
                    <a:pt x="567" y="91"/>
                    <a:pt x="567" y="82"/>
                  </a:cubicBezTo>
                  <a:cubicBezTo>
                    <a:pt x="557" y="81"/>
                    <a:pt x="547" y="76"/>
                    <a:pt x="538" y="76"/>
                  </a:cubicBezTo>
                  <a:cubicBezTo>
                    <a:pt x="534" y="76"/>
                    <a:pt x="530" y="77"/>
                    <a:pt x="527" y="80"/>
                  </a:cubicBezTo>
                  <a:cubicBezTo>
                    <a:pt x="524" y="79"/>
                    <a:pt x="526" y="73"/>
                    <a:pt x="524" y="71"/>
                  </a:cubicBezTo>
                  <a:cubicBezTo>
                    <a:pt x="523" y="71"/>
                    <a:pt x="522" y="70"/>
                    <a:pt x="522" y="70"/>
                  </a:cubicBezTo>
                  <a:cubicBezTo>
                    <a:pt x="515" y="70"/>
                    <a:pt x="515" y="76"/>
                    <a:pt x="512" y="79"/>
                  </a:cubicBezTo>
                  <a:cubicBezTo>
                    <a:pt x="501" y="78"/>
                    <a:pt x="497" y="71"/>
                    <a:pt x="490" y="68"/>
                  </a:cubicBezTo>
                  <a:moveTo>
                    <a:pt x="752" y="66"/>
                  </a:moveTo>
                  <a:cubicBezTo>
                    <a:pt x="743" y="66"/>
                    <a:pt x="735" y="70"/>
                    <a:pt x="732" y="77"/>
                  </a:cubicBezTo>
                  <a:cubicBezTo>
                    <a:pt x="735" y="80"/>
                    <a:pt x="739" y="81"/>
                    <a:pt x="743" y="81"/>
                  </a:cubicBezTo>
                  <a:cubicBezTo>
                    <a:pt x="752" y="81"/>
                    <a:pt x="761" y="76"/>
                    <a:pt x="761" y="68"/>
                  </a:cubicBezTo>
                  <a:cubicBezTo>
                    <a:pt x="758" y="67"/>
                    <a:pt x="755" y="66"/>
                    <a:pt x="752" y="66"/>
                  </a:cubicBezTo>
                  <a:moveTo>
                    <a:pt x="796" y="65"/>
                  </a:moveTo>
                  <a:cubicBezTo>
                    <a:pt x="792" y="65"/>
                    <a:pt x="787" y="67"/>
                    <a:pt x="783" y="68"/>
                  </a:cubicBezTo>
                  <a:cubicBezTo>
                    <a:pt x="778" y="70"/>
                    <a:pt x="773" y="72"/>
                    <a:pt x="768" y="72"/>
                  </a:cubicBezTo>
                  <a:cubicBezTo>
                    <a:pt x="767" y="72"/>
                    <a:pt x="766" y="72"/>
                    <a:pt x="766" y="72"/>
                  </a:cubicBezTo>
                  <a:cubicBezTo>
                    <a:pt x="764" y="75"/>
                    <a:pt x="762" y="76"/>
                    <a:pt x="762" y="81"/>
                  </a:cubicBezTo>
                  <a:cubicBezTo>
                    <a:pt x="765" y="84"/>
                    <a:pt x="768" y="86"/>
                    <a:pt x="771" y="86"/>
                  </a:cubicBezTo>
                  <a:cubicBezTo>
                    <a:pt x="776" y="86"/>
                    <a:pt x="780" y="82"/>
                    <a:pt x="786" y="81"/>
                  </a:cubicBezTo>
                  <a:cubicBezTo>
                    <a:pt x="789" y="80"/>
                    <a:pt x="794" y="81"/>
                    <a:pt x="796" y="80"/>
                  </a:cubicBezTo>
                  <a:cubicBezTo>
                    <a:pt x="801" y="78"/>
                    <a:pt x="804" y="71"/>
                    <a:pt x="803" y="68"/>
                  </a:cubicBezTo>
                  <a:cubicBezTo>
                    <a:pt x="801" y="66"/>
                    <a:pt x="798" y="65"/>
                    <a:pt x="796" y="65"/>
                  </a:cubicBezTo>
                  <a:moveTo>
                    <a:pt x="1237" y="62"/>
                  </a:moveTo>
                  <a:cubicBezTo>
                    <a:pt x="1228" y="64"/>
                    <a:pt x="1220" y="66"/>
                    <a:pt x="1218" y="73"/>
                  </a:cubicBezTo>
                  <a:cubicBezTo>
                    <a:pt x="1225" y="75"/>
                    <a:pt x="1230" y="79"/>
                    <a:pt x="1237" y="80"/>
                  </a:cubicBezTo>
                  <a:cubicBezTo>
                    <a:pt x="1237" y="62"/>
                    <a:pt x="1237" y="62"/>
                    <a:pt x="1237" y="62"/>
                  </a:cubicBezTo>
                  <a:moveTo>
                    <a:pt x="850" y="61"/>
                  </a:moveTo>
                  <a:cubicBezTo>
                    <a:pt x="848" y="61"/>
                    <a:pt x="845" y="62"/>
                    <a:pt x="843" y="62"/>
                  </a:cubicBezTo>
                  <a:cubicBezTo>
                    <a:pt x="843" y="68"/>
                    <a:pt x="850" y="72"/>
                    <a:pt x="856" y="72"/>
                  </a:cubicBezTo>
                  <a:cubicBezTo>
                    <a:pt x="859" y="72"/>
                    <a:pt x="862" y="71"/>
                    <a:pt x="863" y="68"/>
                  </a:cubicBezTo>
                  <a:cubicBezTo>
                    <a:pt x="861" y="64"/>
                    <a:pt x="856" y="61"/>
                    <a:pt x="850" y="61"/>
                  </a:cubicBezTo>
                  <a:moveTo>
                    <a:pt x="1205" y="54"/>
                  </a:moveTo>
                  <a:cubicBezTo>
                    <a:pt x="1200" y="54"/>
                    <a:pt x="1195" y="58"/>
                    <a:pt x="1199" y="63"/>
                  </a:cubicBezTo>
                  <a:cubicBezTo>
                    <a:pt x="1201" y="63"/>
                    <a:pt x="1203" y="64"/>
                    <a:pt x="1205" y="64"/>
                  </a:cubicBezTo>
                  <a:cubicBezTo>
                    <a:pt x="1209" y="64"/>
                    <a:pt x="1212" y="63"/>
                    <a:pt x="1213" y="60"/>
                  </a:cubicBezTo>
                  <a:cubicBezTo>
                    <a:pt x="1213" y="56"/>
                    <a:pt x="1209" y="54"/>
                    <a:pt x="1205" y="54"/>
                  </a:cubicBezTo>
                  <a:moveTo>
                    <a:pt x="941" y="54"/>
                  </a:moveTo>
                  <a:cubicBezTo>
                    <a:pt x="935" y="54"/>
                    <a:pt x="926" y="57"/>
                    <a:pt x="921" y="59"/>
                  </a:cubicBezTo>
                  <a:cubicBezTo>
                    <a:pt x="919" y="61"/>
                    <a:pt x="922" y="63"/>
                    <a:pt x="920" y="65"/>
                  </a:cubicBezTo>
                  <a:cubicBezTo>
                    <a:pt x="916" y="67"/>
                    <a:pt x="913" y="67"/>
                    <a:pt x="910" y="67"/>
                  </a:cubicBezTo>
                  <a:cubicBezTo>
                    <a:pt x="908" y="67"/>
                    <a:pt x="907" y="67"/>
                    <a:pt x="905" y="67"/>
                  </a:cubicBezTo>
                  <a:cubicBezTo>
                    <a:pt x="903" y="67"/>
                    <a:pt x="901" y="66"/>
                    <a:pt x="899" y="66"/>
                  </a:cubicBezTo>
                  <a:cubicBezTo>
                    <a:pt x="896" y="66"/>
                    <a:pt x="894" y="67"/>
                    <a:pt x="891" y="68"/>
                  </a:cubicBezTo>
                  <a:cubicBezTo>
                    <a:pt x="891" y="76"/>
                    <a:pt x="895" y="79"/>
                    <a:pt x="901" y="79"/>
                  </a:cubicBezTo>
                  <a:cubicBezTo>
                    <a:pt x="909" y="79"/>
                    <a:pt x="920" y="73"/>
                    <a:pt x="925" y="70"/>
                  </a:cubicBezTo>
                  <a:cubicBezTo>
                    <a:pt x="927" y="71"/>
                    <a:pt x="930" y="71"/>
                    <a:pt x="932" y="71"/>
                  </a:cubicBezTo>
                  <a:cubicBezTo>
                    <a:pt x="938" y="71"/>
                    <a:pt x="944" y="67"/>
                    <a:pt x="952" y="66"/>
                  </a:cubicBezTo>
                  <a:cubicBezTo>
                    <a:pt x="953" y="57"/>
                    <a:pt x="948" y="54"/>
                    <a:pt x="941" y="54"/>
                  </a:cubicBezTo>
                  <a:moveTo>
                    <a:pt x="882" y="47"/>
                  </a:moveTo>
                  <a:cubicBezTo>
                    <a:pt x="872" y="47"/>
                    <a:pt x="860" y="52"/>
                    <a:pt x="860" y="61"/>
                  </a:cubicBezTo>
                  <a:cubicBezTo>
                    <a:pt x="864" y="67"/>
                    <a:pt x="872" y="68"/>
                    <a:pt x="875" y="74"/>
                  </a:cubicBezTo>
                  <a:cubicBezTo>
                    <a:pt x="864" y="76"/>
                    <a:pt x="852" y="76"/>
                    <a:pt x="848" y="84"/>
                  </a:cubicBezTo>
                  <a:cubicBezTo>
                    <a:pt x="850" y="86"/>
                    <a:pt x="852" y="86"/>
                    <a:pt x="854" y="86"/>
                  </a:cubicBezTo>
                  <a:cubicBezTo>
                    <a:pt x="856" y="86"/>
                    <a:pt x="859" y="85"/>
                    <a:pt x="861" y="84"/>
                  </a:cubicBezTo>
                  <a:cubicBezTo>
                    <a:pt x="864" y="83"/>
                    <a:pt x="867" y="82"/>
                    <a:pt x="870" y="82"/>
                  </a:cubicBezTo>
                  <a:cubicBezTo>
                    <a:pt x="872" y="82"/>
                    <a:pt x="873" y="82"/>
                    <a:pt x="875" y="83"/>
                  </a:cubicBezTo>
                  <a:cubicBezTo>
                    <a:pt x="879" y="77"/>
                    <a:pt x="884" y="73"/>
                    <a:pt x="887" y="68"/>
                  </a:cubicBezTo>
                  <a:cubicBezTo>
                    <a:pt x="882" y="64"/>
                    <a:pt x="872" y="64"/>
                    <a:pt x="868" y="60"/>
                  </a:cubicBezTo>
                  <a:cubicBezTo>
                    <a:pt x="872" y="54"/>
                    <a:pt x="889" y="58"/>
                    <a:pt x="887" y="48"/>
                  </a:cubicBezTo>
                  <a:cubicBezTo>
                    <a:pt x="886" y="47"/>
                    <a:pt x="884" y="47"/>
                    <a:pt x="882" y="47"/>
                  </a:cubicBezTo>
                  <a:moveTo>
                    <a:pt x="929" y="45"/>
                  </a:moveTo>
                  <a:cubicBezTo>
                    <a:pt x="926" y="45"/>
                    <a:pt x="923" y="47"/>
                    <a:pt x="924" y="52"/>
                  </a:cubicBezTo>
                  <a:cubicBezTo>
                    <a:pt x="925" y="53"/>
                    <a:pt x="927" y="53"/>
                    <a:pt x="929" y="53"/>
                  </a:cubicBezTo>
                  <a:cubicBezTo>
                    <a:pt x="929" y="53"/>
                    <a:pt x="930" y="53"/>
                    <a:pt x="930" y="53"/>
                  </a:cubicBezTo>
                  <a:cubicBezTo>
                    <a:pt x="931" y="53"/>
                    <a:pt x="931" y="53"/>
                    <a:pt x="932" y="53"/>
                  </a:cubicBezTo>
                  <a:cubicBezTo>
                    <a:pt x="932" y="53"/>
                    <a:pt x="933" y="53"/>
                    <a:pt x="933" y="53"/>
                  </a:cubicBezTo>
                  <a:cubicBezTo>
                    <a:pt x="936" y="48"/>
                    <a:pt x="933" y="45"/>
                    <a:pt x="929" y="45"/>
                  </a:cubicBezTo>
                  <a:moveTo>
                    <a:pt x="2955" y="34"/>
                  </a:moveTo>
                  <a:cubicBezTo>
                    <a:pt x="2951" y="34"/>
                    <a:pt x="2948" y="35"/>
                    <a:pt x="2947" y="38"/>
                  </a:cubicBezTo>
                  <a:cubicBezTo>
                    <a:pt x="2947" y="42"/>
                    <a:pt x="2956" y="39"/>
                    <a:pt x="2956" y="44"/>
                  </a:cubicBezTo>
                  <a:cubicBezTo>
                    <a:pt x="2955" y="45"/>
                    <a:pt x="2954" y="45"/>
                    <a:pt x="2953" y="45"/>
                  </a:cubicBezTo>
                  <a:cubicBezTo>
                    <a:pt x="2952" y="45"/>
                    <a:pt x="2951" y="45"/>
                    <a:pt x="2950" y="44"/>
                  </a:cubicBezTo>
                  <a:cubicBezTo>
                    <a:pt x="2949" y="44"/>
                    <a:pt x="2949" y="44"/>
                    <a:pt x="2948" y="44"/>
                  </a:cubicBezTo>
                  <a:cubicBezTo>
                    <a:pt x="2947" y="44"/>
                    <a:pt x="2946" y="44"/>
                    <a:pt x="2946" y="45"/>
                  </a:cubicBezTo>
                  <a:cubicBezTo>
                    <a:pt x="2943" y="47"/>
                    <a:pt x="2948" y="51"/>
                    <a:pt x="2944" y="53"/>
                  </a:cubicBezTo>
                  <a:cubicBezTo>
                    <a:pt x="2943" y="53"/>
                    <a:pt x="2942" y="53"/>
                    <a:pt x="2940" y="53"/>
                  </a:cubicBezTo>
                  <a:cubicBezTo>
                    <a:pt x="2934" y="53"/>
                    <a:pt x="2930" y="54"/>
                    <a:pt x="2928" y="58"/>
                  </a:cubicBezTo>
                  <a:cubicBezTo>
                    <a:pt x="2927" y="62"/>
                    <a:pt x="2930" y="61"/>
                    <a:pt x="2930" y="64"/>
                  </a:cubicBezTo>
                  <a:cubicBezTo>
                    <a:pt x="2929" y="67"/>
                    <a:pt x="2924" y="66"/>
                    <a:pt x="2925" y="70"/>
                  </a:cubicBezTo>
                  <a:cubicBezTo>
                    <a:pt x="2927" y="76"/>
                    <a:pt x="2932" y="77"/>
                    <a:pt x="2938" y="77"/>
                  </a:cubicBezTo>
                  <a:cubicBezTo>
                    <a:pt x="2942" y="77"/>
                    <a:pt x="2945" y="77"/>
                    <a:pt x="2949" y="76"/>
                  </a:cubicBezTo>
                  <a:cubicBezTo>
                    <a:pt x="2953" y="76"/>
                    <a:pt x="2957" y="75"/>
                    <a:pt x="2960" y="75"/>
                  </a:cubicBezTo>
                  <a:cubicBezTo>
                    <a:pt x="2964" y="75"/>
                    <a:pt x="2968" y="76"/>
                    <a:pt x="2971" y="79"/>
                  </a:cubicBezTo>
                  <a:cubicBezTo>
                    <a:pt x="2970" y="82"/>
                    <a:pt x="2968" y="83"/>
                    <a:pt x="2965" y="83"/>
                  </a:cubicBezTo>
                  <a:cubicBezTo>
                    <a:pt x="2961" y="83"/>
                    <a:pt x="2956" y="81"/>
                    <a:pt x="2952" y="80"/>
                  </a:cubicBezTo>
                  <a:cubicBezTo>
                    <a:pt x="2951" y="81"/>
                    <a:pt x="2951" y="84"/>
                    <a:pt x="2949" y="85"/>
                  </a:cubicBezTo>
                  <a:cubicBezTo>
                    <a:pt x="2951" y="93"/>
                    <a:pt x="2964" y="99"/>
                    <a:pt x="2976" y="99"/>
                  </a:cubicBezTo>
                  <a:cubicBezTo>
                    <a:pt x="2981" y="99"/>
                    <a:pt x="2987" y="98"/>
                    <a:pt x="2991" y="96"/>
                  </a:cubicBezTo>
                  <a:cubicBezTo>
                    <a:pt x="2995" y="97"/>
                    <a:pt x="2996" y="101"/>
                    <a:pt x="3002" y="101"/>
                  </a:cubicBezTo>
                  <a:cubicBezTo>
                    <a:pt x="3010" y="98"/>
                    <a:pt x="2998" y="88"/>
                    <a:pt x="3007" y="85"/>
                  </a:cubicBezTo>
                  <a:cubicBezTo>
                    <a:pt x="3010" y="86"/>
                    <a:pt x="3009" y="90"/>
                    <a:pt x="3014" y="90"/>
                  </a:cubicBezTo>
                  <a:cubicBezTo>
                    <a:pt x="3021" y="87"/>
                    <a:pt x="3028" y="84"/>
                    <a:pt x="3029" y="76"/>
                  </a:cubicBezTo>
                  <a:cubicBezTo>
                    <a:pt x="3016" y="76"/>
                    <a:pt x="3019" y="63"/>
                    <a:pt x="3006" y="63"/>
                  </a:cubicBezTo>
                  <a:cubicBezTo>
                    <a:pt x="3004" y="63"/>
                    <a:pt x="3003" y="63"/>
                    <a:pt x="3001" y="63"/>
                  </a:cubicBezTo>
                  <a:cubicBezTo>
                    <a:pt x="2993" y="55"/>
                    <a:pt x="2978" y="53"/>
                    <a:pt x="2976" y="41"/>
                  </a:cubicBezTo>
                  <a:cubicBezTo>
                    <a:pt x="2971" y="39"/>
                    <a:pt x="2962" y="34"/>
                    <a:pt x="2955" y="34"/>
                  </a:cubicBezTo>
                  <a:moveTo>
                    <a:pt x="3075" y="120"/>
                  </a:moveTo>
                  <a:cubicBezTo>
                    <a:pt x="3073" y="120"/>
                    <a:pt x="3070" y="120"/>
                    <a:pt x="3069" y="119"/>
                  </a:cubicBezTo>
                  <a:cubicBezTo>
                    <a:pt x="3065" y="113"/>
                    <a:pt x="3071" y="111"/>
                    <a:pt x="3077" y="111"/>
                  </a:cubicBezTo>
                  <a:cubicBezTo>
                    <a:pt x="3082" y="111"/>
                    <a:pt x="3088" y="113"/>
                    <a:pt x="3087" y="118"/>
                  </a:cubicBezTo>
                  <a:cubicBezTo>
                    <a:pt x="3085" y="119"/>
                    <a:pt x="3080" y="120"/>
                    <a:pt x="3075" y="120"/>
                  </a:cubicBezTo>
                  <a:moveTo>
                    <a:pt x="3192" y="43"/>
                  </a:moveTo>
                  <a:cubicBezTo>
                    <a:pt x="3189" y="43"/>
                    <a:pt x="3186" y="42"/>
                    <a:pt x="3184" y="41"/>
                  </a:cubicBezTo>
                  <a:cubicBezTo>
                    <a:pt x="3191" y="36"/>
                    <a:pt x="3198" y="31"/>
                    <a:pt x="3208" y="31"/>
                  </a:cubicBezTo>
                  <a:cubicBezTo>
                    <a:pt x="3211" y="31"/>
                    <a:pt x="3215" y="32"/>
                    <a:pt x="3218" y="33"/>
                  </a:cubicBezTo>
                  <a:cubicBezTo>
                    <a:pt x="3213" y="37"/>
                    <a:pt x="3201" y="43"/>
                    <a:pt x="3192" y="43"/>
                  </a:cubicBezTo>
                  <a:moveTo>
                    <a:pt x="3137" y="10"/>
                  </a:moveTo>
                  <a:cubicBezTo>
                    <a:pt x="3133" y="12"/>
                    <a:pt x="3131" y="16"/>
                    <a:pt x="3126" y="17"/>
                  </a:cubicBezTo>
                  <a:cubicBezTo>
                    <a:pt x="3122" y="15"/>
                    <a:pt x="3118" y="14"/>
                    <a:pt x="3114" y="14"/>
                  </a:cubicBezTo>
                  <a:cubicBezTo>
                    <a:pt x="3104" y="14"/>
                    <a:pt x="3092" y="19"/>
                    <a:pt x="3081" y="19"/>
                  </a:cubicBezTo>
                  <a:cubicBezTo>
                    <a:pt x="3079" y="20"/>
                    <a:pt x="3080" y="25"/>
                    <a:pt x="3077" y="25"/>
                  </a:cubicBezTo>
                  <a:cubicBezTo>
                    <a:pt x="3071" y="23"/>
                    <a:pt x="3065" y="19"/>
                    <a:pt x="3058" y="19"/>
                  </a:cubicBezTo>
                  <a:cubicBezTo>
                    <a:pt x="3055" y="19"/>
                    <a:pt x="3053" y="20"/>
                    <a:pt x="3050" y="22"/>
                  </a:cubicBezTo>
                  <a:cubicBezTo>
                    <a:pt x="3045" y="19"/>
                    <a:pt x="3041" y="16"/>
                    <a:pt x="3033" y="16"/>
                  </a:cubicBezTo>
                  <a:cubicBezTo>
                    <a:pt x="3033" y="16"/>
                    <a:pt x="3032" y="16"/>
                    <a:pt x="3031" y="16"/>
                  </a:cubicBezTo>
                  <a:cubicBezTo>
                    <a:pt x="3028" y="21"/>
                    <a:pt x="3024" y="23"/>
                    <a:pt x="3020" y="23"/>
                  </a:cubicBezTo>
                  <a:cubicBezTo>
                    <a:pt x="3017" y="23"/>
                    <a:pt x="3015" y="22"/>
                    <a:pt x="3012" y="22"/>
                  </a:cubicBezTo>
                  <a:cubicBezTo>
                    <a:pt x="3010" y="22"/>
                    <a:pt x="3007" y="21"/>
                    <a:pt x="3004" y="21"/>
                  </a:cubicBezTo>
                  <a:cubicBezTo>
                    <a:pt x="3003" y="21"/>
                    <a:pt x="3001" y="21"/>
                    <a:pt x="3000" y="22"/>
                  </a:cubicBezTo>
                  <a:cubicBezTo>
                    <a:pt x="2996" y="22"/>
                    <a:pt x="2992" y="26"/>
                    <a:pt x="2989" y="26"/>
                  </a:cubicBezTo>
                  <a:cubicBezTo>
                    <a:pt x="2988" y="26"/>
                    <a:pt x="2987" y="26"/>
                    <a:pt x="2986" y="26"/>
                  </a:cubicBezTo>
                  <a:cubicBezTo>
                    <a:pt x="2985" y="26"/>
                    <a:pt x="2984" y="26"/>
                    <a:pt x="2983" y="26"/>
                  </a:cubicBezTo>
                  <a:cubicBezTo>
                    <a:pt x="2982" y="26"/>
                    <a:pt x="2980" y="26"/>
                    <a:pt x="2979" y="26"/>
                  </a:cubicBezTo>
                  <a:cubicBezTo>
                    <a:pt x="2977" y="26"/>
                    <a:pt x="2975" y="26"/>
                    <a:pt x="2974" y="29"/>
                  </a:cubicBezTo>
                  <a:cubicBezTo>
                    <a:pt x="2975" y="33"/>
                    <a:pt x="2979" y="34"/>
                    <a:pt x="2983" y="34"/>
                  </a:cubicBezTo>
                  <a:cubicBezTo>
                    <a:pt x="2985" y="34"/>
                    <a:pt x="2986" y="34"/>
                    <a:pt x="2987" y="34"/>
                  </a:cubicBezTo>
                  <a:cubicBezTo>
                    <a:pt x="2988" y="34"/>
                    <a:pt x="2989" y="34"/>
                    <a:pt x="2991" y="34"/>
                  </a:cubicBezTo>
                  <a:cubicBezTo>
                    <a:pt x="2993" y="34"/>
                    <a:pt x="2995" y="34"/>
                    <a:pt x="2997" y="35"/>
                  </a:cubicBezTo>
                  <a:cubicBezTo>
                    <a:pt x="2993" y="41"/>
                    <a:pt x="2998" y="47"/>
                    <a:pt x="3000" y="52"/>
                  </a:cubicBezTo>
                  <a:cubicBezTo>
                    <a:pt x="3003" y="55"/>
                    <a:pt x="3007" y="55"/>
                    <a:pt x="3010" y="55"/>
                  </a:cubicBezTo>
                  <a:cubicBezTo>
                    <a:pt x="3015" y="55"/>
                    <a:pt x="3020" y="53"/>
                    <a:pt x="3025" y="51"/>
                  </a:cubicBezTo>
                  <a:cubicBezTo>
                    <a:pt x="3029" y="48"/>
                    <a:pt x="3034" y="46"/>
                    <a:pt x="3038" y="46"/>
                  </a:cubicBezTo>
                  <a:cubicBezTo>
                    <a:pt x="3039" y="46"/>
                    <a:pt x="3041" y="46"/>
                    <a:pt x="3042" y="47"/>
                  </a:cubicBezTo>
                  <a:cubicBezTo>
                    <a:pt x="3035" y="49"/>
                    <a:pt x="3026" y="50"/>
                    <a:pt x="3026" y="60"/>
                  </a:cubicBezTo>
                  <a:cubicBezTo>
                    <a:pt x="3037" y="59"/>
                    <a:pt x="3046" y="54"/>
                    <a:pt x="3056" y="54"/>
                  </a:cubicBezTo>
                  <a:cubicBezTo>
                    <a:pt x="3059" y="54"/>
                    <a:pt x="3062" y="55"/>
                    <a:pt x="3065" y="56"/>
                  </a:cubicBezTo>
                  <a:cubicBezTo>
                    <a:pt x="3076" y="53"/>
                    <a:pt x="3090" y="52"/>
                    <a:pt x="3088" y="38"/>
                  </a:cubicBezTo>
                  <a:cubicBezTo>
                    <a:pt x="3090" y="37"/>
                    <a:pt x="3093" y="35"/>
                    <a:pt x="3095" y="35"/>
                  </a:cubicBezTo>
                  <a:cubicBezTo>
                    <a:pt x="3096" y="35"/>
                    <a:pt x="3097" y="36"/>
                    <a:pt x="3098" y="36"/>
                  </a:cubicBezTo>
                  <a:cubicBezTo>
                    <a:pt x="3099" y="40"/>
                    <a:pt x="3093" y="39"/>
                    <a:pt x="3094" y="44"/>
                  </a:cubicBezTo>
                  <a:cubicBezTo>
                    <a:pt x="3095" y="47"/>
                    <a:pt x="3102" y="46"/>
                    <a:pt x="3101" y="51"/>
                  </a:cubicBezTo>
                  <a:cubicBezTo>
                    <a:pt x="3091" y="57"/>
                    <a:pt x="3076" y="59"/>
                    <a:pt x="3066" y="64"/>
                  </a:cubicBezTo>
                  <a:cubicBezTo>
                    <a:pt x="3068" y="70"/>
                    <a:pt x="3077" y="70"/>
                    <a:pt x="3079" y="75"/>
                  </a:cubicBezTo>
                  <a:cubicBezTo>
                    <a:pt x="3067" y="75"/>
                    <a:pt x="3057" y="62"/>
                    <a:pt x="3042" y="62"/>
                  </a:cubicBezTo>
                  <a:cubicBezTo>
                    <a:pt x="3041" y="62"/>
                    <a:pt x="3039" y="62"/>
                    <a:pt x="3037" y="62"/>
                  </a:cubicBezTo>
                  <a:cubicBezTo>
                    <a:pt x="3034" y="63"/>
                    <a:pt x="3028" y="67"/>
                    <a:pt x="3028" y="70"/>
                  </a:cubicBezTo>
                  <a:cubicBezTo>
                    <a:pt x="3027" y="79"/>
                    <a:pt x="3051" y="79"/>
                    <a:pt x="3055" y="87"/>
                  </a:cubicBezTo>
                  <a:cubicBezTo>
                    <a:pt x="3044" y="92"/>
                    <a:pt x="3026" y="89"/>
                    <a:pt x="3015" y="96"/>
                  </a:cubicBezTo>
                  <a:cubicBezTo>
                    <a:pt x="3015" y="99"/>
                    <a:pt x="3014" y="100"/>
                    <a:pt x="3015" y="103"/>
                  </a:cubicBezTo>
                  <a:cubicBezTo>
                    <a:pt x="3022" y="102"/>
                    <a:pt x="3031" y="99"/>
                    <a:pt x="3037" y="99"/>
                  </a:cubicBezTo>
                  <a:cubicBezTo>
                    <a:pt x="3038" y="99"/>
                    <a:pt x="3040" y="99"/>
                    <a:pt x="3041" y="99"/>
                  </a:cubicBezTo>
                  <a:cubicBezTo>
                    <a:pt x="3041" y="105"/>
                    <a:pt x="3034" y="104"/>
                    <a:pt x="3035" y="110"/>
                  </a:cubicBezTo>
                  <a:cubicBezTo>
                    <a:pt x="3037" y="114"/>
                    <a:pt x="3039" y="115"/>
                    <a:pt x="3041" y="115"/>
                  </a:cubicBezTo>
                  <a:cubicBezTo>
                    <a:pt x="3044" y="115"/>
                    <a:pt x="3047" y="114"/>
                    <a:pt x="3050" y="112"/>
                  </a:cubicBezTo>
                  <a:cubicBezTo>
                    <a:pt x="3052" y="111"/>
                    <a:pt x="3055" y="110"/>
                    <a:pt x="3057" y="110"/>
                  </a:cubicBezTo>
                  <a:cubicBezTo>
                    <a:pt x="3058" y="110"/>
                    <a:pt x="3058" y="110"/>
                    <a:pt x="3059" y="110"/>
                  </a:cubicBezTo>
                  <a:cubicBezTo>
                    <a:pt x="3058" y="117"/>
                    <a:pt x="3048" y="118"/>
                    <a:pt x="3041" y="121"/>
                  </a:cubicBezTo>
                  <a:cubicBezTo>
                    <a:pt x="3031" y="117"/>
                    <a:pt x="3026" y="105"/>
                    <a:pt x="3013" y="105"/>
                  </a:cubicBezTo>
                  <a:cubicBezTo>
                    <a:pt x="3010" y="105"/>
                    <a:pt x="3008" y="106"/>
                    <a:pt x="3004" y="107"/>
                  </a:cubicBezTo>
                  <a:cubicBezTo>
                    <a:pt x="3003" y="114"/>
                    <a:pt x="3013" y="112"/>
                    <a:pt x="3013" y="118"/>
                  </a:cubicBezTo>
                  <a:cubicBezTo>
                    <a:pt x="3007" y="121"/>
                    <a:pt x="2996" y="122"/>
                    <a:pt x="2994" y="129"/>
                  </a:cubicBezTo>
                  <a:cubicBezTo>
                    <a:pt x="2996" y="133"/>
                    <a:pt x="3000" y="134"/>
                    <a:pt x="3005" y="134"/>
                  </a:cubicBezTo>
                  <a:cubicBezTo>
                    <a:pt x="3009" y="134"/>
                    <a:pt x="3014" y="133"/>
                    <a:pt x="3018" y="132"/>
                  </a:cubicBezTo>
                  <a:cubicBezTo>
                    <a:pt x="3024" y="134"/>
                    <a:pt x="3029" y="137"/>
                    <a:pt x="3036" y="138"/>
                  </a:cubicBezTo>
                  <a:cubicBezTo>
                    <a:pt x="3043" y="133"/>
                    <a:pt x="3051" y="132"/>
                    <a:pt x="3060" y="132"/>
                  </a:cubicBezTo>
                  <a:cubicBezTo>
                    <a:pt x="3064" y="132"/>
                    <a:pt x="3069" y="133"/>
                    <a:pt x="3074" y="133"/>
                  </a:cubicBezTo>
                  <a:cubicBezTo>
                    <a:pt x="3079" y="133"/>
                    <a:pt x="3084" y="134"/>
                    <a:pt x="3089" y="134"/>
                  </a:cubicBezTo>
                  <a:cubicBezTo>
                    <a:pt x="3098" y="134"/>
                    <a:pt x="3107" y="132"/>
                    <a:pt x="3115" y="127"/>
                  </a:cubicBezTo>
                  <a:cubicBezTo>
                    <a:pt x="3114" y="118"/>
                    <a:pt x="3093" y="125"/>
                    <a:pt x="3094" y="113"/>
                  </a:cubicBezTo>
                  <a:cubicBezTo>
                    <a:pt x="3095" y="114"/>
                    <a:pt x="3097" y="114"/>
                    <a:pt x="3098" y="114"/>
                  </a:cubicBezTo>
                  <a:cubicBezTo>
                    <a:pt x="3105" y="114"/>
                    <a:pt x="3108" y="107"/>
                    <a:pt x="3114" y="105"/>
                  </a:cubicBezTo>
                  <a:cubicBezTo>
                    <a:pt x="3115" y="105"/>
                    <a:pt x="3117" y="104"/>
                    <a:pt x="3118" y="104"/>
                  </a:cubicBezTo>
                  <a:cubicBezTo>
                    <a:pt x="3119" y="104"/>
                    <a:pt x="3120" y="104"/>
                    <a:pt x="3120" y="105"/>
                  </a:cubicBezTo>
                  <a:cubicBezTo>
                    <a:pt x="3121" y="105"/>
                    <a:pt x="3122" y="105"/>
                    <a:pt x="3122" y="105"/>
                  </a:cubicBezTo>
                  <a:cubicBezTo>
                    <a:pt x="3125" y="105"/>
                    <a:pt x="3128" y="104"/>
                    <a:pt x="3131" y="101"/>
                  </a:cubicBezTo>
                  <a:cubicBezTo>
                    <a:pt x="3131" y="98"/>
                    <a:pt x="3127" y="98"/>
                    <a:pt x="3127" y="95"/>
                  </a:cubicBezTo>
                  <a:cubicBezTo>
                    <a:pt x="3132" y="93"/>
                    <a:pt x="3139" y="94"/>
                    <a:pt x="3139" y="89"/>
                  </a:cubicBezTo>
                  <a:cubicBezTo>
                    <a:pt x="3137" y="83"/>
                    <a:pt x="3123" y="87"/>
                    <a:pt x="3122" y="80"/>
                  </a:cubicBezTo>
                  <a:cubicBezTo>
                    <a:pt x="3123" y="78"/>
                    <a:pt x="3124" y="76"/>
                    <a:pt x="3127" y="75"/>
                  </a:cubicBezTo>
                  <a:cubicBezTo>
                    <a:pt x="3132" y="76"/>
                    <a:pt x="3133" y="79"/>
                    <a:pt x="3139" y="79"/>
                  </a:cubicBezTo>
                  <a:cubicBezTo>
                    <a:pt x="3139" y="79"/>
                    <a:pt x="3140" y="79"/>
                    <a:pt x="3141" y="79"/>
                  </a:cubicBezTo>
                  <a:cubicBezTo>
                    <a:pt x="3141" y="75"/>
                    <a:pt x="3135" y="75"/>
                    <a:pt x="3137" y="70"/>
                  </a:cubicBezTo>
                  <a:cubicBezTo>
                    <a:pt x="3139" y="69"/>
                    <a:pt x="3141" y="69"/>
                    <a:pt x="3142" y="69"/>
                  </a:cubicBezTo>
                  <a:cubicBezTo>
                    <a:pt x="3147" y="69"/>
                    <a:pt x="3151" y="70"/>
                    <a:pt x="3155" y="71"/>
                  </a:cubicBezTo>
                  <a:cubicBezTo>
                    <a:pt x="3159" y="73"/>
                    <a:pt x="3163" y="74"/>
                    <a:pt x="3167" y="74"/>
                  </a:cubicBezTo>
                  <a:cubicBezTo>
                    <a:pt x="3168" y="74"/>
                    <a:pt x="3169" y="74"/>
                    <a:pt x="3170" y="73"/>
                  </a:cubicBezTo>
                  <a:cubicBezTo>
                    <a:pt x="3173" y="71"/>
                    <a:pt x="3171" y="67"/>
                    <a:pt x="3170" y="64"/>
                  </a:cubicBezTo>
                  <a:cubicBezTo>
                    <a:pt x="3173" y="63"/>
                    <a:pt x="3177" y="63"/>
                    <a:pt x="3178" y="61"/>
                  </a:cubicBezTo>
                  <a:cubicBezTo>
                    <a:pt x="3180" y="59"/>
                    <a:pt x="3176" y="55"/>
                    <a:pt x="3182" y="54"/>
                  </a:cubicBezTo>
                  <a:cubicBezTo>
                    <a:pt x="3182" y="54"/>
                    <a:pt x="3183" y="53"/>
                    <a:pt x="3184" y="53"/>
                  </a:cubicBezTo>
                  <a:cubicBezTo>
                    <a:pt x="3187" y="53"/>
                    <a:pt x="3191" y="55"/>
                    <a:pt x="3194" y="55"/>
                  </a:cubicBezTo>
                  <a:cubicBezTo>
                    <a:pt x="3203" y="43"/>
                    <a:pt x="3227" y="44"/>
                    <a:pt x="3235" y="32"/>
                  </a:cubicBezTo>
                  <a:cubicBezTo>
                    <a:pt x="3234" y="32"/>
                    <a:pt x="3233" y="31"/>
                    <a:pt x="3232" y="31"/>
                  </a:cubicBezTo>
                  <a:cubicBezTo>
                    <a:pt x="3230" y="31"/>
                    <a:pt x="3229" y="32"/>
                    <a:pt x="3227" y="33"/>
                  </a:cubicBezTo>
                  <a:cubicBezTo>
                    <a:pt x="3226" y="33"/>
                    <a:pt x="3224" y="34"/>
                    <a:pt x="3223" y="34"/>
                  </a:cubicBezTo>
                  <a:cubicBezTo>
                    <a:pt x="3222" y="34"/>
                    <a:pt x="3221" y="33"/>
                    <a:pt x="3220" y="33"/>
                  </a:cubicBezTo>
                  <a:cubicBezTo>
                    <a:pt x="3228" y="22"/>
                    <a:pt x="3260" y="34"/>
                    <a:pt x="3266" y="20"/>
                  </a:cubicBezTo>
                  <a:cubicBezTo>
                    <a:pt x="3253" y="15"/>
                    <a:pt x="3238" y="13"/>
                    <a:pt x="3222" y="13"/>
                  </a:cubicBezTo>
                  <a:cubicBezTo>
                    <a:pt x="3214" y="13"/>
                    <a:pt x="3206" y="14"/>
                    <a:pt x="3198" y="14"/>
                  </a:cubicBezTo>
                  <a:cubicBezTo>
                    <a:pt x="3190" y="14"/>
                    <a:pt x="3182" y="15"/>
                    <a:pt x="3175" y="15"/>
                  </a:cubicBezTo>
                  <a:cubicBezTo>
                    <a:pt x="3161" y="15"/>
                    <a:pt x="3148" y="14"/>
                    <a:pt x="3137" y="10"/>
                  </a:cubicBezTo>
                  <a:moveTo>
                    <a:pt x="3537" y="345"/>
                  </a:moveTo>
                  <a:cubicBezTo>
                    <a:pt x="3513" y="345"/>
                    <a:pt x="3486" y="343"/>
                    <a:pt x="3468" y="336"/>
                  </a:cubicBezTo>
                  <a:cubicBezTo>
                    <a:pt x="3467" y="329"/>
                    <a:pt x="3475" y="329"/>
                    <a:pt x="3476" y="324"/>
                  </a:cubicBezTo>
                  <a:cubicBezTo>
                    <a:pt x="3476" y="318"/>
                    <a:pt x="3472" y="312"/>
                    <a:pt x="3473" y="309"/>
                  </a:cubicBezTo>
                  <a:cubicBezTo>
                    <a:pt x="3473" y="308"/>
                    <a:pt x="3473" y="307"/>
                    <a:pt x="3474" y="307"/>
                  </a:cubicBezTo>
                  <a:cubicBezTo>
                    <a:pt x="3482" y="307"/>
                    <a:pt x="3509" y="311"/>
                    <a:pt x="3523" y="315"/>
                  </a:cubicBezTo>
                  <a:cubicBezTo>
                    <a:pt x="3537" y="318"/>
                    <a:pt x="3549" y="324"/>
                    <a:pt x="3554" y="334"/>
                  </a:cubicBezTo>
                  <a:cubicBezTo>
                    <a:pt x="3552" y="338"/>
                    <a:pt x="3549" y="342"/>
                    <a:pt x="3546" y="345"/>
                  </a:cubicBezTo>
                  <a:cubicBezTo>
                    <a:pt x="3543" y="345"/>
                    <a:pt x="3540" y="345"/>
                    <a:pt x="3537" y="345"/>
                  </a:cubicBezTo>
                  <a:moveTo>
                    <a:pt x="3376" y="0"/>
                  </a:moveTo>
                  <a:cubicBezTo>
                    <a:pt x="3372" y="0"/>
                    <a:pt x="3370" y="2"/>
                    <a:pt x="3368" y="4"/>
                  </a:cubicBezTo>
                  <a:cubicBezTo>
                    <a:pt x="3366" y="15"/>
                    <a:pt x="3373" y="19"/>
                    <a:pt x="3376" y="25"/>
                  </a:cubicBezTo>
                  <a:cubicBezTo>
                    <a:pt x="3375" y="26"/>
                    <a:pt x="3372" y="27"/>
                    <a:pt x="3370" y="27"/>
                  </a:cubicBezTo>
                  <a:cubicBezTo>
                    <a:pt x="3367" y="27"/>
                    <a:pt x="3364" y="26"/>
                    <a:pt x="3361" y="25"/>
                  </a:cubicBezTo>
                  <a:cubicBezTo>
                    <a:pt x="3358" y="24"/>
                    <a:pt x="3354" y="23"/>
                    <a:pt x="3351" y="23"/>
                  </a:cubicBezTo>
                  <a:cubicBezTo>
                    <a:pt x="3350" y="23"/>
                    <a:pt x="3350" y="23"/>
                    <a:pt x="3350" y="23"/>
                  </a:cubicBezTo>
                  <a:cubicBezTo>
                    <a:pt x="3348" y="27"/>
                    <a:pt x="3348" y="32"/>
                    <a:pt x="3343" y="33"/>
                  </a:cubicBezTo>
                  <a:cubicBezTo>
                    <a:pt x="3341" y="30"/>
                    <a:pt x="3343" y="24"/>
                    <a:pt x="3342" y="20"/>
                  </a:cubicBezTo>
                  <a:cubicBezTo>
                    <a:pt x="3339" y="14"/>
                    <a:pt x="3333" y="13"/>
                    <a:pt x="3326" y="13"/>
                  </a:cubicBezTo>
                  <a:cubicBezTo>
                    <a:pt x="3324" y="13"/>
                    <a:pt x="3323" y="13"/>
                    <a:pt x="3321" y="13"/>
                  </a:cubicBezTo>
                  <a:cubicBezTo>
                    <a:pt x="3319" y="13"/>
                    <a:pt x="3318" y="14"/>
                    <a:pt x="3316" y="14"/>
                  </a:cubicBezTo>
                  <a:cubicBezTo>
                    <a:pt x="3314" y="14"/>
                    <a:pt x="3312" y="13"/>
                    <a:pt x="3310" y="13"/>
                  </a:cubicBezTo>
                  <a:cubicBezTo>
                    <a:pt x="3303" y="12"/>
                    <a:pt x="3296" y="7"/>
                    <a:pt x="3289" y="7"/>
                  </a:cubicBezTo>
                  <a:cubicBezTo>
                    <a:pt x="3287" y="7"/>
                    <a:pt x="3284" y="8"/>
                    <a:pt x="3282" y="10"/>
                  </a:cubicBezTo>
                  <a:cubicBezTo>
                    <a:pt x="3282" y="10"/>
                    <a:pt x="3282" y="11"/>
                    <a:pt x="3281" y="11"/>
                  </a:cubicBezTo>
                  <a:cubicBezTo>
                    <a:pt x="3283" y="16"/>
                    <a:pt x="3283" y="20"/>
                    <a:pt x="3286" y="23"/>
                  </a:cubicBezTo>
                  <a:cubicBezTo>
                    <a:pt x="3290" y="29"/>
                    <a:pt x="3302" y="29"/>
                    <a:pt x="3305" y="36"/>
                  </a:cubicBezTo>
                  <a:cubicBezTo>
                    <a:pt x="3304" y="37"/>
                    <a:pt x="3303" y="37"/>
                    <a:pt x="3303" y="38"/>
                  </a:cubicBezTo>
                  <a:cubicBezTo>
                    <a:pt x="3303" y="38"/>
                    <a:pt x="3302" y="38"/>
                    <a:pt x="3302" y="38"/>
                  </a:cubicBezTo>
                  <a:cubicBezTo>
                    <a:pt x="3296" y="38"/>
                    <a:pt x="3292" y="36"/>
                    <a:pt x="3289" y="34"/>
                  </a:cubicBezTo>
                  <a:cubicBezTo>
                    <a:pt x="3285" y="32"/>
                    <a:pt x="3282" y="30"/>
                    <a:pt x="3278" y="30"/>
                  </a:cubicBezTo>
                  <a:cubicBezTo>
                    <a:pt x="3275" y="30"/>
                    <a:pt x="3272" y="30"/>
                    <a:pt x="3269" y="33"/>
                  </a:cubicBezTo>
                  <a:cubicBezTo>
                    <a:pt x="3267" y="36"/>
                    <a:pt x="3270" y="38"/>
                    <a:pt x="3267" y="41"/>
                  </a:cubicBezTo>
                  <a:cubicBezTo>
                    <a:pt x="3265" y="41"/>
                    <a:pt x="3264" y="41"/>
                    <a:pt x="3263" y="41"/>
                  </a:cubicBezTo>
                  <a:cubicBezTo>
                    <a:pt x="3256" y="41"/>
                    <a:pt x="3255" y="45"/>
                    <a:pt x="3249" y="46"/>
                  </a:cubicBezTo>
                  <a:cubicBezTo>
                    <a:pt x="3246" y="43"/>
                    <a:pt x="3243" y="42"/>
                    <a:pt x="3241" y="42"/>
                  </a:cubicBezTo>
                  <a:cubicBezTo>
                    <a:pt x="3236" y="42"/>
                    <a:pt x="3233" y="45"/>
                    <a:pt x="3229" y="48"/>
                  </a:cubicBezTo>
                  <a:cubicBezTo>
                    <a:pt x="3224" y="52"/>
                    <a:pt x="3220" y="55"/>
                    <a:pt x="3213" y="55"/>
                  </a:cubicBezTo>
                  <a:cubicBezTo>
                    <a:pt x="3212" y="55"/>
                    <a:pt x="3211" y="55"/>
                    <a:pt x="3209" y="55"/>
                  </a:cubicBezTo>
                  <a:cubicBezTo>
                    <a:pt x="3209" y="61"/>
                    <a:pt x="3209" y="61"/>
                    <a:pt x="3209" y="61"/>
                  </a:cubicBezTo>
                  <a:cubicBezTo>
                    <a:pt x="3220" y="65"/>
                    <a:pt x="3239" y="59"/>
                    <a:pt x="3240" y="71"/>
                  </a:cubicBezTo>
                  <a:cubicBezTo>
                    <a:pt x="3241" y="74"/>
                    <a:pt x="3235" y="82"/>
                    <a:pt x="3229" y="84"/>
                  </a:cubicBezTo>
                  <a:cubicBezTo>
                    <a:pt x="3228" y="84"/>
                    <a:pt x="3227" y="84"/>
                    <a:pt x="3226" y="84"/>
                  </a:cubicBezTo>
                  <a:cubicBezTo>
                    <a:pt x="3224" y="84"/>
                    <a:pt x="3221" y="83"/>
                    <a:pt x="3218" y="83"/>
                  </a:cubicBezTo>
                  <a:cubicBezTo>
                    <a:pt x="3215" y="82"/>
                    <a:pt x="3211" y="82"/>
                    <a:pt x="3208" y="82"/>
                  </a:cubicBezTo>
                  <a:cubicBezTo>
                    <a:pt x="3207" y="82"/>
                    <a:pt x="3206" y="82"/>
                    <a:pt x="3205" y="82"/>
                  </a:cubicBezTo>
                  <a:cubicBezTo>
                    <a:pt x="3193" y="83"/>
                    <a:pt x="3183" y="92"/>
                    <a:pt x="3175" y="93"/>
                  </a:cubicBezTo>
                  <a:cubicBezTo>
                    <a:pt x="3174" y="93"/>
                    <a:pt x="3174" y="93"/>
                    <a:pt x="3173" y="93"/>
                  </a:cubicBezTo>
                  <a:cubicBezTo>
                    <a:pt x="3170" y="93"/>
                    <a:pt x="3168" y="93"/>
                    <a:pt x="3166" y="92"/>
                  </a:cubicBezTo>
                  <a:cubicBezTo>
                    <a:pt x="3164" y="92"/>
                    <a:pt x="3162" y="91"/>
                    <a:pt x="3160" y="91"/>
                  </a:cubicBezTo>
                  <a:cubicBezTo>
                    <a:pt x="3158" y="91"/>
                    <a:pt x="3156" y="92"/>
                    <a:pt x="3155" y="93"/>
                  </a:cubicBezTo>
                  <a:cubicBezTo>
                    <a:pt x="3154" y="98"/>
                    <a:pt x="3158" y="106"/>
                    <a:pt x="3165" y="108"/>
                  </a:cubicBezTo>
                  <a:cubicBezTo>
                    <a:pt x="3170" y="108"/>
                    <a:pt x="3171" y="103"/>
                    <a:pt x="3176" y="103"/>
                  </a:cubicBezTo>
                  <a:cubicBezTo>
                    <a:pt x="3184" y="107"/>
                    <a:pt x="3185" y="114"/>
                    <a:pt x="3195" y="114"/>
                  </a:cubicBezTo>
                  <a:cubicBezTo>
                    <a:pt x="3195" y="114"/>
                    <a:pt x="3196" y="114"/>
                    <a:pt x="3196" y="114"/>
                  </a:cubicBezTo>
                  <a:cubicBezTo>
                    <a:pt x="3202" y="114"/>
                    <a:pt x="3210" y="108"/>
                    <a:pt x="3217" y="108"/>
                  </a:cubicBezTo>
                  <a:cubicBezTo>
                    <a:pt x="3220" y="108"/>
                    <a:pt x="3222" y="109"/>
                    <a:pt x="3224" y="114"/>
                  </a:cubicBezTo>
                  <a:cubicBezTo>
                    <a:pt x="3216" y="118"/>
                    <a:pt x="3200" y="114"/>
                    <a:pt x="3196" y="121"/>
                  </a:cubicBezTo>
                  <a:cubicBezTo>
                    <a:pt x="3191" y="119"/>
                    <a:pt x="3186" y="116"/>
                    <a:pt x="3180" y="116"/>
                  </a:cubicBezTo>
                  <a:cubicBezTo>
                    <a:pt x="3178" y="116"/>
                    <a:pt x="3176" y="116"/>
                    <a:pt x="3174" y="117"/>
                  </a:cubicBezTo>
                  <a:cubicBezTo>
                    <a:pt x="3174" y="129"/>
                    <a:pt x="3190" y="127"/>
                    <a:pt x="3201" y="129"/>
                  </a:cubicBezTo>
                  <a:cubicBezTo>
                    <a:pt x="3206" y="135"/>
                    <a:pt x="3211" y="145"/>
                    <a:pt x="3221" y="145"/>
                  </a:cubicBezTo>
                  <a:cubicBezTo>
                    <a:pt x="3222" y="145"/>
                    <a:pt x="3223" y="145"/>
                    <a:pt x="3224" y="145"/>
                  </a:cubicBezTo>
                  <a:cubicBezTo>
                    <a:pt x="3224" y="139"/>
                    <a:pt x="3218" y="139"/>
                    <a:pt x="3219" y="134"/>
                  </a:cubicBezTo>
                  <a:cubicBezTo>
                    <a:pt x="3222" y="134"/>
                    <a:pt x="3224" y="134"/>
                    <a:pt x="3227" y="134"/>
                  </a:cubicBezTo>
                  <a:cubicBezTo>
                    <a:pt x="3232" y="134"/>
                    <a:pt x="3238" y="134"/>
                    <a:pt x="3244" y="133"/>
                  </a:cubicBezTo>
                  <a:cubicBezTo>
                    <a:pt x="3250" y="133"/>
                    <a:pt x="3256" y="132"/>
                    <a:pt x="3262" y="132"/>
                  </a:cubicBezTo>
                  <a:cubicBezTo>
                    <a:pt x="3267" y="132"/>
                    <a:pt x="3272" y="132"/>
                    <a:pt x="3277" y="134"/>
                  </a:cubicBezTo>
                  <a:cubicBezTo>
                    <a:pt x="3283" y="135"/>
                    <a:pt x="3283" y="140"/>
                    <a:pt x="3288" y="145"/>
                  </a:cubicBezTo>
                  <a:cubicBezTo>
                    <a:pt x="3298" y="154"/>
                    <a:pt x="3317" y="162"/>
                    <a:pt x="3323" y="172"/>
                  </a:cubicBezTo>
                  <a:cubicBezTo>
                    <a:pt x="3323" y="176"/>
                    <a:pt x="3325" y="178"/>
                    <a:pt x="3326" y="181"/>
                  </a:cubicBezTo>
                  <a:cubicBezTo>
                    <a:pt x="3335" y="184"/>
                    <a:pt x="3348" y="196"/>
                    <a:pt x="3330" y="199"/>
                  </a:cubicBezTo>
                  <a:cubicBezTo>
                    <a:pt x="3331" y="204"/>
                    <a:pt x="3330" y="209"/>
                    <a:pt x="3331" y="213"/>
                  </a:cubicBezTo>
                  <a:cubicBezTo>
                    <a:pt x="3333" y="214"/>
                    <a:pt x="3335" y="214"/>
                    <a:pt x="3336" y="214"/>
                  </a:cubicBezTo>
                  <a:cubicBezTo>
                    <a:pt x="3343" y="214"/>
                    <a:pt x="3346" y="207"/>
                    <a:pt x="3353" y="206"/>
                  </a:cubicBezTo>
                  <a:cubicBezTo>
                    <a:pt x="3354" y="206"/>
                    <a:pt x="3355" y="206"/>
                    <a:pt x="3356" y="206"/>
                  </a:cubicBezTo>
                  <a:cubicBezTo>
                    <a:pt x="3370" y="206"/>
                    <a:pt x="3381" y="218"/>
                    <a:pt x="3378" y="229"/>
                  </a:cubicBezTo>
                  <a:cubicBezTo>
                    <a:pt x="3366" y="228"/>
                    <a:pt x="3358" y="218"/>
                    <a:pt x="3347" y="218"/>
                  </a:cubicBezTo>
                  <a:cubicBezTo>
                    <a:pt x="3345" y="218"/>
                    <a:pt x="3343" y="218"/>
                    <a:pt x="3341" y="219"/>
                  </a:cubicBezTo>
                  <a:cubicBezTo>
                    <a:pt x="3348" y="230"/>
                    <a:pt x="3371" y="228"/>
                    <a:pt x="3380" y="239"/>
                  </a:cubicBezTo>
                  <a:cubicBezTo>
                    <a:pt x="3377" y="243"/>
                    <a:pt x="3376" y="249"/>
                    <a:pt x="3372" y="252"/>
                  </a:cubicBezTo>
                  <a:cubicBezTo>
                    <a:pt x="3371" y="252"/>
                    <a:pt x="3369" y="251"/>
                    <a:pt x="3367" y="251"/>
                  </a:cubicBezTo>
                  <a:cubicBezTo>
                    <a:pt x="3364" y="251"/>
                    <a:pt x="3360" y="253"/>
                    <a:pt x="3359" y="254"/>
                  </a:cubicBezTo>
                  <a:cubicBezTo>
                    <a:pt x="3358" y="258"/>
                    <a:pt x="3364" y="257"/>
                    <a:pt x="3364" y="261"/>
                  </a:cubicBezTo>
                  <a:cubicBezTo>
                    <a:pt x="3362" y="264"/>
                    <a:pt x="3353" y="261"/>
                    <a:pt x="3354" y="266"/>
                  </a:cubicBezTo>
                  <a:cubicBezTo>
                    <a:pt x="3354" y="268"/>
                    <a:pt x="3355" y="268"/>
                    <a:pt x="3357" y="268"/>
                  </a:cubicBezTo>
                  <a:cubicBezTo>
                    <a:pt x="3358" y="268"/>
                    <a:pt x="3359" y="268"/>
                    <a:pt x="3360" y="267"/>
                  </a:cubicBezTo>
                  <a:cubicBezTo>
                    <a:pt x="3361" y="267"/>
                    <a:pt x="3362" y="267"/>
                    <a:pt x="3363" y="267"/>
                  </a:cubicBezTo>
                  <a:cubicBezTo>
                    <a:pt x="3365" y="267"/>
                    <a:pt x="3366" y="268"/>
                    <a:pt x="3367" y="269"/>
                  </a:cubicBezTo>
                  <a:cubicBezTo>
                    <a:pt x="3360" y="272"/>
                    <a:pt x="3352" y="274"/>
                    <a:pt x="3352" y="282"/>
                  </a:cubicBezTo>
                  <a:cubicBezTo>
                    <a:pt x="3354" y="285"/>
                    <a:pt x="3358" y="286"/>
                    <a:pt x="3362" y="288"/>
                  </a:cubicBezTo>
                  <a:cubicBezTo>
                    <a:pt x="3365" y="294"/>
                    <a:pt x="3359" y="308"/>
                    <a:pt x="3369" y="311"/>
                  </a:cubicBezTo>
                  <a:cubicBezTo>
                    <a:pt x="3373" y="310"/>
                    <a:pt x="3374" y="305"/>
                    <a:pt x="3379" y="305"/>
                  </a:cubicBezTo>
                  <a:cubicBezTo>
                    <a:pt x="3380" y="305"/>
                    <a:pt x="3380" y="305"/>
                    <a:pt x="3381" y="305"/>
                  </a:cubicBezTo>
                  <a:cubicBezTo>
                    <a:pt x="3381" y="307"/>
                    <a:pt x="3385" y="306"/>
                    <a:pt x="3384" y="308"/>
                  </a:cubicBezTo>
                  <a:cubicBezTo>
                    <a:pt x="3381" y="315"/>
                    <a:pt x="3371" y="316"/>
                    <a:pt x="3371" y="323"/>
                  </a:cubicBezTo>
                  <a:cubicBezTo>
                    <a:pt x="3370" y="335"/>
                    <a:pt x="3395" y="345"/>
                    <a:pt x="3401" y="353"/>
                  </a:cubicBezTo>
                  <a:cubicBezTo>
                    <a:pt x="3401" y="356"/>
                    <a:pt x="3399" y="356"/>
                    <a:pt x="3400" y="359"/>
                  </a:cubicBezTo>
                  <a:cubicBezTo>
                    <a:pt x="3402" y="361"/>
                    <a:pt x="3405" y="362"/>
                    <a:pt x="3408" y="362"/>
                  </a:cubicBezTo>
                  <a:cubicBezTo>
                    <a:pt x="3410" y="362"/>
                    <a:pt x="3412" y="361"/>
                    <a:pt x="3414" y="361"/>
                  </a:cubicBezTo>
                  <a:cubicBezTo>
                    <a:pt x="3417" y="361"/>
                    <a:pt x="3419" y="361"/>
                    <a:pt x="3422" y="361"/>
                  </a:cubicBezTo>
                  <a:cubicBezTo>
                    <a:pt x="3422" y="361"/>
                    <a:pt x="3423" y="361"/>
                    <a:pt x="3424" y="361"/>
                  </a:cubicBezTo>
                  <a:cubicBezTo>
                    <a:pt x="3429" y="367"/>
                    <a:pt x="3435" y="373"/>
                    <a:pt x="3447" y="373"/>
                  </a:cubicBezTo>
                  <a:cubicBezTo>
                    <a:pt x="3448" y="373"/>
                    <a:pt x="3449" y="373"/>
                    <a:pt x="3450" y="373"/>
                  </a:cubicBezTo>
                  <a:cubicBezTo>
                    <a:pt x="3456" y="370"/>
                    <a:pt x="3454" y="361"/>
                    <a:pt x="3462" y="359"/>
                  </a:cubicBezTo>
                  <a:cubicBezTo>
                    <a:pt x="3481" y="361"/>
                    <a:pt x="3512" y="369"/>
                    <a:pt x="3536" y="369"/>
                  </a:cubicBezTo>
                  <a:cubicBezTo>
                    <a:pt x="3546" y="369"/>
                    <a:pt x="3556" y="368"/>
                    <a:pt x="3563" y="364"/>
                  </a:cubicBezTo>
                  <a:cubicBezTo>
                    <a:pt x="3572" y="358"/>
                    <a:pt x="3583" y="341"/>
                    <a:pt x="3583" y="334"/>
                  </a:cubicBezTo>
                  <a:cubicBezTo>
                    <a:pt x="3582" y="330"/>
                    <a:pt x="3579" y="322"/>
                    <a:pt x="3577" y="319"/>
                  </a:cubicBezTo>
                  <a:cubicBezTo>
                    <a:pt x="3569" y="306"/>
                    <a:pt x="3547" y="299"/>
                    <a:pt x="3529" y="293"/>
                  </a:cubicBezTo>
                  <a:cubicBezTo>
                    <a:pt x="3540" y="283"/>
                    <a:pt x="3549" y="272"/>
                    <a:pt x="3564" y="265"/>
                  </a:cubicBezTo>
                  <a:cubicBezTo>
                    <a:pt x="3563" y="262"/>
                    <a:pt x="3561" y="255"/>
                    <a:pt x="3566" y="254"/>
                  </a:cubicBezTo>
                  <a:cubicBezTo>
                    <a:pt x="3570" y="257"/>
                    <a:pt x="3574" y="258"/>
                    <a:pt x="3578" y="258"/>
                  </a:cubicBezTo>
                  <a:cubicBezTo>
                    <a:pt x="3585" y="258"/>
                    <a:pt x="3591" y="255"/>
                    <a:pt x="3600" y="253"/>
                  </a:cubicBezTo>
                  <a:cubicBezTo>
                    <a:pt x="3609" y="251"/>
                    <a:pt x="3618" y="251"/>
                    <a:pt x="3625" y="249"/>
                  </a:cubicBezTo>
                  <a:cubicBezTo>
                    <a:pt x="3630" y="247"/>
                    <a:pt x="3633" y="242"/>
                    <a:pt x="3638" y="240"/>
                  </a:cubicBezTo>
                  <a:cubicBezTo>
                    <a:pt x="3649" y="236"/>
                    <a:pt x="3666" y="237"/>
                    <a:pt x="3667" y="227"/>
                  </a:cubicBezTo>
                  <a:cubicBezTo>
                    <a:pt x="3660" y="228"/>
                    <a:pt x="3652" y="230"/>
                    <a:pt x="3644" y="230"/>
                  </a:cubicBezTo>
                  <a:cubicBezTo>
                    <a:pt x="3639" y="230"/>
                    <a:pt x="3634" y="229"/>
                    <a:pt x="3629" y="226"/>
                  </a:cubicBezTo>
                  <a:cubicBezTo>
                    <a:pt x="3627" y="223"/>
                    <a:pt x="3628" y="219"/>
                    <a:pt x="3626" y="218"/>
                  </a:cubicBezTo>
                  <a:cubicBezTo>
                    <a:pt x="3625" y="218"/>
                    <a:pt x="3625" y="218"/>
                    <a:pt x="3624" y="218"/>
                  </a:cubicBezTo>
                  <a:cubicBezTo>
                    <a:pt x="3624" y="218"/>
                    <a:pt x="3623" y="218"/>
                    <a:pt x="3622" y="218"/>
                  </a:cubicBezTo>
                  <a:cubicBezTo>
                    <a:pt x="3622" y="218"/>
                    <a:pt x="3621" y="218"/>
                    <a:pt x="3620" y="218"/>
                  </a:cubicBezTo>
                  <a:cubicBezTo>
                    <a:pt x="3618" y="218"/>
                    <a:pt x="3617" y="218"/>
                    <a:pt x="3616" y="219"/>
                  </a:cubicBezTo>
                  <a:cubicBezTo>
                    <a:pt x="3613" y="222"/>
                    <a:pt x="3617" y="224"/>
                    <a:pt x="3615" y="227"/>
                  </a:cubicBezTo>
                  <a:cubicBezTo>
                    <a:pt x="3613" y="229"/>
                    <a:pt x="3610" y="229"/>
                    <a:pt x="3608" y="229"/>
                  </a:cubicBezTo>
                  <a:cubicBezTo>
                    <a:pt x="3602" y="229"/>
                    <a:pt x="3596" y="226"/>
                    <a:pt x="3596" y="221"/>
                  </a:cubicBezTo>
                  <a:cubicBezTo>
                    <a:pt x="3599" y="215"/>
                    <a:pt x="3607" y="213"/>
                    <a:pt x="3616" y="213"/>
                  </a:cubicBezTo>
                  <a:cubicBezTo>
                    <a:pt x="3613" y="207"/>
                    <a:pt x="3602" y="208"/>
                    <a:pt x="3601" y="201"/>
                  </a:cubicBezTo>
                  <a:cubicBezTo>
                    <a:pt x="3604" y="200"/>
                    <a:pt x="3602" y="197"/>
                    <a:pt x="3604" y="197"/>
                  </a:cubicBezTo>
                  <a:cubicBezTo>
                    <a:pt x="3604" y="197"/>
                    <a:pt x="3605" y="197"/>
                    <a:pt x="3605" y="197"/>
                  </a:cubicBezTo>
                  <a:cubicBezTo>
                    <a:pt x="3605" y="197"/>
                    <a:pt x="3606" y="197"/>
                    <a:pt x="3606" y="197"/>
                  </a:cubicBezTo>
                  <a:cubicBezTo>
                    <a:pt x="3610" y="197"/>
                    <a:pt x="3612" y="202"/>
                    <a:pt x="3616" y="204"/>
                  </a:cubicBezTo>
                  <a:cubicBezTo>
                    <a:pt x="3617" y="205"/>
                    <a:pt x="3620" y="204"/>
                    <a:pt x="3621" y="205"/>
                  </a:cubicBezTo>
                  <a:cubicBezTo>
                    <a:pt x="3623" y="206"/>
                    <a:pt x="3623" y="209"/>
                    <a:pt x="3623" y="209"/>
                  </a:cubicBezTo>
                  <a:cubicBezTo>
                    <a:pt x="3629" y="211"/>
                    <a:pt x="3635" y="209"/>
                    <a:pt x="3639" y="212"/>
                  </a:cubicBezTo>
                  <a:cubicBezTo>
                    <a:pt x="3645" y="216"/>
                    <a:pt x="3645" y="225"/>
                    <a:pt x="3653" y="226"/>
                  </a:cubicBezTo>
                  <a:cubicBezTo>
                    <a:pt x="3654" y="226"/>
                    <a:pt x="3654" y="226"/>
                    <a:pt x="3654" y="226"/>
                  </a:cubicBezTo>
                  <a:cubicBezTo>
                    <a:pt x="3659" y="226"/>
                    <a:pt x="3664" y="222"/>
                    <a:pt x="3669" y="221"/>
                  </a:cubicBezTo>
                  <a:cubicBezTo>
                    <a:pt x="3666" y="200"/>
                    <a:pt x="3636" y="201"/>
                    <a:pt x="3626" y="187"/>
                  </a:cubicBezTo>
                  <a:cubicBezTo>
                    <a:pt x="3620" y="185"/>
                    <a:pt x="3613" y="185"/>
                    <a:pt x="3612" y="179"/>
                  </a:cubicBezTo>
                  <a:cubicBezTo>
                    <a:pt x="3615" y="178"/>
                    <a:pt x="3618" y="177"/>
                    <a:pt x="3621" y="177"/>
                  </a:cubicBezTo>
                  <a:cubicBezTo>
                    <a:pt x="3632" y="177"/>
                    <a:pt x="3644" y="186"/>
                    <a:pt x="3647" y="194"/>
                  </a:cubicBezTo>
                  <a:cubicBezTo>
                    <a:pt x="3653" y="196"/>
                    <a:pt x="3658" y="202"/>
                    <a:pt x="3664" y="202"/>
                  </a:cubicBezTo>
                  <a:cubicBezTo>
                    <a:pt x="3665" y="202"/>
                    <a:pt x="3666" y="202"/>
                    <a:pt x="3667" y="201"/>
                  </a:cubicBezTo>
                  <a:cubicBezTo>
                    <a:pt x="3668" y="194"/>
                    <a:pt x="3656" y="195"/>
                    <a:pt x="3662" y="188"/>
                  </a:cubicBezTo>
                  <a:cubicBezTo>
                    <a:pt x="3656" y="182"/>
                    <a:pt x="3641" y="182"/>
                    <a:pt x="3635" y="175"/>
                  </a:cubicBezTo>
                  <a:cubicBezTo>
                    <a:pt x="3637" y="172"/>
                    <a:pt x="3640" y="171"/>
                    <a:pt x="3643" y="171"/>
                  </a:cubicBezTo>
                  <a:cubicBezTo>
                    <a:pt x="3650" y="171"/>
                    <a:pt x="3656" y="182"/>
                    <a:pt x="3662" y="183"/>
                  </a:cubicBezTo>
                  <a:cubicBezTo>
                    <a:pt x="3663" y="183"/>
                    <a:pt x="3663" y="183"/>
                    <a:pt x="3664" y="183"/>
                  </a:cubicBezTo>
                  <a:cubicBezTo>
                    <a:pt x="3669" y="183"/>
                    <a:pt x="3676" y="179"/>
                    <a:pt x="3680" y="175"/>
                  </a:cubicBezTo>
                  <a:cubicBezTo>
                    <a:pt x="3677" y="171"/>
                    <a:pt x="3664" y="174"/>
                    <a:pt x="3663" y="167"/>
                  </a:cubicBezTo>
                  <a:cubicBezTo>
                    <a:pt x="3664" y="164"/>
                    <a:pt x="3666" y="163"/>
                    <a:pt x="3669" y="163"/>
                  </a:cubicBezTo>
                  <a:cubicBezTo>
                    <a:pt x="3671" y="163"/>
                    <a:pt x="3672" y="163"/>
                    <a:pt x="3674" y="164"/>
                  </a:cubicBezTo>
                  <a:cubicBezTo>
                    <a:pt x="3677" y="164"/>
                    <a:pt x="3679" y="164"/>
                    <a:pt x="3681" y="164"/>
                  </a:cubicBezTo>
                  <a:cubicBezTo>
                    <a:pt x="3682" y="164"/>
                    <a:pt x="3684" y="164"/>
                    <a:pt x="3686" y="163"/>
                  </a:cubicBezTo>
                  <a:cubicBezTo>
                    <a:pt x="3682" y="155"/>
                    <a:pt x="3667" y="155"/>
                    <a:pt x="3668" y="143"/>
                  </a:cubicBezTo>
                  <a:cubicBezTo>
                    <a:pt x="3671" y="141"/>
                    <a:pt x="3679" y="142"/>
                    <a:pt x="3679" y="137"/>
                  </a:cubicBezTo>
                  <a:cubicBezTo>
                    <a:pt x="3675" y="132"/>
                    <a:pt x="3664" y="133"/>
                    <a:pt x="3662" y="126"/>
                  </a:cubicBezTo>
                  <a:cubicBezTo>
                    <a:pt x="3670" y="120"/>
                    <a:pt x="3694" y="126"/>
                    <a:pt x="3694" y="117"/>
                  </a:cubicBezTo>
                  <a:cubicBezTo>
                    <a:pt x="3695" y="106"/>
                    <a:pt x="3665" y="118"/>
                    <a:pt x="3666" y="103"/>
                  </a:cubicBezTo>
                  <a:cubicBezTo>
                    <a:pt x="3671" y="93"/>
                    <a:pt x="3680" y="86"/>
                    <a:pt x="3680" y="72"/>
                  </a:cubicBezTo>
                  <a:cubicBezTo>
                    <a:pt x="3683" y="66"/>
                    <a:pt x="3693" y="62"/>
                    <a:pt x="3688" y="56"/>
                  </a:cubicBezTo>
                  <a:cubicBezTo>
                    <a:pt x="3688" y="56"/>
                    <a:pt x="3687" y="56"/>
                    <a:pt x="3687" y="56"/>
                  </a:cubicBezTo>
                  <a:cubicBezTo>
                    <a:pt x="3684" y="56"/>
                    <a:pt x="3682" y="57"/>
                    <a:pt x="3680" y="59"/>
                  </a:cubicBezTo>
                  <a:cubicBezTo>
                    <a:pt x="3678" y="61"/>
                    <a:pt x="3676" y="62"/>
                    <a:pt x="3673" y="62"/>
                  </a:cubicBezTo>
                  <a:cubicBezTo>
                    <a:pt x="3672" y="62"/>
                    <a:pt x="3671" y="62"/>
                    <a:pt x="3670" y="61"/>
                  </a:cubicBezTo>
                  <a:cubicBezTo>
                    <a:pt x="3673" y="55"/>
                    <a:pt x="3675" y="51"/>
                    <a:pt x="3673" y="45"/>
                  </a:cubicBezTo>
                  <a:cubicBezTo>
                    <a:pt x="3696" y="45"/>
                    <a:pt x="3716" y="43"/>
                    <a:pt x="3725" y="32"/>
                  </a:cubicBezTo>
                  <a:cubicBezTo>
                    <a:pt x="3726" y="32"/>
                    <a:pt x="3727" y="32"/>
                    <a:pt x="3727" y="32"/>
                  </a:cubicBezTo>
                  <a:cubicBezTo>
                    <a:pt x="3730" y="32"/>
                    <a:pt x="3732" y="31"/>
                    <a:pt x="3734" y="31"/>
                  </a:cubicBezTo>
                  <a:cubicBezTo>
                    <a:pt x="3734" y="29"/>
                    <a:pt x="3735" y="28"/>
                    <a:pt x="3736" y="27"/>
                  </a:cubicBezTo>
                  <a:cubicBezTo>
                    <a:pt x="3736" y="22"/>
                    <a:pt x="3726" y="20"/>
                    <a:pt x="3716" y="20"/>
                  </a:cubicBezTo>
                  <a:cubicBezTo>
                    <a:pt x="3710" y="20"/>
                    <a:pt x="3704" y="21"/>
                    <a:pt x="3700" y="22"/>
                  </a:cubicBezTo>
                  <a:cubicBezTo>
                    <a:pt x="3692" y="23"/>
                    <a:pt x="3678" y="31"/>
                    <a:pt x="3670" y="36"/>
                  </a:cubicBezTo>
                  <a:cubicBezTo>
                    <a:pt x="3660" y="42"/>
                    <a:pt x="3653" y="51"/>
                    <a:pt x="3645" y="53"/>
                  </a:cubicBezTo>
                  <a:cubicBezTo>
                    <a:pt x="3642" y="42"/>
                    <a:pt x="3666" y="34"/>
                    <a:pt x="3654" y="22"/>
                  </a:cubicBezTo>
                  <a:cubicBezTo>
                    <a:pt x="3654" y="22"/>
                    <a:pt x="3654" y="22"/>
                    <a:pt x="3653" y="22"/>
                  </a:cubicBezTo>
                  <a:cubicBezTo>
                    <a:pt x="3646" y="22"/>
                    <a:pt x="3640" y="25"/>
                    <a:pt x="3634" y="29"/>
                  </a:cubicBezTo>
                  <a:cubicBezTo>
                    <a:pt x="3628" y="33"/>
                    <a:pt x="3622" y="37"/>
                    <a:pt x="3616" y="37"/>
                  </a:cubicBezTo>
                  <a:cubicBezTo>
                    <a:pt x="3614" y="37"/>
                    <a:pt x="3611" y="36"/>
                    <a:pt x="3608" y="34"/>
                  </a:cubicBezTo>
                  <a:cubicBezTo>
                    <a:pt x="3611" y="30"/>
                    <a:pt x="3621" y="32"/>
                    <a:pt x="3621" y="25"/>
                  </a:cubicBezTo>
                  <a:cubicBezTo>
                    <a:pt x="3617" y="24"/>
                    <a:pt x="3610" y="23"/>
                    <a:pt x="3604" y="23"/>
                  </a:cubicBezTo>
                  <a:cubicBezTo>
                    <a:pt x="3598" y="23"/>
                    <a:pt x="3591" y="24"/>
                    <a:pt x="3585" y="24"/>
                  </a:cubicBezTo>
                  <a:cubicBezTo>
                    <a:pt x="3575" y="25"/>
                    <a:pt x="3567" y="31"/>
                    <a:pt x="3560" y="31"/>
                  </a:cubicBezTo>
                  <a:cubicBezTo>
                    <a:pt x="3558" y="31"/>
                    <a:pt x="3556" y="31"/>
                    <a:pt x="3554" y="29"/>
                  </a:cubicBezTo>
                  <a:cubicBezTo>
                    <a:pt x="3555" y="27"/>
                    <a:pt x="3558" y="26"/>
                    <a:pt x="3562" y="26"/>
                  </a:cubicBezTo>
                  <a:cubicBezTo>
                    <a:pt x="3563" y="26"/>
                    <a:pt x="3564" y="26"/>
                    <a:pt x="3565" y="26"/>
                  </a:cubicBezTo>
                  <a:cubicBezTo>
                    <a:pt x="3565" y="20"/>
                    <a:pt x="3565" y="20"/>
                    <a:pt x="3565" y="20"/>
                  </a:cubicBezTo>
                  <a:cubicBezTo>
                    <a:pt x="3543" y="14"/>
                    <a:pt x="3516" y="12"/>
                    <a:pt x="3489" y="12"/>
                  </a:cubicBezTo>
                  <a:cubicBezTo>
                    <a:pt x="3482" y="12"/>
                    <a:pt x="3474" y="12"/>
                    <a:pt x="3466" y="12"/>
                  </a:cubicBezTo>
                  <a:cubicBezTo>
                    <a:pt x="3460" y="14"/>
                    <a:pt x="3462" y="22"/>
                    <a:pt x="3456" y="23"/>
                  </a:cubicBezTo>
                  <a:cubicBezTo>
                    <a:pt x="3441" y="20"/>
                    <a:pt x="3431" y="13"/>
                    <a:pt x="3416" y="10"/>
                  </a:cubicBezTo>
                  <a:cubicBezTo>
                    <a:pt x="3416" y="20"/>
                    <a:pt x="3430" y="17"/>
                    <a:pt x="3431" y="25"/>
                  </a:cubicBezTo>
                  <a:cubicBezTo>
                    <a:pt x="3429" y="28"/>
                    <a:pt x="3427" y="28"/>
                    <a:pt x="3425" y="28"/>
                  </a:cubicBezTo>
                  <a:cubicBezTo>
                    <a:pt x="3420" y="28"/>
                    <a:pt x="3417" y="22"/>
                    <a:pt x="3413" y="20"/>
                  </a:cubicBezTo>
                  <a:cubicBezTo>
                    <a:pt x="3405" y="14"/>
                    <a:pt x="3390" y="12"/>
                    <a:pt x="3384" y="8"/>
                  </a:cubicBezTo>
                  <a:cubicBezTo>
                    <a:pt x="3384" y="5"/>
                    <a:pt x="3381" y="4"/>
                    <a:pt x="3380" y="1"/>
                  </a:cubicBezTo>
                  <a:cubicBezTo>
                    <a:pt x="3378" y="1"/>
                    <a:pt x="3377" y="0"/>
                    <a:pt x="33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50"/>
            <p:cNvSpPr>
              <a:spLocks noEditPoints="1"/>
            </p:cNvSpPr>
            <p:nvPr/>
          </p:nvSpPr>
          <p:spPr bwMode="auto">
            <a:xfrm>
              <a:off x="-627" y="1568"/>
              <a:ext cx="8343" cy="2197"/>
            </a:xfrm>
            <a:custGeom>
              <a:avLst/>
              <a:gdLst>
                <a:gd name="T0" fmla="*/ 1802 w 3529"/>
                <a:gd name="T1" fmla="*/ 846 h 928"/>
                <a:gd name="T2" fmla="*/ 1998 w 3529"/>
                <a:gd name="T3" fmla="*/ 895 h 928"/>
                <a:gd name="T4" fmla="*/ 1797 w 3529"/>
                <a:gd name="T5" fmla="*/ 812 h 928"/>
                <a:gd name="T6" fmla="*/ 2083 w 3529"/>
                <a:gd name="T7" fmla="*/ 797 h 928"/>
                <a:gd name="T8" fmla="*/ 1966 w 3529"/>
                <a:gd name="T9" fmla="*/ 639 h 928"/>
                <a:gd name="T10" fmla="*/ 1675 w 3529"/>
                <a:gd name="T11" fmla="*/ 566 h 928"/>
                <a:gd name="T12" fmla="*/ 1539 w 3529"/>
                <a:gd name="T13" fmla="*/ 619 h 928"/>
                <a:gd name="T14" fmla="*/ 1487 w 3529"/>
                <a:gd name="T15" fmla="*/ 772 h 928"/>
                <a:gd name="T16" fmla="*/ 1694 w 3529"/>
                <a:gd name="T17" fmla="*/ 758 h 928"/>
                <a:gd name="T18" fmla="*/ 1852 w 3529"/>
                <a:gd name="T19" fmla="*/ 675 h 928"/>
                <a:gd name="T20" fmla="*/ 1525 w 3529"/>
                <a:gd name="T21" fmla="*/ 555 h 928"/>
                <a:gd name="T22" fmla="*/ 1536 w 3529"/>
                <a:gd name="T23" fmla="*/ 541 h 928"/>
                <a:gd name="T24" fmla="*/ 1437 w 3529"/>
                <a:gd name="T25" fmla="*/ 538 h 928"/>
                <a:gd name="T26" fmla="*/ 1422 w 3529"/>
                <a:gd name="T27" fmla="*/ 518 h 928"/>
                <a:gd name="T28" fmla="*/ 1545 w 3529"/>
                <a:gd name="T29" fmla="*/ 499 h 928"/>
                <a:gd name="T30" fmla="*/ 1704 w 3529"/>
                <a:gd name="T31" fmla="*/ 523 h 928"/>
                <a:gd name="T32" fmla="*/ 1819 w 3529"/>
                <a:gd name="T33" fmla="*/ 552 h 928"/>
                <a:gd name="T34" fmla="*/ 1844 w 3529"/>
                <a:gd name="T35" fmla="*/ 504 h 928"/>
                <a:gd name="T36" fmla="*/ 833 w 3529"/>
                <a:gd name="T37" fmla="*/ 369 h 928"/>
                <a:gd name="T38" fmla="*/ 3244 w 3529"/>
                <a:gd name="T39" fmla="*/ 300 h 928"/>
                <a:gd name="T40" fmla="*/ 3189 w 3529"/>
                <a:gd name="T41" fmla="*/ 313 h 928"/>
                <a:gd name="T42" fmla="*/ 3153 w 3529"/>
                <a:gd name="T43" fmla="*/ 293 h 928"/>
                <a:gd name="T44" fmla="*/ 118 w 3529"/>
                <a:gd name="T45" fmla="*/ 223 h 928"/>
                <a:gd name="T46" fmla="*/ 166 w 3529"/>
                <a:gd name="T47" fmla="*/ 210 h 928"/>
                <a:gd name="T48" fmla="*/ 142 w 3529"/>
                <a:gd name="T49" fmla="*/ 181 h 928"/>
                <a:gd name="T50" fmla="*/ 449 w 3529"/>
                <a:gd name="T51" fmla="*/ 128 h 928"/>
                <a:gd name="T52" fmla="*/ 340 w 3529"/>
                <a:gd name="T53" fmla="*/ 111 h 928"/>
                <a:gd name="T54" fmla="*/ 3276 w 3529"/>
                <a:gd name="T55" fmla="*/ 35 h 928"/>
                <a:gd name="T56" fmla="*/ 330 w 3529"/>
                <a:gd name="T57" fmla="*/ 0 h 928"/>
                <a:gd name="T58" fmla="*/ 246 w 3529"/>
                <a:gd name="T59" fmla="*/ 77 h 928"/>
                <a:gd name="T60" fmla="*/ 250 w 3529"/>
                <a:gd name="T61" fmla="*/ 150 h 928"/>
                <a:gd name="T62" fmla="*/ 345 w 3529"/>
                <a:gd name="T63" fmla="*/ 81 h 928"/>
                <a:gd name="T64" fmla="*/ 484 w 3529"/>
                <a:gd name="T65" fmla="*/ 123 h 928"/>
                <a:gd name="T66" fmla="*/ 501 w 3529"/>
                <a:gd name="T67" fmla="*/ 100 h 928"/>
                <a:gd name="T68" fmla="*/ 623 w 3529"/>
                <a:gd name="T69" fmla="*/ 47 h 928"/>
                <a:gd name="T70" fmla="*/ 684 w 3529"/>
                <a:gd name="T71" fmla="*/ 61 h 928"/>
                <a:gd name="T72" fmla="*/ 588 w 3529"/>
                <a:gd name="T73" fmla="*/ 146 h 928"/>
                <a:gd name="T74" fmla="*/ 603 w 3529"/>
                <a:gd name="T75" fmla="*/ 198 h 928"/>
                <a:gd name="T76" fmla="*/ 399 w 3529"/>
                <a:gd name="T77" fmla="*/ 140 h 928"/>
                <a:gd name="T78" fmla="*/ 263 w 3529"/>
                <a:gd name="T79" fmla="*/ 160 h 928"/>
                <a:gd name="T80" fmla="*/ 176 w 3529"/>
                <a:gd name="T81" fmla="*/ 411 h 928"/>
                <a:gd name="T82" fmla="*/ 316 w 3529"/>
                <a:gd name="T83" fmla="*/ 415 h 928"/>
                <a:gd name="T84" fmla="*/ 750 w 3529"/>
                <a:gd name="T85" fmla="*/ 460 h 928"/>
                <a:gd name="T86" fmla="*/ 681 w 3529"/>
                <a:gd name="T87" fmla="*/ 283 h 928"/>
                <a:gd name="T88" fmla="*/ 716 w 3529"/>
                <a:gd name="T89" fmla="*/ 301 h 928"/>
                <a:gd name="T90" fmla="*/ 815 w 3529"/>
                <a:gd name="T91" fmla="*/ 342 h 928"/>
                <a:gd name="T92" fmla="*/ 830 w 3529"/>
                <a:gd name="T93" fmla="*/ 259 h 928"/>
                <a:gd name="T94" fmla="*/ 1005 w 3529"/>
                <a:gd name="T95" fmla="*/ 278 h 928"/>
                <a:gd name="T96" fmla="*/ 1119 w 3529"/>
                <a:gd name="T97" fmla="*/ 339 h 928"/>
                <a:gd name="T98" fmla="*/ 3257 w 3529"/>
                <a:gd name="T99" fmla="*/ 43 h 928"/>
                <a:gd name="T100" fmla="*/ 2707 w 3529"/>
                <a:gd name="T101" fmla="*/ 160 h 928"/>
                <a:gd name="T102" fmla="*/ 2820 w 3529"/>
                <a:gd name="T103" fmla="*/ 239 h 928"/>
                <a:gd name="T104" fmla="*/ 3036 w 3529"/>
                <a:gd name="T105" fmla="*/ 354 h 928"/>
                <a:gd name="T106" fmla="*/ 3529 w 3529"/>
                <a:gd name="T107" fmla="*/ 499 h 928"/>
                <a:gd name="T108" fmla="*/ 3363 w 3529"/>
                <a:gd name="T109" fmla="*/ 410 h 928"/>
                <a:gd name="T110" fmla="*/ 3197 w 3529"/>
                <a:gd name="T111" fmla="*/ 371 h 928"/>
                <a:gd name="T112" fmla="*/ 3034 w 3529"/>
                <a:gd name="T113" fmla="*/ 329 h 928"/>
                <a:gd name="T114" fmla="*/ 2936 w 3529"/>
                <a:gd name="T115" fmla="*/ 266 h 928"/>
                <a:gd name="T116" fmla="*/ 3039 w 3529"/>
                <a:gd name="T117" fmla="*/ 198 h 928"/>
                <a:gd name="T118" fmla="*/ 3097 w 3529"/>
                <a:gd name="T119" fmla="*/ 191 h 928"/>
                <a:gd name="T120" fmla="*/ 3202 w 3529"/>
                <a:gd name="T121" fmla="*/ 88 h 928"/>
                <a:gd name="T122" fmla="*/ 3272 w 3529"/>
                <a:gd name="T123" fmla="*/ 54 h 928"/>
                <a:gd name="T124" fmla="*/ 3267 w 3529"/>
                <a:gd name="T125" fmla="*/ 7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29" h="928">
                  <a:moveTo>
                    <a:pt x="1978" y="918"/>
                  </a:moveTo>
                  <a:cubicBezTo>
                    <a:pt x="1975" y="918"/>
                    <a:pt x="1971" y="921"/>
                    <a:pt x="1973" y="927"/>
                  </a:cubicBezTo>
                  <a:cubicBezTo>
                    <a:pt x="1974" y="928"/>
                    <a:pt x="1976" y="928"/>
                    <a:pt x="1979" y="928"/>
                  </a:cubicBezTo>
                  <a:cubicBezTo>
                    <a:pt x="1981" y="928"/>
                    <a:pt x="1983" y="928"/>
                    <a:pt x="1984" y="927"/>
                  </a:cubicBezTo>
                  <a:cubicBezTo>
                    <a:pt x="1987" y="922"/>
                    <a:pt x="1983" y="918"/>
                    <a:pt x="1978" y="918"/>
                  </a:cubicBezTo>
                  <a:moveTo>
                    <a:pt x="1798" y="824"/>
                  </a:moveTo>
                  <a:cubicBezTo>
                    <a:pt x="1790" y="824"/>
                    <a:pt x="1787" y="829"/>
                    <a:pt x="1780" y="830"/>
                  </a:cubicBezTo>
                  <a:cubicBezTo>
                    <a:pt x="1776" y="829"/>
                    <a:pt x="1770" y="824"/>
                    <a:pt x="1766" y="824"/>
                  </a:cubicBezTo>
                  <a:cubicBezTo>
                    <a:pt x="1764" y="824"/>
                    <a:pt x="1762" y="825"/>
                    <a:pt x="1761" y="828"/>
                  </a:cubicBezTo>
                  <a:cubicBezTo>
                    <a:pt x="1763" y="833"/>
                    <a:pt x="1769" y="834"/>
                    <a:pt x="1771" y="838"/>
                  </a:cubicBezTo>
                  <a:cubicBezTo>
                    <a:pt x="1766" y="848"/>
                    <a:pt x="1776" y="856"/>
                    <a:pt x="1786" y="859"/>
                  </a:cubicBezTo>
                  <a:cubicBezTo>
                    <a:pt x="1791" y="854"/>
                    <a:pt x="1793" y="848"/>
                    <a:pt x="1802" y="846"/>
                  </a:cubicBezTo>
                  <a:cubicBezTo>
                    <a:pt x="1804" y="841"/>
                    <a:pt x="1806" y="827"/>
                    <a:pt x="1800" y="824"/>
                  </a:cubicBezTo>
                  <a:cubicBezTo>
                    <a:pt x="1800" y="824"/>
                    <a:pt x="1799" y="824"/>
                    <a:pt x="1798" y="824"/>
                  </a:cubicBezTo>
                  <a:moveTo>
                    <a:pt x="2042" y="822"/>
                  </a:moveTo>
                  <a:cubicBezTo>
                    <a:pt x="2038" y="822"/>
                    <a:pt x="2038" y="822"/>
                    <a:pt x="2038" y="822"/>
                  </a:cubicBezTo>
                  <a:cubicBezTo>
                    <a:pt x="2032" y="854"/>
                    <a:pt x="1986" y="851"/>
                    <a:pt x="1979" y="882"/>
                  </a:cubicBezTo>
                  <a:cubicBezTo>
                    <a:pt x="1980" y="883"/>
                    <a:pt x="1983" y="883"/>
                    <a:pt x="1985" y="883"/>
                  </a:cubicBezTo>
                  <a:cubicBezTo>
                    <a:pt x="1986" y="883"/>
                    <a:pt x="1986" y="883"/>
                    <a:pt x="1987" y="883"/>
                  </a:cubicBezTo>
                  <a:cubicBezTo>
                    <a:pt x="1988" y="883"/>
                    <a:pt x="1988" y="883"/>
                    <a:pt x="1989" y="883"/>
                  </a:cubicBezTo>
                  <a:cubicBezTo>
                    <a:pt x="1991" y="883"/>
                    <a:pt x="1994" y="884"/>
                    <a:pt x="1996" y="885"/>
                  </a:cubicBezTo>
                  <a:cubicBezTo>
                    <a:pt x="1995" y="888"/>
                    <a:pt x="1990" y="887"/>
                    <a:pt x="1991" y="891"/>
                  </a:cubicBezTo>
                  <a:cubicBezTo>
                    <a:pt x="1994" y="892"/>
                    <a:pt x="1994" y="895"/>
                    <a:pt x="1997" y="895"/>
                  </a:cubicBezTo>
                  <a:cubicBezTo>
                    <a:pt x="1998" y="895"/>
                    <a:pt x="1998" y="895"/>
                    <a:pt x="1998" y="895"/>
                  </a:cubicBezTo>
                  <a:cubicBezTo>
                    <a:pt x="2001" y="893"/>
                    <a:pt x="2000" y="889"/>
                    <a:pt x="2002" y="887"/>
                  </a:cubicBezTo>
                  <a:cubicBezTo>
                    <a:pt x="2004" y="888"/>
                    <a:pt x="2005" y="888"/>
                    <a:pt x="2007" y="888"/>
                  </a:cubicBezTo>
                  <a:cubicBezTo>
                    <a:pt x="2028" y="888"/>
                    <a:pt x="2025" y="862"/>
                    <a:pt x="2044" y="858"/>
                  </a:cubicBezTo>
                  <a:cubicBezTo>
                    <a:pt x="2045" y="845"/>
                    <a:pt x="2057" y="843"/>
                    <a:pt x="2060" y="833"/>
                  </a:cubicBezTo>
                  <a:cubicBezTo>
                    <a:pt x="2053" y="830"/>
                    <a:pt x="2047" y="827"/>
                    <a:pt x="2042" y="822"/>
                  </a:cubicBezTo>
                  <a:moveTo>
                    <a:pt x="1759" y="814"/>
                  </a:moveTo>
                  <a:cubicBezTo>
                    <a:pt x="1755" y="814"/>
                    <a:pt x="1753" y="816"/>
                    <a:pt x="1753" y="820"/>
                  </a:cubicBezTo>
                  <a:cubicBezTo>
                    <a:pt x="1754" y="821"/>
                    <a:pt x="1756" y="822"/>
                    <a:pt x="1758" y="822"/>
                  </a:cubicBezTo>
                  <a:cubicBezTo>
                    <a:pt x="1759" y="822"/>
                    <a:pt x="1760" y="822"/>
                    <a:pt x="1760" y="821"/>
                  </a:cubicBezTo>
                  <a:cubicBezTo>
                    <a:pt x="1762" y="820"/>
                    <a:pt x="1761" y="816"/>
                    <a:pt x="1760" y="814"/>
                  </a:cubicBezTo>
                  <a:cubicBezTo>
                    <a:pt x="1760" y="814"/>
                    <a:pt x="1760" y="814"/>
                    <a:pt x="1759" y="814"/>
                  </a:cubicBezTo>
                  <a:moveTo>
                    <a:pt x="1797" y="812"/>
                  </a:moveTo>
                  <a:cubicBezTo>
                    <a:pt x="1793" y="812"/>
                    <a:pt x="1790" y="818"/>
                    <a:pt x="1797" y="820"/>
                  </a:cubicBezTo>
                  <a:cubicBezTo>
                    <a:pt x="1799" y="818"/>
                    <a:pt x="1801" y="817"/>
                    <a:pt x="1801" y="814"/>
                  </a:cubicBezTo>
                  <a:cubicBezTo>
                    <a:pt x="1800" y="813"/>
                    <a:pt x="1798" y="812"/>
                    <a:pt x="1797" y="812"/>
                  </a:cubicBezTo>
                  <a:moveTo>
                    <a:pt x="2043" y="759"/>
                  </a:moveTo>
                  <a:cubicBezTo>
                    <a:pt x="2040" y="759"/>
                    <a:pt x="2039" y="761"/>
                    <a:pt x="2038" y="763"/>
                  </a:cubicBezTo>
                  <a:cubicBezTo>
                    <a:pt x="2035" y="775"/>
                    <a:pt x="2070" y="782"/>
                    <a:pt x="2064" y="800"/>
                  </a:cubicBezTo>
                  <a:cubicBezTo>
                    <a:pt x="2063" y="804"/>
                    <a:pt x="2057" y="804"/>
                    <a:pt x="2057" y="809"/>
                  </a:cubicBezTo>
                  <a:cubicBezTo>
                    <a:pt x="2064" y="814"/>
                    <a:pt x="2068" y="822"/>
                    <a:pt x="2073" y="828"/>
                  </a:cubicBezTo>
                  <a:cubicBezTo>
                    <a:pt x="2082" y="828"/>
                    <a:pt x="2082" y="819"/>
                    <a:pt x="2087" y="814"/>
                  </a:cubicBezTo>
                  <a:cubicBezTo>
                    <a:pt x="2093" y="809"/>
                    <a:pt x="2105" y="806"/>
                    <a:pt x="2103" y="795"/>
                  </a:cubicBezTo>
                  <a:cubicBezTo>
                    <a:pt x="2101" y="793"/>
                    <a:pt x="2099" y="792"/>
                    <a:pt x="2097" y="792"/>
                  </a:cubicBezTo>
                  <a:cubicBezTo>
                    <a:pt x="2092" y="792"/>
                    <a:pt x="2088" y="797"/>
                    <a:pt x="2083" y="797"/>
                  </a:cubicBezTo>
                  <a:cubicBezTo>
                    <a:pt x="2078" y="796"/>
                    <a:pt x="2079" y="791"/>
                    <a:pt x="2079" y="786"/>
                  </a:cubicBezTo>
                  <a:cubicBezTo>
                    <a:pt x="2078" y="785"/>
                    <a:pt x="2077" y="785"/>
                    <a:pt x="2075" y="785"/>
                  </a:cubicBezTo>
                  <a:cubicBezTo>
                    <a:pt x="2074" y="785"/>
                    <a:pt x="2074" y="785"/>
                    <a:pt x="2073" y="785"/>
                  </a:cubicBezTo>
                  <a:cubicBezTo>
                    <a:pt x="2072" y="785"/>
                    <a:pt x="2072" y="785"/>
                    <a:pt x="2071" y="785"/>
                  </a:cubicBezTo>
                  <a:cubicBezTo>
                    <a:pt x="2071" y="785"/>
                    <a:pt x="2071" y="785"/>
                    <a:pt x="2070" y="785"/>
                  </a:cubicBezTo>
                  <a:cubicBezTo>
                    <a:pt x="2064" y="775"/>
                    <a:pt x="2053" y="768"/>
                    <a:pt x="2045" y="759"/>
                  </a:cubicBezTo>
                  <a:cubicBezTo>
                    <a:pt x="2044" y="759"/>
                    <a:pt x="2044" y="759"/>
                    <a:pt x="2043" y="759"/>
                  </a:cubicBezTo>
                  <a:moveTo>
                    <a:pt x="1966" y="639"/>
                  </a:moveTo>
                  <a:cubicBezTo>
                    <a:pt x="1963" y="639"/>
                    <a:pt x="1961" y="641"/>
                    <a:pt x="1962" y="645"/>
                  </a:cubicBezTo>
                  <a:cubicBezTo>
                    <a:pt x="1962" y="649"/>
                    <a:pt x="1972" y="655"/>
                    <a:pt x="1980" y="655"/>
                  </a:cubicBezTo>
                  <a:cubicBezTo>
                    <a:pt x="1983" y="655"/>
                    <a:pt x="1987" y="654"/>
                    <a:pt x="1988" y="650"/>
                  </a:cubicBezTo>
                  <a:cubicBezTo>
                    <a:pt x="1985" y="647"/>
                    <a:pt x="1973" y="639"/>
                    <a:pt x="1966" y="639"/>
                  </a:cubicBezTo>
                  <a:moveTo>
                    <a:pt x="1745" y="556"/>
                  </a:moveTo>
                  <a:cubicBezTo>
                    <a:pt x="1720" y="564"/>
                    <a:pt x="1746" y="613"/>
                    <a:pt x="1717" y="613"/>
                  </a:cubicBezTo>
                  <a:cubicBezTo>
                    <a:pt x="1716" y="613"/>
                    <a:pt x="1716" y="613"/>
                    <a:pt x="1715" y="613"/>
                  </a:cubicBezTo>
                  <a:cubicBezTo>
                    <a:pt x="1709" y="612"/>
                    <a:pt x="1706" y="607"/>
                    <a:pt x="1702" y="605"/>
                  </a:cubicBezTo>
                  <a:cubicBezTo>
                    <a:pt x="1701" y="604"/>
                    <a:pt x="1700" y="604"/>
                    <a:pt x="1698" y="604"/>
                  </a:cubicBezTo>
                  <a:cubicBezTo>
                    <a:pt x="1698" y="604"/>
                    <a:pt x="1698" y="604"/>
                    <a:pt x="1698" y="604"/>
                  </a:cubicBezTo>
                  <a:cubicBezTo>
                    <a:pt x="1697" y="604"/>
                    <a:pt x="1697" y="604"/>
                    <a:pt x="1697" y="604"/>
                  </a:cubicBezTo>
                  <a:cubicBezTo>
                    <a:pt x="1696" y="604"/>
                    <a:pt x="1695" y="604"/>
                    <a:pt x="1694" y="604"/>
                  </a:cubicBezTo>
                  <a:cubicBezTo>
                    <a:pt x="1685" y="600"/>
                    <a:pt x="1678" y="592"/>
                    <a:pt x="1673" y="587"/>
                  </a:cubicBezTo>
                  <a:cubicBezTo>
                    <a:pt x="1677" y="580"/>
                    <a:pt x="1686" y="577"/>
                    <a:pt x="1688" y="568"/>
                  </a:cubicBezTo>
                  <a:cubicBezTo>
                    <a:pt x="1686" y="566"/>
                    <a:pt x="1684" y="565"/>
                    <a:pt x="1682" y="565"/>
                  </a:cubicBezTo>
                  <a:cubicBezTo>
                    <a:pt x="1680" y="565"/>
                    <a:pt x="1677" y="566"/>
                    <a:pt x="1675" y="566"/>
                  </a:cubicBezTo>
                  <a:cubicBezTo>
                    <a:pt x="1672" y="567"/>
                    <a:pt x="1670" y="568"/>
                    <a:pt x="1667" y="568"/>
                  </a:cubicBezTo>
                  <a:cubicBezTo>
                    <a:pt x="1666" y="568"/>
                    <a:pt x="1666" y="568"/>
                    <a:pt x="1665" y="567"/>
                  </a:cubicBezTo>
                  <a:cubicBezTo>
                    <a:pt x="1658" y="566"/>
                    <a:pt x="1651" y="556"/>
                    <a:pt x="1643" y="556"/>
                  </a:cubicBezTo>
                  <a:cubicBezTo>
                    <a:pt x="1641" y="556"/>
                    <a:pt x="1638" y="558"/>
                    <a:pt x="1635" y="561"/>
                  </a:cubicBezTo>
                  <a:cubicBezTo>
                    <a:pt x="1637" y="564"/>
                    <a:pt x="1645" y="564"/>
                    <a:pt x="1642" y="568"/>
                  </a:cubicBezTo>
                  <a:cubicBezTo>
                    <a:pt x="1639" y="568"/>
                    <a:pt x="1637" y="568"/>
                    <a:pt x="1635" y="568"/>
                  </a:cubicBezTo>
                  <a:cubicBezTo>
                    <a:pt x="1619" y="568"/>
                    <a:pt x="1618" y="585"/>
                    <a:pt x="1607" y="592"/>
                  </a:cubicBezTo>
                  <a:cubicBezTo>
                    <a:pt x="1596" y="589"/>
                    <a:pt x="1595" y="580"/>
                    <a:pt x="1585" y="580"/>
                  </a:cubicBezTo>
                  <a:cubicBezTo>
                    <a:pt x="1584" y="580"/>
                    <a:pt x="1583" y="580"/>
                    <a:pt x="1582" y="580"/>
                  </a:cubicBezTo>
                  <a:cubicBezTo>
                    <a:pt x="1569" y="582"/>
                    <a:pt x="1566" y="599"/>
                    <a:pt x="1555" y="605"/>
                  </a:cubicBezTo>
                  <a:cubicBezTo>
                    <a:pt x="1546" y="605"/>
                    <a:pt x="1546" y="605"/>
                    <a:pt x="1546" y="605"/>
                  </a:cubicBezTo>
                  <a:cubicBezTo>
                    <a:pt x="1539" y="608"/>
                    <a:pt x="1541" y="615"/>
                    <a:pt x="1539" y="619"/>
                  </a:cubicBezTo>
                  <a:cubicBezTo>
                    <a:pt x="1534" y="629"/>
                    <a:pt x="1513" y="638"/>
                    <a:pt x="1497" y="640"/>
                  </a:cubicBezTo>
                  <a:cubicBezTo>
                    <a:pt x="1496" y="640"/>
                    <a:pt x="1496" y="640"/>
                    <a:pt x="1495" y="640"/>
                  </a:cubicBezTo>
                  <a:cubicBezTo>
                    <a:pt x="1494" y="640"/>
                    <a:pt x="1493" y="640"/>
                    <a:pt x="1491" y="640"/>
                  </a:cubicBezTo>
                  <a:cubicBezTo>
                    <a:pt x="1490" y="639"/>
                    <a:pt x="1488" y="639"/>
                    <a:pt x="1487" y="639"/>
                  </a:cubicBezTo>
                  <a:cubicBezTo>
                    <a:pt x="1486" y="639"/>
                    <a:pt x="1485" y="639"/>
                    <a:pt x="1483" y="640"/>
                  </a:cubicBezTo>
                  <a:cubicBezTo>
                    <a:pt x="1474" y="642"/>
                    <a:pt x="1468" y="653"/>
                    <a:pt x="1457" y="653"/>
                  </a:cubicBezTo>
                  <a:cubicBezTo>
                    <a:pt x="1456" y="653"/>
                    <a:pt x="1455" y="653"/>
                    <a:pt x="1453" y="653"/>
                  </a:cubicBezTo>
                  <a:cubicBezTo>
                    <a:pt x="1449" y="664"/>
                    <a:pt x="1446" y="676"/>
                    <a:pt x="1457" y="686"/>
                  </a:cubicBezTo>
                  <a:cubicBezTo>
                    <a:pt x="1447" y="694"/>
                    <a:pt x="1456" y="700"/>
                    <a:pt x="1459" y="707"/>
                  </a:cubicBezTo>
                  <a:cubicBezTo>
                    <a:pt x="1464" y="719"/>
                    <a:pt x="1473" y="738"/>
                    <a:pt x="1470" y="750"/>
                  </a:cubicBezTo>
                  <a:cubicBezTo>
                    <a:pt x="1469" y="756"/>
                    <a:pt x="1462" y="759"/>
                    <a:pt x="1465" y="767"/>
                  </a:cubicBezTo>
                  <a:cubicBezTo>
                    <a:pt x="1470" y="771"/>
                    <a:pt x="1478" y="772"/>
                    <a:pt x="1487" y="772"/>
                  </a:cubicBezTo>
                  <a:cubicBezTo>
                    <a:pt x="1489" y="772"/>
                    <a:pt x="1491" y="772"/>
                    <a:pt x="1492" y="772"/>
                  </a:cubicBezTo>
                  <a:cubicBezTo>
                    <a:pt x="1505" y="765"/>
                    <a:pt x="1514" y="756"/>
                    <a:pt x="1530" y="756"/>
                  </a:cubicBezTo>
                  <a:cubicBezTo>
                    <a:pt x="1531" y="756"/>
                    <a:pt x="1532" y="756"/>
                    <a:pt x="1533" y="757"/>
                  </a:cubicBezTo>
                  <a:cubicBezTo>
                    <a:pt x="1537" y="757"/>
                    <a:pt x="1541" y="759"/>
                    <a:pt x="1545" y="759"/>
                  </a:cubicBezTo>
                  <a:cubicBezTo>
                    <a:pt x="1545" y="759"/>
                    <a:pt x="1546" y="759"/>
                    <a:pt x="1546" y="759"/>
                  </a:cubicBezTo>
                  <a:cubicBezTo>
                    <a:pt x="1557" y="759"/>
                    <a:pt x="1560" y="751"/>
                    <a:pt x="1570" y="748"/>
                  </a:cubicBezTo>
                  <a:cubicBezTo>
                    <a:pt x="1575" y="747"/>
                    <a:pt x="1583" y="747"/>
                    <a:pt x="1589" y="745"/>
                  </a:cubicBezTo>
                  <a:cubicBezTo>
                    <a:pt x="1599" y="742"/>
                    <a:pt x="1611" y="739"/>
                    <a:pt x="1625" y="737"/>
                  </a:cubicBezTo>
                  <a:cubicBezTo>
                    <a:pt x="1634" y="742"/>
                    <a:pt x="1644" y="741"/>
                    <a:pt x="1652" y="745"/>
                  </a:cubicBezTo>
                  <a:cubicBezTo>
                    <a:pt x="1662" y="752"/>
                    <a:pt x="1663" y="764"/>
                    <a:pt x="1674" y="770"/>
                  </a:cubicBezTo>
                  <a:cubicBezTo>
                    <a:pt x="1682" y="768"/>
                    <a:pt x="1682" y="758"/>
                    <a:pt x="1690" y="758"/>
                  </a:cubicBezTo>
                  <a:cubicBezTo>
                    <a:pt x="1691" y="758"/>
                    <a:pt x="1692" y="758"/>
                    <a:pt x="1694" y="758"/>
                  </a:cubicBezTo>
                  <a:cubicBezTo>
                    <a:pt x="1697" y="764"/>
                    <a:pt x="1686" y="765"/>
                    <a:pt x="1686" y="771"/>
                  </a:cubicBezTo>
                  <a:cubicBezTo>
                    <a:pt x="1695" y="773"/>
                    <a:pt x="1698" y="779"/>
                    <a:pt x="1707" y="780"/>
                  </a:cubicBezTo>
                  <a:cubicBezTo>
                    <a:pt x="1712" y="785"/>
                    <a:pt x="1717" y="798"/>
                    <a:pt x="1727" y="803"/>
                  </a:cubicBezTo>
                  <a:cubicBezTo>
                    <a:pt x="1729" y="804"/>
                    <a:pt x="1734" y="803"/>
                    <a:pt x="1737" y="805"/>
                  </a:cubicBezTo>
                  <a:cubicBezTo>
                    <a:pt x="1742" y="807"/>
                    <a:pt x="1741" y="810"/>
                    <a:pt x="1746" y="810"/>
                  </a:cubicBezTo>
                  <a:cubicBezTo>
                    <a:pt x="1746" y="810"/>
                    <a:pt x="1746" y="810"/>
                    <a:pt x="1747" y="810"/>
                  </a:cubicBezTo>
                  <a:cubicBezTo>
                    <a:pt x="1754" y="810"/>
                    <a:pt x="1757" y="805"/>
                    <a:pt x="1764" y="802"/>
                  </a:cubicBezTo>
                  <a:cubicBezTo>
                    <a:pt x="1768" y="805"/>
                    <a:pt x="1772" y="809"/>
                    <a:pt x="1779" y="809"/>
                  </a:cubicBezTo>
                  <a:cubicBezTo>
                    <a:pt x="1787" y="801"/>
                    <a:pt x="1793" y="801"/>
                    <a:pt x="1806" y="798"/>
                  </a:cubicBezTo>
                  <a:cubicBezTo>
                    <a:pt x="1819" y="795"/>
                    <a:pt x="1817" y="785"/>
                    <a:pt x="1820" y="775"/>
                  </a:cubicBezTo>
                  <a:cubicBezTo>
                    <a:pt x="1824" y="760"/>
                    <a:pt x="1841" y="751"/>
                    <a:pt x="1846" y="739"/>
                  </a:cubicBezTo>
                  <a:cubicBezTo>
                    <a:pt x="1853" y="718"/>
                    <a:pt x="1844" y="693"/>
                    <a:pt x="1852" y="675"/>
                  </a:cubicBezTo>
                  <a:cubicBezTo>
                    <a:pt x="1851" y="674"/>
                    <a:pt x="1851" y="674"/>
                    <a:pt x="1850" y="674"/>
                  </a:cubicBezTo>
                  <a:cubicBezTo>
                    <a:pt x="1849" y="674"/>
                    <a:pt x="1848" y="675"/>
                    <a:pt x="1847" y="676"/>
                  </a:cubicBezTo>
                  <a:cubicBezTo>
                    <a:pt x="1846" y="678"/>
                    <a:pt x="1845" y="679"/>
                    <a:pt x="1843" y="679"/>
                  </a:cubicBezTo>
                  <a:cubicBezTo>
                    <a:pt x="1843" y="679"/>
                    <a:pt x="1843" y="679"/>
                    <a:pt x="1842" y="679"/>
                  </a:cubicBezTo>
                  <a:cubicBezTo>
                    <a:pt x="1836" y="672"/>
                    <a:pt x="1822" y="669"/>
                    <a:pt x="1825" y="657"/>
                  </a:cubicBezTo>
                  <a:cubicBezTo>
                    <a:pt x="1817" y="655"/>
                    <a:pt x="1811" y="651"/>
                    <a:pt x="1813" y="641"/>
                  </a:cubicBezTo>
                  <a:cubicBezTo>
                    <a:pt x="1794" y="631"/>
                    <a:pt x="1772" y="620"/>
                    <a:pt x="1775" y="595"/>
                  </a:cubicBezTo>
                  <a:cubicBezTo>
                    <a:pt x="1772" y="588"/>
                    <a:pt x="1761" y="588"/>
                    <a:pt x="1755" y="583"/>
                  </a:cubicBezTo>
                  <a:cubicBezTo>
                    <a:pt x="1759" y="571"/>
                    <a:pt x="1752" y="562"/>
                    <a:pt x="1745" y="556"/>
                  </a:cubicBezTo>
                  <a:moveTo>
                    <a:pt x="1512" y="541"/>
                  </a:moveTo>
                  <a:cubicBezTo>
                    <a:pt x="1508" y="541"/>
                    <a:pt x="1505" y="543"/>
                    <a:pt x="1506" y="549"/>
                  </a:cubicBezTo>
                  <a:cubicBezTo>
                    <a:pt x="1513" y="550"/>
                    <a:pt x="1517" y="555"/>
                    <a:pt x="1525" y="555"/>
                  </a:cubicBezTo>
                  <a:cubicBezTo>
                    <a:pt x="1526" y="555"/>
                    <a:pt x="1526" y="554"/>
                    <a:pt x="1527" y="554"/>
                  </a:cubicBezTo>
                  <a:cubicBezTo>
                    <a:pt x="1527" y="554"/>
                    <a:pt x="1527" y="554"/>
                    <a:pt x="1528" y="554"/>
                  </a:cubicBezTo>
                  <a:cubicBezTo>
                    <a:pt x="1529" y="553"/>
                    <a:pt x="1529" y="550"/>
                    <a:pt x="1529" y="547"/>
                  </a:cubicBezTo>
                  <a:cubicBezTo>
                    <a:pt x="1525" y="545"/>
                    <a:pt x="1518" y="541"/>
                    <a:pt x="1512" y="541"/>
                  </a:cubicBezTo>
                  <a:moveTo>
                    <a:pt x="1577" y="534"/>
                  </a:moveTo>
                  <a:cubicBezTo>
                    <a:pt x="1566" y="534"/>
                    <a:pt x="1553" y="541"/>
                    <a:pt x="1553" y="550"/>
                  </a:cubicBezTo>
                  <a:cubicBezTo>
                    <a:pt x="1555" y="550"/>
                    <a:pt x="1556" y="551"/>
                    <a:pt x="1556" y="553"/>
                  </a:cubicBezTo>
                  <a:cubicBezTo>
                    <a:pt x="1571" y="551"/>
                    <a:pt x="1581" y="547"/>
                    <a:pt x="1590" y="541"/>
                  </a:cubicBezTo>
                  <a:cubicBezTo>
                    <a:pt x="1588" y="536"/>
                    <a:pt x="1583" y="534"/>
                    <a:pt x="1577" y="534"/>
                  </a:cubicBezTo>
                  <a:moveTo>
                    <a:pt x="1529" y="531"/>
                  </a:moveTo>
                  <a:cubicBezTo>
                    <a:pt x="1523" y="531"/>
                    <a:pt x="1519" y="532"/>
                    <a:pt x="1517" y="535"/>
                  </a:cubicBezTo>
                  <a:cubicBezTo>
                    <a:pt x="1520" y="539"/>
                    <a:pt x="1528" y="541"/>
                    <a:pt x="1536" y="541"/>
                  </a:cubicBezTo>
                  <a:cubicBezTo>
                    <a:pt x="1542" y="541"/>
                    <a:pt x="1548" y="539"/>
                    <a:pt x="1550" y="534"/>
                  </a:cubicBezTo>
                  <a:cubicBezTo>
                    <a:pt x="1545" y="533"/>
                    <a:pt x="1536" y="531"/>
                    <a:pt x="1529" y="531"/>
                  </a:cubicBezTo>
                  <a:moveTo>
                    <a:pt x="1390" y="516"/>
                  </a:moveTo>
                  <a:cubicBezTo>
                    <a:pt x="1381" y="516"/>
                    <a:pt x="1371" y="518"/>
                    <a:pt x="1366" y="521"/>
                  </a:cubicBezTo>
                  <a:cubicBezTo>
                    <a:pt x="1366" y="527"/>
                    <a:pt x="1374" y="526"/>
                    <a:pt x="1379" y="528"/>
                  </a:cubicBezTo>
                  <a:cubicBezTo>
                    <a:pt x="1384" y="529"/>
                    <a:pt x="1389" y="532"/>
                    <a:pt x="1394" y="533"/>
                  </a:cubicBezTo>
                  <a:cubicBezTo>
                    <a:pt x="1395" y="533"/>
                    <a:pt x="1396" y="533"/>
                    <a:pt x="1397" y="533"/>
                  </a:cubicBezTo>
                  <a:cubicBezTo>
                    <a:pt x="1399" y="533"/>
                    <a:pt x="1401" y="533"/>
                    <a:pt x="1403" y="533"/>
                  </a:cubicBezTo>
                  <a:cubicBezTo>
                    <a:pt x="1405" y="533"/>
                    <a:pt x="1407" y="533"/>
                    <a:pt x="1409" y="533"/>
                  </a:cubicBezTo>
                  <a:cubicBezTo>
                    <a:pt x="1410" y="533"/>
                    <a:pt x="1411" y="533"/>
                    <a:pt x="1412" y="533"/>
                  </a:cubicBezTo>
                  <a:cubicBezTo>
                    <a:pt x="1418" y="534"/>
                    <a:pt x="1424" y="537"/>
                    <a:pt x="1429" y="538"/>
                  </a:cubicBezTo>
                  <a:cubicBezTo>
                    <a:pt x="1432" y="538"/>
                    <a:pt x="1434" y="538"/>
                    <a:pt x="1437" y="538"/>
                  </a:cubicBezTo>
                  <a:cubicBezTo>
                    <a:pt x="1440" y="538"/>
                    <a:pt x="1443" y="538"/>
                    <a:pt x="1446" y="538"/>
                  </a:cubicBezTo>
                  <a:cubicBezTo>
                    <a:pt x="1449" y="538"/>
                    <a:pt x="1452" y="537"/>
                    <a:pt x="1454" y="537"/>
                  </a:cubicBezTo>
                  <a:cubicBezTo>
                    <a:pt x="1459" y="537"/>
                    <a:pt x="1464" y="538"/>
                    <a:pt x="1468" y="541"/>
                  </a:cubicBezTo>
                  <a:cubicBezTo>
                    <a:pt x="1470" y="540"/>
                    <a:pt x="1471" y="538"/>
                    <a:pt x="1474" y="538"/>
                  </a:cubicBezTo>
                  <a:cubicBezTo>
                    <a:pt x="1474" y="538"/>
                    <a:pt x="1474" y="538"/>
                    <a:pt x="1475" y="538"/>
                  </a:cubicBezTo>
                  <a:cubicBezTo>
                    <a:pt x="1477" y="540"/>
                    <a:pt x="1483" y="542"/>
                    <a:pt x="1490" y="542"/>
                  </a:cubicBezTo>
                  <a:cubicBezTo>
                    <a:pt x="1500" y="542"/>
                    <a:pt x="1510" y="539"/>
                    <a:pt x="1512" y="534"/>
                  </a:cubicBezTo>
                  <a:cubicBezTo>
                    <a:pt x="1509" y="532"/>
                    <a:pt x="1503" y="531"/>
                    <a:pt x="1497" y="531"/>
                  </a:cubicBezTo>
                  <a:cubicBezTo>
                    <a:pt x="1489" y="531"/>
                    <a:pt x="1480" y="533"/>
                    <a:pt x="1476" y="537"/>
                  </a:cubicBezTo>
                  <a:cubicBezTo>
                    <a:pt x="1477" y="531"/>
                    <a:pt x="1468" y="534"/>
                    <a:pt x="1466" y="532"/>
                  </a:cubicBezTo>
                  <a:cubicBezTo>
                    <a:pt x="1462" y="530"/>
                    <a:pt x="1463" y="524"/>
                    <a:pt x="1458" y="523"/>
                  </a:cubicBezTo>
                  <a:cubicBezTo>
                    <a:pt x="1447" y="521"/>
                    <a:pt x="1435" y="518"/>
                    <a:pt x="1422" y="518"/>
                  </a:cubicBezTo>
                  <a:cubicBezTo>
                    <a:pt x="1418" y="518"/>
                    <a:pt x="1413" y="518"/>
                    <a:pt x="1409" y="519"/>
                  </a:cubicBezTo>
                  <a:cubicBezTo>
                    <a:pt x="1405" y="517"/>
                    <a:pt x="1398" y="516"/>
                    <a:pt x="1390" y="516"/>
                  </a:cubicBezTo>
                  <a:moveTo>
                    <a:pt x="1375" y="499"/>
                  </a:moveTo>
                  <a:cubicBezTo>
                    <a:pt x="1336" y="499"/>
                    <a:pt x="1336" y="499"/>
                    <a:pt x="1336" y="499"/>
                  </a:cubicBezTo>
                  <a:cubicBezTo>
                    <a:pt x="1346" y="507"/>
                    <a:pt x="1359" y="514"/>
                    <a:pt x="1367" y="514"/>
                  </a:cubicBezTo>
                  <a:cubicBezTo>
                    <a:pt x="1374" y="514"/>
                    <a:pt x="1377" y="510"/>
                    <a:pt x="1375" y="499"/>
                  </a:cubicBezTo>
                  <a:moveTo>
                    <a:pt x="1522" y="499"/>
                  </a:moveTo>
                  <a:cubicBezTo>
                    <a:pt x="1511" y="499"/>
                    <a:pt x="1511" y="499"/>
                    <a:pt x="1511" y="499"/>
                  </a:cubicBezTo>
                  <a:cubicBezTo>
                    <a:pt x="1512" y="500"/>
                    <a:pt x="1512" y="501"/>
                    <a:pt x="1512" y="502"/>
                  </a:cubicBezTo>
                  <a:cubicBezTo>
                    <a:pt x="1509" y="507"/>
                    <a:pt x="1505" y="516"/>
                    <a:pt x="1513" y="519"/>
                  </a:cubicBezTo>
                  <a:cubicBezTo>
                    <a:pt x="1529" y="518"/>
                    <a:pt x="1523" y="507"/>
                    <a:pt x="1522" y="499"/>
                  </a:cubicBezTo>
                  <a:moveTo>
                    <a:pt x="1545" y="499"/>
                  </a:moveTo>
                  <a:cubicBezTo>
                    <a:pt x="1530" y="499"/>
                    <a:pt x="1530" y="499"/>
                    <a:pt x="1530" y="499"/>
                  </a:cubicBezTo>
                  <a:cubicBezTo>
                    <a:pt x="1531" y="502"/>
                    <a:pt x="1532" y="505"/>
                    <a:pt x="1537" y="506"/>
                  </a:cubicBezTo>
                  <a:cubicBezTo>
                    <a:pt x="1542" y="505"/>
                    <a:pt x="1544" y="502"/>
                    <a:pt x="1545" y="499"/>
                  </a:cubicBezTo>
                  <a:moveTo>
                    <a:pt x="1652" y="499"/>
                  </a:moveTo>
                  <a:cubicBezTo>
                    <a:pt x="1642" y="499"/>
                    <a:pt x="1642" y="499"/>
                    <a:pt x="1642" y="499"/>
                  </a:cubicBezTo>
                  <a:cubicBezTo>
                    <a:pt x="1644" y="501"/>
                    <a:pt x="1645" y="502"/>
                    <a:pt x="1647" y="503"/>
                  </a:cubicBezTo>
                  <a:cubicBezTo>
                    <a:pt x="1650" y="502"/>
                    <a:pt x="1651" y="500"/>
                    <a:pt x="1652" y="499"/>
                  </a:cubicBezTo>
                  <a:moveTo>
                    <a:pt x="1767" y="499"/>
                  </a:moveTo>
                  <a:cubicBezTo>
                    <a:pt x="1657" y="499"/>
                    <a:pt x="1657" y="499"/>
                    <a:pt x="1657" y="499"/>
                  </a:cubicBezTo>
                  <a:cubicBezTo>
                    <a:pt x="1663" y="503"/>
                    <a:pt x="1671" y="506"/>
                    <a:pt x="1681" y="506"/>
                  </a:cubicBezTo>
                  <a:cubicBezTo>
                    <a:pt x="1683" y="506"/>
                    <a:pt x="1685" y="506"/>
                    <a:pt x="1687" y="505"/>
                  </a:cubicBezTo>
                  <a:cubicBezTo>
                    <a:pt x="1693" y="511"/>
                    <a:pt x="1700" y="516"/>
                    <a:pt x="1704" y="523"/>
                  </a:cubicBezTo>
                  <a:cubicBezTo>
                    <a:pt x="1701" y="529"/>
                    <a:pt x="1693" y="530"/>
                    <a:pt x="1693" y="539"/>
                  </a:cubicBezTo>
                  <a:cubicBezTo>
                    <a:pt x="1694" y="539"/>
                    <a:pt x="1695" y="539"/>
                    <a:pt x="1697" y="539"/>
                  </a:cubicBezTo>
                  <a:cubicBezTo>
                    <a:pt x="1702" y="539"/>
                    <a:pt x="1703" y="535"/>
                    <a:pt x="1709" y="535"/>
                  </a:cubicBezTo>
                  <a:cubicBezTo>
                    <a:pt x="1710" y="535"/>
                    <a:pt x="1710" y="535"/>
                    <a:pt x="1710" y="535"/>
                  </a:cubicBezTo>
                  <a:cubicBezTo>
                    <a:pt x="1716" y="535"/>
                    <a:pt x="1721" y="538"/>
                    <a:pt x="1725" y="540"/>
                  </a:cubicBezTo>
                  <a:cubicBezTo>
                    <a:pt x="1730" y="543"/>
                    <a:pt x="1734" y="546"/>
                    <a:pt x="1740" y="546"/>
                  </a:cubicBezTo>
                  <a:cubicBezTo>
                    <a:pt x="1742" y="546"/>
                    <a:pt x="1744" y="545"/>
                    <a:pt x="1747" y="544"/>
                  </a:cubicBezTo>
                  <a:cubicBezTo>
                    <a:pt x="1750" y="542"/>
                    <a:pt x="1750" y="537"/>
                    <a:pt x="1751" y="533"/>
                  </a:cubicBezTo>
                  <a:cubicBezTo>
                    <a:pt x="1755" y="531"/>
                    <a:pt x="1759" y="531"/>
                    <a:pt x="1762" y="531"/>
                  </a:cubicBezTo>
                  <a:cubicBezTo>
                    <a:pt x="1772" y="531"/>
                    <a:pt x="1778" y="537"/>
                    <a:pt x="1785" y="542"/>
                  </a:cubicBezTo>
                  <a:cubicBezTo>
                    <a:pt x="1792" y="548"/>
                    <a:pt x="1799" y="554"/>
                    <a:pt x="1808" y="554"/>
                  </a:cubicBezTo>
                  <a:cubicBezTo>
                    <a:pt x="1811" y="554"/>
                    <a:pt x="1815" y="553"/>
                    <a:pt x="1819" y="552"/>
                  </a:cubicBezTo>
                  <a:cubicBezTo>
                    <a:pt x="1819" y="545"/>
                    <a:pt x="1814" y="543"/>
                    <a:pt x="1811" y="539"/>
                  </a:cubicBezTo>
                  <a:cubicBezTo>
                    <a:pt x="1797" y="536"/>
                    <a:pt x="1796" y="525"/>
                    <a:pt x="1790" y="516"/>
                  </a:cubicBezTo>
                  <a:cubicBezTo>
                    <a:pt x="1785" y="508"/>
                    <a:pt x="1776" y="504"/>
                    <a:pt x="1767" y="499"/>
                  </a:cubicBezTo>
                  <a:moveTo>
                    <a:pt x="1850" y="499"/>
                  </a:moveTo>
                  <a:cubicBezTo>
                    <a:pt x="1839" y="499"/>
                    <a:pt x="1839" y="499"/>
                    <a:pt x="1839" y="499"/>
                  </a:cubicBezTo>
                  <a:cubicBezTo>
                    <a:pt x="1840" y="500"/>
                    <a:pt x="1840" y="500"/>
                    <a:pt x="1840" y="501"/>
                  </a:cubicBezTo>
                  <a:cubicBezTo>
                    <a:pt x="1833" y="502"/>
                    <a:pt x="1824" y="508"/>
                    <a:pt x="1814" y="508"/>
                  </a:cubicBezTo>
                  <a:cubicBezTo>
                    <a:pt x="1811" y="508"/>
                    <a:pt x="1808" y="508"/>
                    <a:pt x="1805" y="506"/>
                  </a:cubicBezTo>
                  <a:cubicBezTo>
                    <a:pt x="1803" y="507"/>
                    <a:pt x="1803" y="510"/>
                    <a:pt x="1803" y="513"/>
                  </a:cubicBezTo>
                  <a:cubicBezTo>
                    <a:pt x="1808" y="516"/>
                    <a:pt x="1814" y="518"/>
                    <a:pt x="1819" y="518"/>
                  </a:cubicBezTo>
                  <a:cubicBezTo>
                    <a:pt x="1830" y="518"/>
                    <a:pt x="1840" y="512"/>
                    <a:pt x="1843" y="504"/>
                  </a:cubicBezTo>
                  <a:cubicBezTo>
                    <a:pt x="1844" y="504"/>
                    <a:pt x="1844" y="504"/>
                    <a:pt x="1844" y="504"/>
                  </a:cubicBezTo>
                  <a:cubicBezTo>
                    <a:pt x="1845" y="504"/>
                    <a:pt x="1846" y="505"/>
                    <a:pt x="1847" y="505"/>
                  </a:cubicBezTo>
                  <a:cubicBezTo>
                    <a:pt x="1847" y="505"/>
                    <a:pt x="1848" y="505"/>
                    <a:pt x="1849" y="505"/>
                  </a:cubicBezTo>
                  <a:cubicBezTo>
                    <a:pt x="1850" y="505"/>
                    <a:pt x="1850" y="505"/>
                    <a:pt x="1851" y="504"/>
                  </a:cubicBezTo>
                  <a:cubicBezTo>
                    <a:pt x="1852" y="503"/>
                    <a:pt x="1851" y="501"/>
                    <a:pt x="1850" y="499"/>
                  </a:cubicBezTo>
                  <a:moveTo>
                    <a:pt x="1122" y="382"/>
                  </a:moveTo>
                  <a:cubicBezTo>
                    <a:pt x="1115" y="382"/>
                    <a:pt x="1109" y="391"/>
                    <a:pt x="1108" y="398"/>
                  </a:cubicBezTo>
                  <a:cubicBezTo>
                    <a:pt x="1106" y="407"/>
                    <a:pt x="1112" y="421"/>
                    <a:pt x="1120" y="421"/>
                  </a:cubicBezTo>
                  <a:cubicBezTo>
                    <a:pt x="1120" y="421"/>
                    <a:pt x="1120" y="421"/>
                    <a:pt x="1120" y="421"/>
                  </a:cubicBezTo>
                  <a:cubicBezTo>
                    <a:pt x="1127" y="421"/>
                    <a:pt x="1134" y="412"/>
                    <a:pt x="1134" y="406"/>
                  </a:cubicBezTo>
                  <a:cubicBezTo>
                    <a:pt x="1135" y="397"/>
                    <a:pt x="1122" y="390"/>
                    <a:pt x="1122" y="382"/>
                  </a:cubicBezTo>
                  <a:moveTo>
                    <a:pt x="836" y="361"/>
                  </a:moveTo>
                  <a:cubicBezTo>
                    <a:pt x="833" y="361"/>
                    <a:pt x="830" y="364"/>
                    <a:pt x="833" y="369"/>
                  </a:cubicBezTo>
                  <a:cubicBezTo>
                    <a:pt x="834" y="369"/>
                    <a:pt x="835" y="370"/>
                    <a:pt x="836" y="370"/>
                  </a:cubicBezTo>
                  <a:cubicBezTo>
                    <a:pt x="839" y="370"/>
                    <a:pt x="842" y="368"/>
                    <a:pt x="842" y="365"/>
                  </a:cubicBezTo>
                  <a:cubicBezTo>
                    <a:pt x="841" y="363"/>
                    <a:pt x="839" y="361"/>
                    <a:pt x="836" y="361"/>
                  </a:cubicBezTo>
                  <a:moveTo>
                    <a:pt x="853" y="357"/>
                  </a:moveTo>
                  <a:cubicBezTo>
                    <a:pt x="849" y="357"/>
                    <a:pt x="844" y="359"/>
                    <a:pt x="843" y="363"/>
                  </a:cubicBezTo>
                  <a:cubicBezTo>
                    <a:pt x="845" y="364"/>
                    <a:pt x="849" y="365"/>
                    <a:pt x="853" y="365"/>
                  </a:cubicBezTo>
                  <a:cubicBezTo>
                    <a:pt x="857" y="365"/>
                    <a:pt x="860" y="364"/>
                    <a:pt x="861" y="361"/>
                  </a:cubicBezTo>
                  <a:cubicBezTo>
                    <a:pt x="860" y="358"/>
                    <a:pt x="857" y="357"/>
                    <a:pt x="853" y="357"/>
                  </a:cubicBezTo>
                  <a:moveTo>
                    <a:pt x="1258" y="322"/>
                  </a:moveTo>
                  <a:cubicBezTo>
                    <a:pt x="1258" y="325"/>
                    <a:pt x="1258" y="328"/>
                    <a:pt x="1258" y="330"/>
                  </a:cubicBezTo>
                  <a:cubicBezTo>
                    <a:pt x="1258" y="322"/>
                    <a:pt x="1258" y="322"/>
                    <a:pt x="1258" y="322"/>
                  </a:cubicBezTo>
                  <a:moveTo>
                    <a:pt x="3244" y="300"/>
                  </a:moveTo>
                  <a:cubicBezTo>
                    <a:pt x="3238" y="300"/>
                    <a:pt x="3232" y="302"/>
                    <a:pt x="3230" y="304"/>
                  </a:cubicBezTo>
                  <a:cubicBezTo>
                    <a:pt x="3230" y="311"/>
                    <a:pt x="3237" y="315"/>
                    <a:pt x="3243" y="315"/>
                  </a:cubicBezTo>
                  <a:cubicBezTo>
                    <a:pt x="3249" y="315"/>
                    <a:pt x="3255" y="311"/>
                    <a:pt x="3255" y="303"/>
                  </a:cubicBezTo>
                  <a:cubicBezTo>
                    <a:pt x="3253" y="301"/>
                    <a:pt x="3248" y="300"/>
                    <a:pt x="3244" y="300"/>
                  </a:cubicBezTo>
                  <a:moveTo>
                    <a:pt x="3191" y="290"/>
                  </a:moveTo>
                  <a:cubicBezTo>
                    <a:pt x="3179" y="290"/>
                    <a:pt x="3168" y="294"/>
                    <a:pt x="3166" y="304"/>
                  </a:cubicBezTo>
                  <a:cubicBezTo>
                    <a:pt x="3167" y="306"/>
                    <a:pt x="3168" y="306"/>
                    <a:pt x="3169" y="306"/>
                  </a:cubicBezTo>
                  <a:cubicBezTo>
                    <a:pt x="3170" y="306"/>
                    <a:pt x="3171" y="306"/>
                    <a:pt x="3172" y="306"/>
                  </a:cubicBezTo>
                  <a:cubicBezTo>
                    <a:pt x="3173" y="306"/>
                    <a:pt x="3174" y="306"/>
                    <a:pt x="3175" y="306"/>
                  </a:cubicBezTo>
                  <a:cubicBezTo>
                    <a:pt x="3176" y="306"/>
                    <a:pt x="3177" y="306"/>
                    <a:pt x="3178" y="306"/>
                  </a:cubicBezTo>
                  <a:cubicBezTo>
                    <a:pt x="3184" y="308"/>
                    <a:pt x="3183" y="313"/>
                    <a:pt x="3189" y="313"/>
                  </a:cubicBezTo>
                  <a:cubicBezTo>
                    <a:pt x="3189" y="313"/>
                    <a:pt x="3189" y="313"/>
                    <a:pt x="3189" y="313"/>
                  </a:cubicBezTo>
                  <a:cubicBezTo>
                    <a:pt x="3196" y="312"/>
                    <a:pt x="3196" y="306"/>
                    <a:pt x="3204" y="305"/>
                  </a:cubicBezTo>
                  <a:cubicBezTo>
                    <a:pt x="3207" y="306"/>
                    <a:pt x="3213" y="308"/>
                    <a:pt x="3218" y="308"/>
                  </a:cubicBezTo>
                  <a:cubicBezTo>
                    <a:pt x="3222" y="308"/>
                    <a:pt x="3225" y="307"/>
                    <a:pt x="3226" y="302"/>
                  </a:cubicBezTo>
                  <a:cubicBezTo>
                    <a:pt x="3220" y="296"/>
                    <a:pt x="3205" y="290"/>
                    <a:pt x="3191" y="290"/>
                  </a:cubicBezTo>
                  <a:moveTo>
                    <a:pt x="3091" y="260"/>
                  </a:moveTo>
                  <a:cubicBezTo>
                    <a:pt x="3088" y="260"/>
                    <a:pt x="3085" y="260"/>
                    <a:pt x="3082" y="262"/>
                  </a:cubicBezTo>
                  <a:cubicBezTo>
                    <a:pt x="3082" y="263"/>
                    <a:pt x="3080" y="263"/>
                    <a:pt x="3081" y="264"/>
                  </a:cubicBezTo>
                  <a:cubicBezTo>
                    <a:pt x="3089" y="272"/>
                    <a:pt x="3105" y="273"/>
                    <a:pt x="3116" y="278"/>
                  </a:cubicBezTo>
                  <a:cubicBezTo>
                    <a:pt x="3121" y="283"/>
                    <a:pt x="3131" y="285"/>
                    <a:pt x="3133" y="293"/>
                  </a:cubicBezTo>
                  <a:cubicBezTo>
                    <a:pt x="3134" y="293"/>
                    <a:pt x="3136" y="293"/>
                    <a:pt x="3138" y="293"/>
                  </a:cubicBezTo>
                  <a:cubicBezTo>
                    <a:pt x="3140" y="293"/>
                    <a:pt x="3143" y="293"/>
                    <a:pt x="3145" y="293"/>
                  </a:cubicBezTo>
                  <a:cubicBezTo>
                    <a:pt x="3148" y="293"/>
                    <a:pt x="3151" y="293"/>
                    <a:pt x="3153" y="293"/>
                  </a:cubicBezTo>
                  <a:cubicBezTo>
                    <a:pt x="3160" y="293"/>
                    <a:pt x="3165" y="292"/>
                    <a:pt x="3165" y="287"/>
                  </a:cubicBezTo>
                  <a:cubicBezTo>
                    <a:pt x="3157" y="281"/>
                    <a:pt x="3148" y="277"/>
                    <a:pt x="3138" y="274"/>
                  </a:cubicBezTo>
                  <a:cubicBezTo>
                    <a:pt x="3134" y="272"/>
                    <a:pt x="3131" y="268"/>
                    <a:pt x="3128" y="267"/>
                  </a:cubicBezTo>
                  <a:cubicBezTo>
                    <a:pt x="3128" y="267"/>
                    <a:pt x="3127" y="267"/>
                    <a:pt x="3126" y="267"/>
                  </a:cubicBezTo>
                  <a:cubicBezTo>
                    <a:pt x="3125" y="267"/>
                    <a:pt x="3124" y="267"/>
                    <a:pt x="3123" y="267"/>
                  </a:cubicBezTo>
                  <a:cubicBezTo>
                    <a:pt x="3122" y="267"/>
                    <a:pt x="3120" y="267"/>
                    <a:pt x="3119" y="267"/>
                  </a:cubicBezTo>
                  <a:cubicBezTo>
                    <a:pt x="3119" y="267"/>
                    <a:pt x="3118" y="267"/>
                    <a:pt x="3117" y="267"/>
                  </a:cubicBezTo>
                  <a:cubicBezTo>
                    <a:pt x="3109" y="266"/>
                    <a:pt x="3101" y="260"/>
                    <a:pt x="3091" y="260"/>
                  </a:cubicBezTo>
                  <a:moveTo>
                    <a:pt x="135" y="221"/>
                  </a:moveTo>
                  <a:cubicBezTo>
                    <a:pt x="133" y="221"/>
                    <a:pt x="131" y="222"/>
                    <a:pt x="129" y="225"/>
                  </a:cubicBezTo>
                  <a:cubicBezTo>
                    <a:pt x="128" y="223"/>
                    <a:pt x="125" y="221"/>
                    <a:pt x="122" y="221"/>
                  </a:cubicBezTo>
                  <a:cubicBezTo>
                    <a:pt x="120" y="221"/>
                    <a:pt x="119" y="221"/>
                    <a:pt x="118" y="223"/>
                  </a:cubicBezTo>
                  <a:cubicBezTo>
                    <a:pt x="120" y="227"/>
                    <a:pt x="118" y="231"/>
                    <a:pt x="119" y="234"/>
                  </a:cubicBezTo>
                  <a:cubicBezTo>
                    <a:pt x="120" y="234"/>
                    <a:pt x="120" y="234"/>
                    <a:pt x="121" y="234"/>
                  </a:cubicBezTo>
                  <a:cubicBezTo>
                    <a:pt x="124" y="234"/>
                    <a:pt x="127" y="232"/>
                    <a:pt x="130" y="230"/>
                  </a:cubicBezTo>
                  <a:cubicBezTo>
                    <a:pt x="133" y="228"/>
                    <a:pt x="136" y="226"/>
                    <a:pt x="141" y="2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2" y="228"/>
                    <a:pt x="143" y="231"/>
                    <a:pt x="146" y="231"/>
                  </a:cubicBezTo>
                  <a:cubicBezTo>
                    <a:pt x="146" y="231"/>
                    <a:pt x="146" y="231"/>
                    <a:pt x="146" y="231"/>
                  </a:cubicBezTo>
                  <a:cubicBezTo>
                    <a:pt x="147" y="231"/>
                    <a:pt x="147" y="231"/>
                    <a:pt x="147" y="231"/>
                  </a:cubicBezTo>
                  <a:cubicBezTo>
                    <a:pt x="151" y="231"/>
                    <a:pt x="152" y="229"/>
                    <a:pt x="152" y="226"/>
                  </a:cubicBezTo>
                  <a:cubicBezTo>
                    <a:pt x="146" y="225"/>
                    <a:pt x="140" y="221"/>
                    <a:pt x="135" y="221"/>
                  </a:cubicBezTo>
                  <a:moveTo>
                    <a:pt x="167" y="209"/>
                  </a:moveTo>
                  <a:cubicBezTo>
                    <a:pt x="167" y="209"/>
                    <a:pt x="167" y="210"/>
                    <a:pt x="166" y="210"/>
                  </a:cubicBezTo>
                  <a:cubicBezTo>
                    <a:pt x="164" y="213"/>
                    <a:pt x="161" y="215"/>
                    <a:pt x="163" y="219"/>
                  </a:cubicBezTo>
                  <a:cubicBezTo>
                    <a:pt x="160" y="220"/>
                    <a:pt x="157" y="221"/>
                    <a:pt x="156" y="224"/>
                  </a:cubicBezTo>
                  <a:cubicBezTo>
                    <a:pt x="158" y="225"/>
                    <a:pt x="160" y="227"/>
                    <a:pt x="162" y="227"/>
                  </a:cubicBezTo>
                  <a:cubicBezTo>
                    <a:pt x="165" y="224"/>
                    <a:pt x="165" y="223"/>
                    <a:pt x="164" y="219"/>
                  </a:cubicBezTo>
                  <a:cubicBezTo>
                    <a:pt x="164" y="219"/>
                    <a:pt x="164" y="219"/>
                    <a:pt x="164" y="219"/>
                  </a:cubicBezTo>
                  <a:cubicBezTo>
                    <a:pt x="169" y="219"/>
                    <a:pt x="171" y="216"/>
                    <a:pt x="171" y="211"/>
                  </a:cubicBezTo>
                  <a:cubicBezTo>
                    <a:pt x="169" y="211"/>
                    <a:pt x="169" y="209"/>
                    <a:pt x="167" y="209"/>
                  </a:cubicBezTo>
                  <a:moveTo>
                    <a:pt x="142" y="181"/>
                  </a:moveTo>
                  <a:cubicBezTo>
                    <a:pt x="138" y="181"/>
                    <a:pt x="135" y="185"/>
                    <a:pt x="139" y="189"/>
                  </a:cubicBezTo>
                  <a:cubicBezTo>
                    <a:pt x="139" y="189"/>
                    <a:pt x="140" y="189"/>
                    <a:pt x="141" y="189"/>
                  </a:cubicBezTo>
                  <a:cubicBezTo>
                    <a:pt x="145" y="189"/>
                    <a:pt x="147" y="187"/>
                    <a:pt x="146" y="183"/>
                  </a:cubicBezTo>
                  <a:cubicBezTo>
                    <a:pt x="145" y="181"/>
                    <a:pt x="144" y="181"/>
                    <a:pt x="142" y="181"/>
                  </a:cubicBezTo>
                  <a:moveTo>
                    <a:pt x="15" y="155"/>
                  </a:moveTo>
                  <a:cubicBezTo>
                    <a:pt x="10" y="155"/>
                    <a:pt x="6" y="160"/>
                    <a:pt x="0" y="160"/>
                  </a:cubicBezTo>
                  <a:cubicBezTo>
                    <a:pt x="0" y="165"/>
                    <a:pt x="3" y="167"/>
                    <a:pt x="7" y="167"/>
                  </a:cubicBezTo>
                  <a:cubicBezTo>
                    <a:pt x="12" y="167"/>
                    <a:pt x="20" y="162"/>
                    <a:pt x="18" y="156"/>
                  </a:cubicBezTo>
                  <a:cubicBezTo>
                    <a:pt x="17" y="156"/>
                    <a:pt x="16" y="155"/>
                    <a:pt x="15" y="155"/>
                  </a:cubicBezTo>
                  <a:moveTo>
                    <a:pt x="560" y="154"/>
                  </a:moveTo>
                  <a:cubicBezTo>
                    <a:pt x="553" y="154"/>
                    <a:pt x="547" y="155"/>
                    <a:pt x="543" y="155"/>
                  </a:cubicBezTo>
                  <a:cubicBezTo>
                    <a:pt x="543" y="156"/>
                    <a:pt x="541" y="157"/>
                    <a:pt x="542" y="159"/>
                  </a:cubicBezTo>
                  <a:cubicBezTo>
                    <a:pt x="545" y="162"/>
                    <a:pt x="553" y="165"/>
                    <a:pt x="560" y="165"/>
                  </a:cubicBezTo>
                  <a:cubicBezTo>
                    <a:pt x="566" y="165"/>
                    <a:pt x="573" y="163"/>
                    <a:pt x="576" y="159"/>
                  </a:cubicBezTo>
                  <a:cubicBezTo>
                    <a:pt x="574" y="155"/>
                    <a:pt x="567" y="154"/>
                    <a:pt x="560" y="154"/>
                  </a:cubicBezTo>
                  <a:moveTo>
                    <a:pt x="449" y="128"/>
                  </a:moveTo>
                  <a:cubicBezTo>
                    <a:pt x="442" y="128"/>
                    <a:pt x="434" y="129"/>
                    <a:pt x="429" y="130"/>
                  </a:cubicBezTo>
                  <a:cubicBezTo>
                    <a:pt x="429" y="135"/>
                    <a:pt x="429" y="135"/>
                    <a:pt x="429" y="135"/>
                  </a:cubicBezTo>
                  <a:cubicBezTo>
                    <a:pt x="440" y="139"/>
                    <a:pt x="450" y="149"/>
                    <a:pt x="461" y="150"/>
                  </a:cubicBezTo>
                  <a:cubicBezTo>
                    <a:pt x="467" y="145"/>
                    <a:pt x="459" y="138"/>
                    <a:pt x="461" y="130"/>
                  </a:cubicBezTo>
                  <a:cubicBezTo>
                    <a:pt x="458" y="128"/>
                    <a:pt x="454" y="128"/>
                    <a:pt x="449" y="128"/>
                  </a:cubicBezTo>
                  <a:moveTo>
                    <a:pt x="320" y="122"/>
                  </a:moveTo>
                  <a:cubicBezTo>
                    <a:pt x="319" y="122"/>
                    <a:pt x="319" y="122"/>
                    <a:pt x="318" y="122"/>
                  </a:cubicBezTo>
                  <a:cubicBezTo>
                    <a:pt x="316" y="125"/>
                    <a:pt x="317" y="130"/>
                    <a:pt x="322" y="130"/>
                  </a:cubicBezTo>
                  <a:cubicBezTo>
                    <a:pt x="322" y="130"/>
                    <a:pt x="323" y="130"/>
                    <a:pt x="324" y="130"/>
                  </a:cubicBezTo>
                  <a:cubicBezTo>
                    <a:pt x="326" y="127"/>
                    <a:pt x="325" y="122"/>
                    <a:pt x="320" y="122"/>
                  </a:cubicBezTo>
                  <a:moveTo>
                    <a:pt x="345" y="109"/>
                  </a:moveTo>
                  <a:cubicBezTo>
                    <a:pt x="344" y="109"/>
                    <a:pt x="342" y="110"/>
                    <a:pt x="340" y="111"/>
                  </a:cubicBezTo>
                  <a:cubicBezTo>
                    <a:pt x="341" y="116"/>
                    <a:pt x="344" y="118"/>
                    <a:pt x="348" y="120"/>
                  </a:cubicBezTo>
                  <a:cubicBezTo>
                    <a:pt x="356" y="117"/>
                    <a:pt x="351" y="109"/>
                    <a:pt x="345" y="109"/>
                  </a:cubicBezTo>
                  <a:moveTo>
                    <a:pt x="399" y="102"/>
                  </a:moveTo>
                  <a:cubicBezTo>
                    <a:pt x="394" y="102"/>
                    <a:pt x="388" y="104"/>
                    <a:pt x="386" y="108"/>
                  </a:cubicBezTo>
                  <a:cubicBezTo>
                    <a:pt x="393" y="113"/>
                    <a:pt x="385" y="126"/>
                    <a:pt x="396" y="127"/>
                  </a:cubicBezTo>
                  <a:cubicBezTo>
                    <a:pt x="396" y="127"/>
                    <a:pt x="396" y="127"/>
                    <a:pt x="396" y="127"/>
                  </a:cubicBezTo>
                  <a:cubicBezTo>
                    <a:pt x="404" y="127"/>
                    <a:pt x="409" y="117"/>
                    <a:pt x="408" y="106"/>
                  </a:cubicBezTo>
                  <a:cubicBezTo>
                    <a:pt x="406" y="103"/>
                    <a:pt x="402" y="102"/>
                    <a:pt x="399" y="102"/>
                  </a:cubicBezTo>
                  <a:moveTo>
                    <a:pt x="3270" y="26"/>
                  </a:moveTo>
                  <a:cubicBezTo>
                    <a:pt x="3266" y="28"/>
                    <a:pt x="3269" y="33"/>
                    <a:pt x="3271" y="35"/>
                  </a:cubicBezTo>
                  <a:cubicBezTo>
                    <a:pt x="3272" y="35"/>
                    <a:pt x="3273" y="35"/>
                    <a:pt x="3273" y="35"/>
                  </a:cubicBezTo>
                  <a:cubicBezTo>
                    <a:pt x="3274" y="35"/>
                    <a:pt x="3275" y="35"/>
                    <a:pt x="3276" y="35"/>
                  </a:cubicBezTo>
                  <a:cubicBezTo>
                    <a:pt x="3277" y="35"/>
                    <a:pt x="3278" y="35"/>
                    <a:pt x="3279" y="35"/>
                  </a:cubicBezTo>
                  <a:cubicBezTo>
                    <a:pt x="3283" y="35"/>
                    <a:pt x="3286" y="35"/>
                    <a:pt x="3287" y="32"/>
                  </a:cubicBezTo>
                  <a:cubicBezTo>
                    <a:pt x="3280" y="30"/>
                    <a:pt x="3274" y="29"/>
                    <a:pt x="3270" y="26"/>
                  </a:cubicBezTo>
                  <a:moveTo>
                    <a:pt x="314" y="0"/>
                  </a:moveTo>
                  <a:cubicBezTo>
                    <a:pt x="259" y="0"/>
                    <a:pt x="259" y="0"/>
                    <a:pt x="259" y="0"/>
                  </a:cubicBezTo>
                  <a:cubicBezTo>
                    <a:pt x="256" y="2"/>
                    <a:pt x="250" y="3"/>
                    <a:pt x="246" y="5"/>
                  </a:cubicBezTo>
                  <a:cubicBezTo>
                    <a:pt x="246" y="8"/>
                    <a:pt x="249" y="7"/>
                    <a:pt x="251" y="9"/>
                  </a:cubicBezTo>
                  <a:cubicBezTo>
                    <a:pt x="255" y="9"/>
                    <a:pt x="259" y="8"/>
                    <a:pt x="262" y="8"/>
                  </a:cubicBezTo>
                  <a:cubicBezTo>
                    <a:pt x="265" y="8"/>
                    <a:pt x="267" y="8"/>
                    <a:pt x="269" y="9"/>
                  </a:cubicBezTo>
                  <a:cubicBezTo>
                    <a:pt x="281" y="3"/>
                    <a:pt x="302" y="6"/>
                    <a:pt x="314" y="0"/>
                  </a:cubicBezTo>
                  <a:moveTo>
                    <a:pt x="1258" y="0"/>
                  </a:moveTo>
                  <a:cubicBezTo>
                    <a:pt x="330" y="0"/>
                    <a:pt x="330" y="0"/>
                    <a:pt x="330" y="0"/>
                  </a:cubicBezTo>
                  <a:cubicBezTo>
                    <a:pt x="321" y="7"/>
                    <a:pt x="311" y="13"/>
                    <a:pt x="300" y="19"/>
                  </a:cubicBezTo>
                  <a:cubicBezTo>
                    <a:pt x="296" y="18"/>
                    <a:pt x="296" y="14"/>
                    <a:pt x="291" y="14"/>
                  </a:cubicBezTo>
                  <a:cubicBezTo>
                    <a:pt x="290" y="14"/>
                    <a:pt x="290" y="14"/>
                    <a:pt x="290" y="14"/>
                  </a:cubicBezTo>
                  <a:cubicBezTo>
                    <a:pt x="288" y="17"/>
                    <a:pt x="293" y="24"/>
                    <a:pt x="287" y="25"/>
                  </a:cubicBezTo>
                  <a:cubicBezTo>
                    <a:pt x="284" y="24"/>
                    <a:pt x="277" y="23"/>
                    <a:pt x="270" y="23"/>
                  </a:cubicBezTo>
                  <a:cubicBezTo>
                    <a:pt x="264" y="23"/>
                    <a:pt x="259" y="24"/>
                    <a:pt x="257" y="29"/>
                  </a:cubicBezTo>
                  <a:cubicBezTo>
                    <a:pt x="259" y="34"/>
                    <a:pt x="263" y="37"/>
                    <a:pt x="268" y="39"/>
                  </a:cubicBezTo>
                  <a:cubicBezTo>
                    <a:pt x="270" y="38"/>
                    <a:pt x="272" y="38"/>
                    <a:pt x="274" y="38"/>
                  </a:cubicBezTo>
                  <a:cubicBezTo>
                    <a:pt x="288" y="38"/>
                    <a:pt x="298" y="52"/>
                    <a:pt x="297" y="62"/>
                  </a:cubicBezTo>
                  <a:cubicBezTo>
                    <a:pt x="297" y="67"/>
                    <a:pt x="290" y="78"/>
                    <a:pt x="286" y="80"/>
                  </a:cubicBezTo>
                  <a:cubicBezTo>
                    <a:pt x="283" y="81"/>
                    <a:pt x="280" y="81"/>
                    <a:pt x="276" y="81"/>
                  </a:cubicBezTo>
                  <a:cubicBezTo>
                    <a:pt x="265" y="81"/>
                    <a:pt x="250" y="78"/>
                    <a:pt x="246" y="77"/>
                  </a:cubicBezTo>
                  <a:cubicBezTo>
                    <a:pt x="245" y="77"/>
                    <a:pt x="244" y="77"/>
                    <a:pt x="242" y="77"/>
                  </a:cubicBezTo>
                  <a:cubicBezTo>
                    <a:pt x="241" y="77"/>
                    <a:pt x="239" y="77"/>
                    <a:pt x="238" y="77"/>
                  </a:cubicBezTo>
                  <a:cubicBezTo>
                    <a:pt x="237" y="77"/>
                    <a:pt x="235" y="77"/>
                    <a:pt x="234" y="77"/>
                  </a:cubicBezTo>
                  <a:cubicBezTo>
                    <a:pt x="230" y="77"/>
                    <a:pt x="227" y="77"/>
                    <a:pt x="225" y="74"/>
                  </a:cubicBezTo>
                  <a:cubicBezTo>
                    <a:pt x="221" y="80"/>
                    <a:pt x="211" y="78"/>
                    <a:pt x="209" y="84"/>
                  </a:cubicBezTo>
                  <a:cubicBezTo>
                    <a:pt x="208" y="89"/>
                    <a:pt x="218" y="96"/>
                    <a:pt x="218" y="103"/>
                  </a:cubicBezTo>
                  <a:cubicBezTo>
                    <a:pt x="219" y="113"/>
                    <a:pt x="214" y="114"/>
                    <a:pt x="209" y="123"/>
                  </a:cubicBezTo>
                  <a:cubicBezTo>
                    <a:pt x="217" y="128"/>
                    <a:pt x="211" y="141"/>
                    <a:pt x="218" y="147"/>
                  </a:cubicBezTo>
                  <a:cubicBezTo>
                    <a:pt x="219" y="148"/>
                    <a:pt x="220" y="148"/>
                    <a:pt x="220" y="148"/>
                  </a:cubicBezTo>
                  <a:cubicBezTo>
                    <a:pt x="228" y="148"/>
                    <a:pt x="230" y="143"/>
                    <a:pt x="236" y="141"/>
                  </a:cubicBezTo>
                  <a:cubicBezTo>
                    <a:pt x="241" y="143"/>
                    <a:pt x="244" y="150"/>
                    <a:pt x="249" y="150"/>
                  </a:cubicBezTo>
                  <a:cubicBezTo>
                    <a:pt x="250" y="150"/>
                    <a:pt x="250" y="150"/>
                    <a:pt x="250" y="150"/>
                  </a:cubicBezTo>
                  <a:cubicBezTo>
                    <a:pt x="253" y="150"/>
                    <a:pt x="256" y="149"/>
                    <a:pt x="258" y="148"/>
                  </a:cubicBezTo>
                  <a:cubicBezTo>
                    <a:pt x="261" y="147"/>
                    <a:pt x="264" y="146"/>
                    <a:pt x="268" y="146"/>
                  </a:cubicBezTo>
                  <a:cubicBezTo>
                    <a:pt x="268" y="146"/>
                    <a:pt x="268" y="146"/>
                    <a:pt x="268" y="146"/>
                  </a:cubicBezTo>
                  <a:cubicBezTo>
                    <a:pt x="273" y="146"/>
                    <a:pt x="279" y="150"/>
                    <a:pt x="283" y="150"/>
                  </a:cubicBezTo>
                  <a:cubicBezTo>
                    <a:pt x="284" y="150"/>
                    <a:pt x="284" y="150"/>
                    <a:pt x="285" y="149"/>
                  </a:cubicBezTo>
                  <a:cubicBezTo>
                    <a:pt x="291" y="148"/>
                    <a:pt x="287" y="143"/>
                    <a:pt x="291" y="138"/>
                  </a:cubicBezTo>
                  <a:cubicBezTo>
                    <a:pt x="295" y="134"/>
                    <a:pt x="302" y="134"/>
                    <a:pt x="306" y="131"/>
                  </a:cubicBezTo>
                  <a:cubicBezTo>
                    <a:pt x="307" y="126"/>
                    <a:pt x="305" y="124"/>
                    <a:pt x="304" y="122"/>
                  </a:cubicBezTo>
                  <a:cubicBezTo>
                    <a:pt x="310" y="116"/>
                    <a:pt x="313" y="109"/>
                    <a:pt x="321" y="105"/>
                  </a:cubicBezTo>
                  <a:cubicBezTo>
                    <a:pt x="328" y="102"/>
                    <a:pt x="339" y="102"/>
                    <a:pt x="340" y="94"/>
                  </a:cubicBezTo>
                  <a:cubicBezTo>
                    <a:pt x="341" y="89"/>
                    <a:pt x="336" y="89"/>
                    <a:pt x="337" y="84"/>
                  </a:cubicBezTo>
                  <a:cubicBezTo>
                    <a:pt x="340" y="82"/>
                    <a:pt x="342" y="81"/>
                    <a:pt x="345" y="81"/>
                  </a:cubicBezTo>
                  <a:cubicBezTo>
                    <a:pt x="348" y="81"/>
                    <a:pt x="351" y="82"/>
                    <a:pt x="354" y="83"/>
                  </a:cubicBezTo>
                  <a:cubicBezTo>
                    <a:pt x="357" y="84"/>
                    <a:pt x="361" y="85"/>
                    <a:pt x="364" y="85"/>
                  </a:cubicBezTo>
                  <a:cubicBezTo>
                    <a:pt x="365" y="85"/>
                    <a:pt x="366" y="85"/>
                    <a:pt x="367" y="84"/>
                  </a:cubicBezTo>
                  <a:cubicBezTo>
                    <a:pt x="375" y="83"/>
                    <a:pt x="388" y="73"/>
                    <a:pt x="399" y="73"/>
                  </a:cubicBezTo>
                  <a:cubicBezTo>
                    <a:pt x="404" y="73"/>
                    <a:pt x="409" y="75"/>
                    <a:pt x="412" y="83"/>
                  </a:cubicBezTo>
                  <a:cubicBezTo>
                    <a:pt x="406" y="87"/>
                    <a:pt x="392" y="85"/>
                    <a:pt x="393" y="96"/>
                  </a:cubicBezTo>
                  <a:cubicBezTo>
                    <a:pt x="396" y="96"/>
                    <a:pt x="397" y="98"/>
                    <a:pt x="400" y="98"/>
                  </a:cubicBezTo>
                  <a:cubicBezTo>
                    <a:pt x="400" y="98"/>
                    <a:pt x="400" y="98"/>
                    <a:pt x="400" y="98"/>
                  </a:cubicBezTo>
                  <a:cubicBezTo>
                    <a:pt x="405" y="97"/>
                    <a:pt x="404" y="90"/>
                    <a:pt x="410" y="89"/>
                  </a:cubicBezTo>
                  <a:cubicBezTo>
                    <a:pt x="433" y="97"/>
                    <a:pt x="454" y="107"/>
                    <a:pt x="468" y="123"/>
                  </a:cubicBezTo>
                  <a:cubicBezTo>
                    <a:pt x="465" y="127"/>
                    <a:pt x="465" y="132"/>
                    <a:pt x="469" y="135"/>
                  </a:cubicBezTo>
                  <a:cubicBezTo>
                    <a:pt x="474" y="129"/>
                    <a:pt x="484" y="129"/>
                    <a:pt x="484" y="123"/>
                  </a:cubicBezTo>
                  <a:cubicBezTo>
                    <a:pt x="485" y="118"/>
                    <a:pt x="474" y="118"/>
                    <a:pt x="475" y="110"/>
                  </a:cubicBezTo>
                  <a:cubicBezTo>
                    <a:pt x="476" y="110"/>
                    <a:pt x="477" y="110"/>
                    <a:pt x="478" y="110"/>
                  </a:cubicBezTo>
                  <a:cubicBezTo>
                    <a:pt x="480" y="110"/>
                    <a:pt x="482" y="111"/>
                    <a:pt x="483" y="111"/>
                  </a:cubicBezTo>
                  <a:cubicBezTo>
                    <a:pt x="485" y="112"/>
                    <a:pt x="487" y="113"/>
                    <a:pt x="488" y="113"/>
                  </a:cubicBezTo>
                  <a:cubicBezTo>
                    <a:pt x="490" y="113"/>
                    <a:pt x="491" y="113"/>
                    <a:pt x="492" y="112"/>
                  </a:cubicBezTo>
                  <a:cubicBezTo>
                    <a:pt x="489" y="103"/>
                    <a:pt x="473" y="97"/>
                    <a:pt x="459" y="94"/>
                  </a:cubicBezTo>
                  <a:cubicBezTo>
                    <a:pt x="453" y="87"/>
                    <a:pt x="432" y="76"/>
                    <a:pt x="432" y="65"/>
                  </a:cubicBezTo>
                  <a:cubicBezTo>
                    <a:pt x="432" y="59"/>
                    <a:pt x="437" y="55"/>
                    <a:pt x="443" y="55"/>
                  </a:cubicBezTo>
                  <a:cubicBezTo>
                    <a:pt x="443" y="55"/>
                    <a:pt x="444" y="55"/>
                    <a:pt x="444" y="55"/>
                  </a:cubicBezTo>
                  <a:cubicBezTo>
                    <a:pt x="455" y="55"/>
                    <a:pt x="457" y="66"/>
                    <a:pt x="463" y="72"/>
                  </a:cubicBezTo>
                  <a:cubicBezTo>
                    <a:pt x="471" y="73"/>
                    <a:pt x="474" y="81"/>
                    <a:pt x="481" y="85"/>
                  </a:cubicBezTo>
                  <a:cubicBezTo>
                    <a:pt x="488" y="90"/>
                    <a:pt x="499" y="92"/>
                    <a:pt x="501" y="100"/>
                  </a:cubicBezTo>
                  <a:cubicBezTo>
                    <a:pt x="504" y="122"/>
                    <a:pt x="531" y="124"/>
                    <a:pt x="525" y="145"/>
                  </a:cubicBezTo>
                  <a:cubicBezTo>
                    <a:pt x="530" y="147"/>
                    <a:pt x="534" y="149"/>
                    <a:pt x="540" y="150"/>
                  </a:cubicBezTo>
                  <a:cubicBezTo>
                    <a:pt x="552" y="146"/>
                    <a:pt x="546" y="125"/>
                    <a:pt x="544" y="114"/>
                  </a:cubicBezTo>
                  <a:cubicBezTo>
                    <a:pt x="550" y="109"/>
                    <a:pt x="556" y="105"/>
                    <a:pt x="564" y="102"/>
                  </a:cubicBezTo>
                  <a:cubicBezTo>
                    <a:pt x="567" y="104"/>
                    <a:pt x="569" y="106"/>
                    <a:pt x="573" y="108"/>
                  </a:cubicBezTo>
                  <a:cubicBezTo>
                    <a:pt x="581" y="105"/>
                    <a:pt x="587" y="100"/>
                    <a:pt x="594" y="96"/>
                  </a:cubicBezTo>
                  <a:cubicBezTo>
                    <a:pt x="594" y="90"/>
                    <a:pt x="587" y="91"/>
                    <a:pt x="587" y="85"/>
                  </a:cubicBezTo>
                  <a:cubicBezTo>
                    <a:pt x="588" y="80"/>
                    <a:pt x="596" y="81"/>
                    <a:pt x="596" y="76"/>
                  </a:cubicBezTo>
                  <a:cubicBezTo>
                    <a:pt x="592" y="72"/>
                    <a:pt x="578" y="65"/>
                    <a:pt x="587" y="58"/>
                  </a:cubicBezTo>
                  <a:cubicBezTo>
                    <a:pt x="594" y="60"/>
                    <a:pt x="597" y="64"/>
                    <a:pt x="606" y="64"/>
                  </a:cubicBezTo>
                  <a:cubicBezTo>
                    <a:pt x="606" y="64"/>
                    <a:pt x="607" y="64"/>
                    <a:pt x="607" y="64"/>
                  </a:cubicBezTo>
                  <a:cubicBezTo>
                    <a:pt x="609" y="56"/>
                    <a:pt x="614" y="48"/>
                    <a:pt x="623" y="47"/>
                  </a:cubicBezTo>
                  <a:cubicBezTo>
                    <a:pt x="623" y="47"/>
                    <a:pt x="624" y="47"/>
                    <a:pt x="624" y="47"/>
                  </a:cubicBezTo>
                  <a:cubicBezTo>
                    <a:pt x="627" y="47"/>
                    <a:pt x="629" y="48"/>
                    <a:pt x="632" y="49"/>
                  </a:cubicBezTo>
                  <a:cubicBezTo>
                    <a:pt x="635" y="50"/>
                    <a:pt x="637" y="50"/>
                    <a:pt x="640" y="50"/>
                  </a:cubicBezTo>
                  <a:cubicBezTo>
                    <a:pt x="640" y="50"/>
                    <a:pt x="641" y="50"/>
                    <a:pt x="642" y="50"/>
                  </a:cubicBezTo>
                  <a:cubicBezTo>
                    <a:pt x="635" y="57"/>
                    <a:pt x="644" y="63"/>
                    <a:pt x="647" y="70"/>
                  </a:cubicBezTo>
                  <a:cubicBezTo>
                    <a:pt x="657" y="67"/>
                    <a:pt x="665" y="63"/>
                    <a:pt x="675" y="60"/>
                  </a:cubicBezTo>
                  <a:cubicBezTo>
                    <a:pt x="673" y="52"/>
                    <a:pt x="654" y="57"/>
                    <a:pt x="654" y="47"/>
                  </a:cubicBezTo>
                  <a:cubicBezTo>
                    <a:pt x="655" y="48"/>
                    <a:pt x="656" y="48"/>
                    <a:pt x="657" y="48"/>
                  </a:cubicBezTo>
                  <a:cubicBezTo>
                    <a:pt x="664" y="48"/>
                    <a:pt x="670" y="46"/>
                    <a:pt x="676" y="44"/>
                  </a:cubicBezTo>
                  <a:cubicBezTo>
                    <a:pt x="682" y="42"/>
                    <a:pt x="688" y="40"/>
                    <a:pt x="695" y="40"/>
                  </a:cubicBezTo>
                  <a:cubicBezTo>
                    <a:pt x="696" y="40"/>
                    <a:pt x="697" y="40"/>
                    <a:pt x="698" y="40"/>
                  </a:cubicBezTo>
                  <a:cubicBezTo>
                    <a:pt x="700" y="54"/>
                    <a:pt x="681" y="50"/>
                    <a:pt x="684" y="61"/>
                  </a:cubicBezTo>
                  <a:cubicBezTo>
                    <a:pt x="685" y="67"/>
                    <a:pt x="701" y="72"/>
                    <a:pt x="709" y="76"/>
                  </a:cubicBezTo>
                  <a:cubicBezTo>
                    <a:pt x="719" y="81"/>
                    <a:pt x="729" y="87"/>
                    <a:pt x="732" y="93"/>
                  </a:cubicBezTo>
                  <a:cubicBezTo>
                    <a:pt x="727" y="102"/>
                    <a:pt x="716" y="99"/>
                    <a:pt x="705" y="100"/>
                  </a:cubicBezTo>
                  <a:cubicBezTo>
                    <a:pt x="702" y="100"/>
                    <a:pt x="700" y="101"/>
                    <a:pt x="699" y="101"/>
                  </a:cubicBezTo>
                  <a:cubicBezTo>
                    <a:pt x="689" y="101"/>
                    <a:pt x="687" y="97"/>
                    <a:pt x="676" y="94"/>
                  </a:cubicBezTo>
                  <a:cubicBezTo>
                    <a:pt x="669" y="91"/>
                    <a:pt x="661" y="91"/>
                    <a:pt x="654" y="91"/>
                  </a:cubicBezTo>
                  <a:cubicBezTo>
                    <a:pt x="646" y="91"/>
                    <a:pt x="638" y="92"/>
                    <a:pt x="630" y="93"/>
                  </a:cubicBezTo>
                  <a:cubicBezTo>
                    <a:pt x="626" y="97"/>
                    <a:pt x="619" y="100"/>
                    <a:pt x="609" y="100"/>
                  </a:cubicBezTo>
                  <a:cubicBezTo>
                    <a:pt x="608" y="100"/>
                    <a:pt x="607" y="100"/>
                    <a:pt x="606" y="100"/>
                  </a:cubicBezTo>
                  <a:cubicBezTo>
                    <a:pt x="605" y="112"/>
                    <a:pt x="584" y="108"/>
                    <a:pt x="574" y="113"/>
                  </a:cubicBezTo>
                  <a:cubicBezTo>
                    <a:pt x="571" y="118"/>
                    <a:pt x="576" y="124"/>
                    <a:pt x="573" y="130"/>
                  </a:cubicBezTo>
                  <a:cubicBezTo>
                    <a:pt x="578" y="135"/>
                    <a:pt x="582" y="141"/>
                    <a:pt x="588" y="146"/>
                  </a:cubicBezTo>
                  <a:cubicBezTo>
                    <a:pt x="589" y="146"/>
                    <a:pt x="589" y="146"/>
                    <a:pt x="589" y="146"/>
                  </a:cubicBezTo>
                  <a:cubicBezTo>
                    <a:pt x="598" y="146"/>
                    <a:pt x="602" y="150"/>
                    <a:pt x="608" y="152"/>
                  </a:cubicBezTo>
                  <a:cubicBezTo>
                    <a:pt x="615" y="151"/>
                    <a:pt x="619" y="147"/>
                    <a:pt x="625" y="147"/>
                  </a:cubicBezTo>
                  <a:cubicBezTo>
                    <a:pt x="625" y="147"/>
                    <a:pt x="626" y="147"/>
                    <a:pt x="626" y="147"/>
                  </a:cubicBezTo>
                  <a:cubicBezTo>
                    <a:pt x="631" y="147"/>
                    <a:pt x="635" y="152"/>
                    <a:pt x="640" y="152"/>
                  </a:cubicBezTo>
                  <a:cubicBezTo>
                    <a:pt x="641" y="152"/>
                    <a:pt x="642" y="152"/>
                    <a:pt x="643" y="152"/>
                  </a:cubicBezTo>
                  <a:cubicBezTo>
                    <a:pt x="653" y="152"/>
                    <a:pt x="656" y="147"/>
                    <a:pt x="667" y="146"/>
                  </a:cubicBezTo>
                  <a:cubicBezTo>
                    <a:pt x="677" y="153"/>
                    <a:pt x="667" y="169"/>
                    <a:pt x="663" y="176"/>
                  </a:cubicBezTo>
                  <a:cubicBezTo>
                    <a:pt x="663" y="180"/>
                    <a:pt x="668" y="180"/>
                    <a:pt x="668" y="185"/>
                  </a:cubicBezTo>
                  <a:cubicBezTo>
                    <a:pt x="656" y="185"/>
                    <a:pt x="646" y="195"/>
                    <a:pt x="633" y="195"/>
                  </a:cubicBezTo>
                  <a:cubicBezTo>
                    <a:pt x="629" y="195"/>
                    <a:pt x="625" y="194"/>
                    <a:pt x="620" y="192"/>
                  </a:cubicBezTo>
                  <a:cubicBezTo>
                    <a:pt x="615" y="197"/>
                    <a:pt x="610" y="198"/>
                    <a:pt x="603" y="198"/>
                  </a:cubicBezTo>
                  <a:cubicBezTo>
                    <a:pt x="598" y="198"/>
                    <a:pt x="592" y="197"/>
                    <a:pt x="586" y="196"/>
                  </a:cubicBezTo>
                  <a:cubicBezTo>
                    <a:pt x="580" y="195"/>
                    <a:pt x="574" y="194"/>
                    <a:pt x="569" y="194"/>
                  </a:cubicBezTo>
                  <a:cubicBezTo>
                    <a:pt x="567" y="194"/>
                    <a:pt x="565" y="194"/>
                    <a:pt x="564" y="194"/>
                  </a:cubicBezTo>
                  <a:cubicBezTo>
                    <a:pt x="553" y="190"/>
                    <a:pt x="538" y="182"/>
                    <a:pt x="525" y="182"/>
                  </a:cubicBezTo>
                  <a:cubicBezTo>
                    <a:pt x="517" y="182"/>
                    <a:pt x="511" y="185"/>
                    <a:pt x="506" y="192"/>
                  </a:cubicBezTo>
                  <a:cubicBezTo>
                    <a:pt x="509" y="201"/>
                    <a:pt x="503" y="205"/>
                    <a:pt x="497" y="205"/>
                  </a:cubicBezTo>
                  <a:cubicBezTo>
                    <a:pt x="492" y="205"/>
                    <a:pt x="486" y="203"/>
                    <a:pt x="484" y="198"/>
                  </a:cubicBezTo>
                  <a:cubicBezTo>
                    <a:pt x="483" y="199"/>
                    <a:pt x="482" y="199"/>
                    <a:pt x="481" y="199"/>
                  </a:cubicBezTo>
                  <a:cubicBezTo>
                    <a:pt x="475" y="199"/>
                    <a:pt x="472" y="196"/>
                    <a:pt x="465" y="196"/>
                  </a:cubicBezTo>
                  <a:cubicBezTo>
                    <a:pt x="460" y="176"/>
                    <a:pt x="418" y="186"/>
                    <a:pt x="408" y="171"/>
                  </a:cubicBezTo>
                  <a:cubicBezTo>
                    <a:pt x="415" y="163"/>
                    <a:pt x="422" y="156"/>
                    <a:pt x="414" y="143"/>
                  </a:cubicBezTo>
                  <a:cubicBezTo>
                    <a:pt x="409" y="141"/>
                    <a:pt x="404" y="140"/>
                    <a:pt x="399" y="140"/>
                  </a:cubicBezTo>
                  <a:cubicBezTo>
                    <a:pt x="391" y="140"/>
                    <a:pt x="384" y="141"/>
                    <a:pt x="377" y="143"/>
                  </a:cubicBezTo>
                  <a:cubicBezTo>
                    <a:pt x="370" y="145"/>
                    <a:pt x="363" y="147"/>
                    <a:pt x="356" y="147"/>
                  </a:cubicBezTo>
                  <a:cubicBezTo>
                    <a:pt x="355" y="147"/>
                    <a:pt x="354" y="147"/>
                    <a:pt x="352" y="147"/>
                  </a:cubicBezTo>
                  <a:cubicBezTo>
                    <a:pt x="348" y="146"/>
                    <a:pt x="344" y="143"/>
                    <a:pt x="339" y="143"/>
                  </a:cubicBezTo>
                  <a:cubicBezTo>
                    <a:pt x="339" y="143"/>
                    <a:pt x="339" y="143"/>
                    <a:pt x="339" y="143"/>
                  </a:cubicBezTo>
                  <a:cubicBezTo>
                    <a:pt x="330" y="143"/>
                    <a:pt x="318" y="152"/>
                    <a:pt x="306" y="155"/>
                  </a:cubicBezTo>
                  <a:cubicBezTo>
                    <a:pt x="303" y="156"/>
                    <a:pt x="298" y="155"/>
                    <a:pt x="296" y="156"/>
                  </a:cubicBezTo>
                  <a:cubicBezTo>
                    <a:pt x="292" y="157"/>
                    <a:pt x="291" y="161"/>
                    <a:pt x="287" y="161"/>
                  </a:cubicBezTo>
                  <a:cubicBezTo>
                    <a:pt x="287" y="161"/>
                    <a:pt x="286" y="162"/>
                    <a:pt x="285" y="162"/>
                  </a:cubicBezTo>
                  <a:cubicBezTo>
                    <a:pt x="281" y="162"/>
                    <a:pt x="277" y="160"/>
                    <a:pt x="270" y="160"/>
                  </a:cubicBezTo>
                  <a:cubicBezTo>
                    <a:pt x="270" y="160"/>
                    <a:pt x="269" y="160"/>
                    <a:pt x="269" y="160"/>
                  </a:cubicBezTo>
                  <a:cubicBezTo>
                    <a:pt x="267" y="160"/>
                    <a:pt x="265" y="160"/>
                    <a:pt x="263" y="160"/>
                  </a:cubicBezTo>
                  <a:cubicBezTo>
                    <a:pt x="262" y="160"/>
                    <a:pt x="260" y="160"/>
                    <a:pt x="259" y="160"/>
                  </a:cubicBezTo>
                  <a:cubicBezTo>
                    <a:pt x="255" y="160"/>
                    <a:pt x="251" y="159"/>
                    <a:pt x="248" y="157"/>
                  </a:cubicBezTo>
                  <a:cubicBezTo>
                    <a:pt x="238" y="167"/>
                    <a:pt x="227" y="177"/>
                    <a:pt x="212" y="183"/>
                  </a:cubicBezTo>
                  <a:cubicBezTo>
                    <a:pt x="210" y="189"/>
                    <a:pt x="209" y="195"/>
                    <a:pt x="208" y="201"/>
                  </a:cubicBezTo>
                  <a:cubicBezTo>
                    <a:pt x="200" y="206"/>
                    <a:pt x="198" y="215"/>
                    <a:pt x="190" y="221"/>
                  </a:cubicBezTo>
                  <a:cubicBezTo>
                    <a:pt x="185" y="224"/>
                    <a:pt x="177" y="225"/>
                    <a:pt x="173" y="228"/>
                  </a:cubicBezTo>
                  <a:cubicBezTo>
                    <a:pt x="165" y="234"/>
                    <a:pt x="160" y="245"/>
                    <a:pt x="153" y="254"/>
                  </a:cubicBezTo>
                  <a:cubicBezTo>
                    <a:pt x="146" y="263"/>
                    <a:pt x="135" y="270"/>
                    <a:pt x="131" y="278"/>
                  </a:cubicBezTo>
                  <a:cubicBezTo>
                    <a:pt x="127" y="286"/>
                    <a:pt x="133" y="290"/>
                    <a:pt x="134" y="296"/>
                  </a:cubicBezTo>
                  <a:cubicBezTo>
                    <a:pt x="140" y="318"/>
                    <a:pt x="131" y="332"/>
                    <a:pt x="128" y="351"/>
                  </a:cubicBezTo>
                  <a:cubicBezTo>
                    <a:pt x="131" y="368"/>
                    <a:pt x="146" y="375"/>
                    <a:pt x="156" y="385"/>
                  </a:cubicBezTo>
                  <a:cubicBezTo>
                    <a:pt x="165" y="393"/>
                    <a:pt x="170" y="403"/>
                    <a:pt x="176" y="411"/>
                  </a:cubicBezTo>
                  <a:cubicBezTo>
                    <a:pt x="183" y="416"/>
                    <a:pt x="194" y="415"/>
                    <a:pt x="204" y="421"/>
                  </a:cubicBezTo>
                  <a:cubicBezTo>
                    <a:pt x="209" y="424"/>
                    <a:pt x="211" y="432"/>
                    <a:pt x="219" y="433"/>
                  </a:cubicBezTo>
                  <a:cubicBezTo>
                    <a:pt x="220" y="433"/>
                    <a:pt x="220" y="433"/>
                    <a:pt x="220" y="433"/>
                  </a:cubicBezTo>
                  <a:cubicBezTo>
                    <a:pt x="227" y="433"/>
                    <a:pt x="239" y="428"/>
                    <a:pt x="247" y="427"/>
                  </a:cubicBezTo>
                  <a:cubicBezTo>
                    <a:pt x="250" y="426"/>
                    <a:pt x="254" y="426"/>
                    <a:pt x="257" y="426"/>
                  </a:cubicBezTo>
                  <a:cubicBezTo>
                    <a:pt x="263" y="426"/>
                    <a:pt x="269" y="426"/>
                    <a:pt x="275" y="427"/>
                  </a:cubicBezTo>
                  <a:cubicBezTo>
                    <a:pt x="281" y="428"/>
                    <a:pt x="287" y="428"/>
                    <a:pt x="293" y="428"/>
                  </a:cubicBezTo>
                  <a:cubicBezTo>
                    <a:pt x="303" y="428"/>
                    <a:pt x="311" y="426"/>
                    <a:pt x="314" y="418"/>
                  </a:cubicBezTo>
                  <a:cubicBezTo>
                    <a:pt x="309" y="416"/>
                    <a:pt x="304" y="415"/>
                    <a:pt x="301" y="411"/>
                  </a:cubicBezTo>
                  <a:cubicBezTo>
                    <a:pt x="306" y="402"/>
                    <a:pt x="293" y="402"/>
                    <a:pt x="291" y="395"/>
                  </a:cubicBezTo>
                  <a:cubicBezTo>
                    <a:pt x="294" y="393"/>
                    <a:pt x="296" y="393"/>
                    <a:pt x="298" y="393"/>
                  </a:cubicBezTo>
                  <a:cubicBezTo>
                    <a:pt x="308" y="393"/>
                    <a:pt x="311" y="409"/>
                    <a:pt x="316" y="415"/>
                  </a:cubicBezTo>
                  <a:cubicBezTo>
                    <a:pt x="319" y="417"/>
                    <a:pt x="323" y="417"/>
                    <a:pt x="326" y="417"/>
                  </a:cubicBezTo>
                  <a:cubicBezTo>
                    <a:pt x="328" y="417"/>
                    <a:pt x="330" y="417"/>
                    <a:pt x="332" y="417"/>
                  </a:cubicBezTo>
                  <a:cubicBezTo>
                    <a:pt x="334" y="416"/>
                    <a:pt x="336" y="416"/>
                    <a:pt x="338" y="416"/>
                  </a:cubicBezTo>
                  <a:cubicBezTo>
                    <a:pt x="341" y="416"/>
                    <a:pt x="343" y="417"/>
                    <a:pt x="346" y="417"/>
                  </a:cubicBezTo>
                  <a:cubicBezTo>
                    <a:pt x="356" y="420"/>
                    <a:pt x="357" y="430"/>
                    <a:pt x="366" y="433"/>
                  </a:cubicBezTo>
                  <a:cubicBezTo>
                    <a:pt x="370" y="432"/>
                    <a:pt x="369" y="426"/>
                    <a:pt x="373" y="425"/>
                  </a:cubicBezTo>
                  <a:cubicBezTo>
                    <a:pt x="380" y="432"/>
                    <a:pt x="392" y="428"/>
                    <a:pt x="398" y="437"/>
                  </a:cubicBezTo>
                  <a:cubicBezTo>
                    <a:pt x="407" y="450"/>
                    <a:pt x="401" y="470"/>
                    <a:pt x="393" y="482"/>
                  </a:cubicBezTo>
                  <a:cubicBezTo>
                    <a:pt x="397" y="491"/>
                    <a:pt x="406" y="495"/>
                    <a:pt x="414" y="499"/>
                  </a:cubicBezTo>
                  <a:cubicBezTo>
                    <a:pt x="708" y="499"/>
                    <a:pt x="708" y="499"/>
                    <a:pt x="708" y="499"/>
                  </a:cubicBezTo>
                  <a:cubicBezTo>
                    <a:pt x="716" y="490"/>
                    <a:pt x="727" y="482"/>
                    <a:pt x="732" y="477"/>
                  </a:cubicBezTo>
                  <a:cubicBezTo>
                    <a:pt x="738" y="471"/>
                    <a:pt x="744" y="465"/>
                    <a:pt x="750" y="460"/>
                  </a:cubicBezTo>
                  <a:cubicBezTo>
                    <a:pt x="756" y="456"/>
                    <a:pt x="763" y="454"/>
                    <a:pt x="769" y="451"/>
                  </a:cubicBezTo>
                  <a:cubicBezTo>
                    <a:pt x="791" y="437"/>
                    <a:pt x="804" y="417"/>
                    <a:pt x="814" y="396"/>
                  </a:cubicBezTo>
                  <a:cubicBezTo>
                    <a:pt x="818" y="387"/>
                    <a:pt x="824" y="379"/>
                    <a:pt x="826" y="370"/>
                  </a:cubicBezTo>
                  <a:cubicBezTo>
                    <a:pt x="823" y="369"/>
                    <a:pt x="819" y="369"/>
                    <a:pt x="815" y="369"/>
                  </a:cubicBezTo>
                  <a:cubicBezTo>
                    <a:pt x="806" y="369"/>
                    <a:pt x="796" y="371"/>
                    <a:pt x="787" y="373"/>
                  </a:cubicBezTo>
                  <a:cubicBezTo>
                    <a:pt x="777" y="375"/>
                    <a:pt x="767" y="377"/>
                    <a:pt x="756" y="377"/>
                  </a:cubicBezTo>
                  <a:cubicBezTo>
                    <a:pt x="755" y="377"/>
                    <a:pt x="754" y="377"/>
                    <a:pt x="752" y="376"/>
                  </a:cubicBezTo>
                  <a:cubicBezTo>
                    <a:pt x="749" y="374"/>
                    <a:pt x="745" y="372"/>
                    <a:pt x="742" y="369"/>
                  </a:cubicBezTo>
                  <a:cubicBezTo>
                    <a:pt x="742" y="360"/>
                    <a:pt x="737" y="355"/>
                    <a:pt x="728" y="353"/>
                  </a:cubicBezTo>
                  <a:cubicBezTo>
                    <a:pt x="721" y="342"/>
                    <a:pt x="706" y="337"/>
                    <a:pt x="700" y="325"/>
                  </a:cubicBezTo>
                  <a:cubicBezTo>
                    <a:pt x="697" y="317"/>
                    <a:pt x="691" y="314"/>
                    <a:pt x="688" y="309"/>
                  </a:cubicBezTo>
                  <a:cubicBezTo>
                    <a:pt x="683" y="301"/>
                    <a:pt x="686" y="292"/>
                    <a:pt x="681" y="283"/>
                  </a:cubicBezTo>
                  <a:cubicBezTo>
                    <a:pt x="679" y="277"/>
                    <a:pt x="669" y="274"/>
                    <a:pt x="667" y="268"/>
                  </a:cubicBezTo>
                  <a:cubicBezTo>
                    <a:pt x="665" y="267"/>
                    <a:pt x="666" y="264"/>
                    <a:pt x="666" y="262"/>
                  </a:cubicBezTo>
                  <a:cubicBezTo>
                    <a:pt x="663" y="259"/>
                    <a:pt x="660" y="256"/>
                    <a:pt x="658" y="253"/>
                  </a:cubicBezTo>
                  <a:cubicBezTo>
                    <a:pt x="654" y="236"/>
                    <a:pt x="640" y="227"/>
                    <a:pt x="634" y="211"/>
                  </a:cubicBezTo>
                  <a:cubicBezTo>
                    <a:pt x="635" y="211"/>
                    <a:pt x="636" y="211"/>
                    <a:pt x="637" y="211"/>
                  </a:cubicBezTo>
                  <a:cubicBezTo>
                    <a:pt x="645" y="211"/>
                    <a:pt x="645" y="222"/>
                    <a:pt x="653" y="223"/>
                  </a:cubicBezTo>
                  <a:cubicBezTo>
                    <a:pt x="655" y="221"/>
                    <a:pt x="652" y="213"/>
                    <a:pt x="657" y="213"/>
                  </a:cubicBezTo>
                  <a:cubicBezTo>
                    <a:pt x="658" y="213"/>
                    <a:pt x="658" y="213"/>
                    <a:pt x="658" y="213"/>
                  </a:cubicBezTo>
                  <a:cubicBezTo>
                    <a:pt x="665" y="213"/>
                    <a:pt x="662" y="223"/>
                    <a:pt x="663" y="228"/>
                  </a:cubicBezTo>
                  <a:cubicBezTo>
                    <a:pt x="669" y="239"/>
                    <a:pt x="686" y="244"/>
                    <a:pt x="684" y="260"/>
                  </a:cubicBezTo>
                  <a:cubicBezTo>
                    <a:pt x="694" y="265"/>
                    <a:pt x="701" y="271"/>
                    <a:pt x="698" y="287"/>
                  </a:cubicBezTo>
                  <a:cubicBezTo>
                    <a:pt x="703" y="292"/>
                    <a:pt x="710" y="295"/>
                    <a:pt x="716" y="301"/>
                  </a:cubicBezTo>
                  <a:cubicBezTo>
                    <a:pt x="719" y="305"/>
                    <a:pt x="719" y="309"/>
                    <a:pt x="722" y="313"/>
                  </a:cubicBezTo>
                  <a:cubicBezTo>
                    <a:pt x="726" y="319"/>
                    <a:pt x="733" y="321"/>
                    <a:pt x="735" y="326"/>
                  </a:cubicBezTo>
                  <a:cubicBezTo>
                    <a:pt x="735" y="329"/>
                    <a:pt x="733" y="332"/>
                    <a:pt x="733" y="335"/>
                  </a:cubicBezTo>
                  <a:cubicBezTo>
                    <a:pt x="734" y="336"/>
                    <a:pt x="737" y="339"/>
                    <a:pt x="738" y="342"/>
                  </a:cubicBezTo>
                  <a:cubicBezTo>
                    <a:pt x="741" y="351"/>
                    <a:pt x="745" y="358"/>
                    <a:pt x="753" y="359"/>
                  </a:cubicBezTo>
                  <a:cubicBezTo>
                    <a:pt x="754" y="359"/>
                    <a:pt x="754" y="359"/>
                    <a:pt x="754" y="359"/>
                  </a:cubicBezTo>
                  <a:cubicBezTo>
                    <a:pt x="762" y="359"/>
                    <a:pt x="768" y="351"/>
                    <a:pt x="778" y="351"/>
                  </a:cubicBezTo>
                  <a:cubicBezTo>
                    <a:pt x="778" y="351"/>
                    <a:pt x="778" y="351"/>
                    <a:pt x="778" y="351"/>
                  </a:cubicBezTo>
                  <a:cubicBezTo>
                    <a:pt x="782" y="351"/>
                    <a:pt x="785" y="351"/>
                    <a:pt x="787" y="352"/>
                  </a:cubicBezTo>
                  <a:cubicBezTo>
                    <a:pt x="790" y="353"/>
                    <a:pt x="792" y="354"/>
                    <a:pt x="794" y="354"/>
                  </a:cubicBezTo>
                  <a:cubicBezTo>
                    <a:pt x="795" y="354"/>
                    <a:pt x="795" y="354"/>
                    <a:pt x="795" y="354"/>
                  </a:cubicBezTo>
                  <a:cubicBezTo>
                    <a:pt x="801" y="353"/>
                    <a:pt x="808" y="345"/>
                    <a:pt x="815" y="342"/>
                  </a:cubicBezTo>
                  <a:cubicBezTo>
                    <a:pt x="821" y="340"/>
                    <a:pt x="828" y="340"/>
                    <a:pt x="834" y="338"/>
                  </a:cubicBezTo>
                  <a:cubicBezTo>
                    <a:pt x="839" y="336"/>
                    <a:pt x="843" y="331"/>
                    <a:pt x="848" y="329"/>
                  </a:cubicBezTo>
                  <a:cubicBezTo>
                    <a:pt x="870" y="319"/>
                    <a:pt x="884" y="317"/>
                    <a:pt x="896" y="303"/>
                  </a:cubicBezTo>
                  <a:cubicBezTo>
                    <a:pt x="897" y="299"/>
                    <a:pt x="896" y="296"/>
                    <a:pt x="895" y="293"/>
                  </a:cubicBezTo>
                  <a:cubicBezTo>
                    <a:pt x="903" y="287"/>
                    <a:pt x="911" y="282"/>
                    <a:pt x="913" y="271"/>
                  </a:cubicBezTo>
                  <a:cubicBezTo>
                    <a:pt x="907" y="264"/>
                    <a:pt x="895" y="265"/>
                    <a:pt x="887" y="261"/>
                  </a:cubicBezTo>
                  <a:cubicBezTo>
                    <a:pt x="880" y="256"/>
                    <a:pt x="883" y="250"/>
                    <a:pt x="876" y="245"/>
                  </a:cubicBezTo>
                  <a:cubicBezTo>
                    <a:pt x="865" y="247"/>
                    <a:pt x="862" y="258"/>
                    <a:pt x="851" y="260"/>
                  </a:cubicBezTo>
                  <a:cubicBezTo>
                    <a:pt x="850" y="260"/>
                    <a:pt x="849" y="260"/>
                    <a:pt x="847" y="260"/>
                  </a:cubicBezTo>
                  <a:cubicBezTo>
                    <a:pt x="845" y="260"/>
                    <a:pt x="843" y="260"/>
                    <a:pt x="840" y="259"/>
                  </a:cubicBezTo>
                  <a:cubicBezTo>
                    <a:pt x="837" y="259"/>
                    <a:pt x="835" y="259"/>
                    <a:pt x="832" y="259"/>
                  </a:cubicBezTo>
                  <a:cubicBezTo>
                    <a:pt x="831" y="259"/>
                    <a:pt x="831" y="259"/>
                    <a:pt x="830" y="259"/>
                  </a:cubicBezTo>
                  <a:cubicBezTo>
                    <a:pt x="828" y="245"/>
                    <a:pt x="789" y="227"/>
                    <a:pt x="795" y="210"/>
                  </a:cubicBezTo>
                  <a:cubicBezTo>
                    <a:pt x="797" y="205"/>
                    <a:pt x="799" y="204"/>
                    <a:pt x="802" y="204"/>
                  </a:cubicBezTo>
                  <a:cubicBezTo>
                    <a:pt x="809" y="204"/>
                    <a:pt x="817" y="215"/>
                    <a:pt x="821" y="219"/>
                  </a:cubicBezTo>
                  <a:cubicBezTo>
                    <a:pt x="832" y="231"/>
                    <a:pt x="839" y="238"/>
                    <a:pt x="858" y="242"/>
                  </a:cubicBezTo>
                  <a:cubicBezTo>
                    <a:pt x="868" y="242"/>
                    <a:pt x="872" y="236"/>
                    <a:pt x="881" y="235"/>
                  </a:cubicBezTo>
                  <a:cubicBezTo>
                    <a:pt x="882" y="237"/>
                    <a:pt x="883" y="239"/>
                    <a:pt x="883" y="242"/>
                  </a:cubicBezTo>
                  <a:cubicBezTo>
                    <a:pt x="901" y="249"/>
                    <a:pt x="928" y="250"/>
                    <a:pt x="951" y="253"/>
                  </a:cubicBezTo>
                  <a:cubicBezTo>
                    <a:pt x="955" y="249"/>
                    <a:pt x="963" y="247"/>
                    <a:pt x="973" y="247"/>
                  </a:cubicBezTo>
                  <a:cubicBezTo>
                    <a:pt x="976" y="247"/>
                    <a:pt x="978" y="247"/>
                    <a:pt x="980" y="248"/>
                  </a:cubicBezTo>
                  <a:cubicBezTo>
                    <a:pt x="984" y="252"/>
                    <a:pt x="984" y="259"/>
                    <a:pt x="988" y="262"/>
                  </a:cubicBezTo>
                  <a:cubicBezTo>
                    <a:pt x="996" y="263"/>
                    <a:pt x="1005" y="267"/>
                    <a:pt x="1013" y="268"/>
                  </a:cubicBezTo>
                  <a:cubicBezTo>
                    <a:pt x="1013" y="274"/>
                    <a:pt x="1006" y="273"/>
                    <a:pt x="1005" y="278"/>
                  </a:cubicBezTo>
                  <a:cubicBezTo>
                    <a:pt x="1012" y="281"/>
                    <a:pt x="1016" y="289"/>
                    <a:pt x="1024" y="289"/>
                  </a:cubicBezTo>
                  <a:cubicBezTo>
                    <a:pt x="1025" y="289"/>
                    <a:pt x="1025" y="289"/>
                    <a:pt x="1026" y="289"/>
                  </a:cubicBezTo>
                  <a:cubicBezTo>
                    <a:pt x="1034" y="288"/>
                    <a:pt x="1031" y="281"/>
                    <a:pt x="1037" y="276"/>
                  </a:cubicBezTo>
                  <a:cubicBezTo>
                    <a:pt x="1047" y="281"/>
                    <a:pt x="1040" y="299"/>
                    <a:pt x="1041" y="309"/>
                  </a:cubicBezTo>
                  <a:cubicBezTo>
                    <a:pt x="1047" y="314"/>
                    <a:pt x="1045" y="323"/>
                    <a:pt x="1047" y="330"/>
                  </a:cubicBezTo>
                  <a:cubicBezTo>
                    <a:pt x="1051" y="346"/>
                    <a:pt x="1069" y="365"/>
                    <a:pt x="1076" y="380"/>
                  </a:cubicBezTo>
                  <a:cubicBezTo>
                    <a:pt x="1079" y="388"/>
                    <a:pt x="1082" y="400"/>
                    <a:pt x="1091" y="400"/>
                  </a:cubicBezTo>
                  <a:cubicBezTo>
                    <a:pt x="1091" y="400"/>
                    <a:pt x="1091" y="400"/>
                    <a:pt x="1091" y="400"/>
                  </a:cubicBezTo>
                  <a:cubicBezTo>
                    <a:pt x="1097" y="400"/>
                    <a:pt x="1105" y="392"/>
                    <a:pt x="1107" y="388"/>
                  </a:cubicBezTo>
                  <a:cubicBezTo>
                    <a:pt x="1107" y="386"/>
                    <a:pt x="1106" y="383"/>
                    <a:pt x="1107" y="381"/>
                  </a:cubicBezTo>
                  <a:cubicBezTo>
                    <a:pt x="1109" y="373"/>
                    <a:pt x="1118" y="366"/>
                    <a:pt x="1119" y="359"/>
                  </a:cubicBezTo>
                  <a:cubicBezTo>
                    <a:pt x="1120" y="353"/>
                    <a:pt x="1117" y="346"/>
                    <a:pt x="1119" y="339"/>
                  </a:cubicBezTo>
                  <a:cubicBezTo>
                    <a:pt x="1142" y="320"/>
                    <a:pt x="1170" y="304"/>
                    <a:pt x="1193" y="285"/>
                  </a:cubicBezTo>
                  <a:cubicBezTo>
                    <a:pt x="1208" y="283"/>
                    <a:pt x="1219" y="278"/>
                    <a:pt x="1229" y="272"/>
                  </a:cubicBezTo>
                  <a:cubicBezTo>
                    <a:pt x="1234" y="276"/>
                    <a:pt x="1231" y="280"/>
                    <a:pt x="1235" y="285"/>
                  </a:cubicBezTo>
                  <a:cubicBezTo>
                    <a:pt x="1241" y="292"/>
                    <a:pt x="1254" y="296"/>
                    <a:pt x="1258" y="302"/>
                  </a:cubicBezTo>
                  <a:cubicBezTo>
                    <a:pt x="1258" y="0"/>
                    <a:pt x="1258" y="0"/>
                    <a:pt x="1258" y="0"/>
                  </a:cubicBezTo>
                  <a:moveTo>
                    <a:pt x="3407" y="480"/>
                  </a:moveTo>
                  <a:cubicBezTo>
                    <a:pt x="3404" y="480"/>
                    <a:pt x="3402" y="480"/>
                    <a:pt x="3400" y="478"/>
                  </a:cubicBezTo>
                  <a:cubicBezTo>
                    <a:pt x="3398" y="469"/>
                    <a:pt x="3418" y="477"/>
                    <a:pt x="3423" y="470"/>
                  </a:cubicBezTo>
                  <a:cubicBezTo>
                    <a:pt x="3425" y="475"/>
                    <a:pt x="3415" y="480"/>
                    <a:pt x="3407" y="480"/>
                  </a:cubicBezTo>
                  <a:moveTo>
                    <a:pt x="3254" y="48"/>
                  </a:moveTo>
                  <a:cubicBezTo>
                    <a:pt x="3253" y="48"/>
                    <a:pt x="3251" y="48"/>
                    <a:pt x="3250" y="48"/>
                  </a:cubicBezTo>
                  <a:cubicBezTo>
                    <a:pt x="3249" y="45"/>
                    <a:pt x="3254" y="43"/>
                    <a:pt x="3257" y="43"/>
                  </a:cubicBezTo>
                  <a:cubicBezTo>
                    <a:pt x="3260" y="43"/>
                    <a:pt x="3263" y="44"/>
                    <a:pt x="3262" y="47"/>
                  </a:cubicBezTo>
                  <a:cubicBezTo>
                    <a:pt x="3260" y="48"/>
                    <a:pt x="3257" y="48"/>
                    <a:pt x="3254" y="48"/>
                  </a:cubicBezTo>
                  <a:moveTo>
                    <a:pt x="3233" y="0"/>
                  </a:moveTo>
                  <a:cubicBezTo>
                    <a:pt x="2674" y="0"/>
                    <a:pt x="2674" y="0"/>
                    <a:pt x="2674" y="0"/>
                  </a:cubicBezTo>
                  <a:cubicBezTo>
                    <a:pt x="2682" y="5"/>
                    <a:pt x="2688" y="10"/>
                    <a:pt x="2691" y="16"/>
                  </a:cubicBezTo>
                  <a:cubicBezTo>
                    <a:pt x="2692" y="19"/>
                    <a:pt x="2695" y="28"/>
                    <a:pt x="2687" y="30"/>
                  </a:cubicBezTo>
                  <a:cubicBezTo>
                    <a:pt x="2681" y="19"/>
                    <a:pt x="2673" y="7"/>
                    <a:pt x="2661" y="0"/>
                  </a:cubicBezTo>
                  <a:cubicBezTo>
                    <a:pt x="2635" y="0"/>
                    <a:pt x="2635" y="0"/>
                    <a:pt x="2635" y="0"/>
                  </a:cubicBezTo>
                  <a:cubicBezTo>
                    <a:pt x="2639" y="3"/>
                    <a:pt x="2646" y="3"/>
                    <a:pt x="2649" y="5"/>
                  </a:cubicBezTo>
                  <a:cubicBezTo>
                    <a:pt x="2661" y="11"/>
                    <a:pt x="2670" y="20"/>
                    <a:pt x="2674" y="33"/>
                  </a:cubicBezTo>
                  <a:cubicBezTo>
                    <a:pt x="2680" y="53"/>
                    <a:pt x="2664" y="74"/>
                    <a:pt x="2669" y="97"/>
                  </a:cubicBezTo>
                  <a:cubicBezTo>
                    <a:pt x="2674" y="124"/>
                    <a:pt x="2703" y="135"/>
                    <a:pt x="2707" y="160"/>
                  </a:cubicBezTo>
                  <a:cubicBezTo>
                    <a:pt x="2720" y="163"/>
                    <a:pt x="2734" y="165"/>
                    <a:pt x="2737" y="173"/>
                  </a:cubicBezTo>
                  <a:cubicBezTo>
                    <a:pt x="2743" y="190"/>
                    <a:pt x="2757" y="205"/>
                    <a:pt x="2767" y="219"/>
                  </a:cubicBezTo>
                  <a:cubicBezTo>
                    <a:pt x="2766" y="221"/>
                    <a:pt x="2763" y="222"/>
                    <a:pt x="2763" y="224"/>
                  </a:cubicBezTo>
                  <a:cubicBezTo>
                    <a:pt x="2768" y="234"/>
                    <a:pt x="2788" y="233"/>
                    <a:pt x="2785" y="250"/>
                  </a:cubicBezTo>
                  <a:cubicBezTo>
                    <a:pt x="2797" y="256"/>
                    <a:pt x="2805" y="265"/>
                    <a:pt x="2816" y="272"/>
                  </a:cubicBezTo>
                  <a:cubicBezTo>
                    <a:pt x="2827" y="264"/>
                    <a:pt x="2811" y="256"/>
                    <a:pt x="2807" y="249"/>
                  </a:cubicBezTo>
                  <a:cubicBezTo>
                    <a:pt x="2805" y="245"/>
                    <a:pt x="2805" y="241"/>
                    <a:pt x="2804" y="238"/>
                  </a:cubicBezTo>
                  <a:cubicBezTo>
                    <a:pt x="2799" y="231"/>
                    <a:pt x="2787" y="222"/>
                    <a:pt x="2779" y="213"/>
                  </a:cubicBezTo>
                  <a:cubicBezTo>
                    <a:pt x="2772" y="205"/>
                    <a:pt x="2759" y="195"/>
                    <a:pt x="2767" y="183"/>
                  </a:cubicBezTo>
                  <a:cubicBezTo>
                    <a:pt x="2787" y="190"/>
                    <a:pt x="2780" y="207"/>
                    <a:pt x="2793" y="216"/>
                  </a:cubicBezTo>
                  <a:cubicBezTo>
                    <a:pt x="2796" y="219"/>
                    <a:pt x="2801" y="218"/>
                    <a:pt x="2804" y="221"/>
                  </a:cubicBezTo>
                  <a:cubicBezTo>
                    <a:pt x="2810" y="225"/>
                    <a:pt x="2814" y="234"/>
                    <a:pt x="2820" y="239"/>
                  </a:cubicBezTo>
                  <a:cubicBezTo>
                    <a:pt x="2832" y="250"/>
                    <a:pt x="2846" y="258"/>
                    <a:pt x="2855" y="268"/>
                  </a:cubicBezTo>
                  <a:cubicBezTo>
                    <a:pt x="2857" y="271"/>
                    <a:pt x="2861" y="278"/>
                    <a:pt x="2861" y="280"/>
                  </a:cubicBezTo>
                  <a:cubicBezTo>
                    <a:pt x="2861" y="285"/>
                    <a:pt x="2854" y="290"/>
                    <a:pt x="2855" y="294"/>
                  </a:cubicBezTo>
                  <a:cubicBezTo>
                    <a:pt x="2855" y="305"/>
                    <a:pt x="2877" y="306"/>
                    <a:pt x="2889" y="311"/>
                  </a:cubicBezTo>
                  <a:cubicBezTo>
                    <a:pt x="2900" y="315"/>
                    <a:pt x="2905" y="322"/>
                    <a:pt x="2913" y="324"/>
                  </a:cubicBezTo>
                  <a:cubicBezTo>
                    <a:pt x="2927" y="326"/>
                    <a:pt x="2944" y="329"/>
                    <a:pt x="2960" y="329"/>
                  </a:cubicBezTo>
                  <a:cubicBezTo>
                    <a:pt x="2967" y="329"/>
                    <a:pt x="2973" y="328"/>
                    <a:pt x="2980" y="327"/>
                  </a:cubicBezTo>
                  <a:cubicBezTo>
                    <a:pt x="2981" y="329"/>
                    <a:pt x="2984" y="329"/>
                    <a:pt x="2984" y="331"/>
                  </a:cubicBezTo>
                  <a:cubicBezTo>
                    <a:pt x="2984" y="339"/>
                    <a:pt x="2984" y="339"/>
                    <a:pt x="2984" y="339"/>
                  </a:cubicBezTo>
                  <a:cubicBezTo>
                    <a:pt x="2994" y="349"/>
                    <a:pt x="3014" y="350"/>
                    <a:pt x="3026" y="357"/>
                  </a:cubicBezTo>
                  <a:cubicBezTo>
                    <a:pt x="3030" y="357"/>
                    <a:pt x="3031" y="354"/>
                    <a:pt x="3036" y="354"/>
                  </a:cubicBezTo>
                  <a:cubicBezTo>
                    <a:pt x="3036" y="354"/>
                    <a:pt x="3036" y="354"/>
                    <a:pt x="3036" y="354"/>
                  </a:cubicBezTo>
                  <a:cubicBezTo>
                    <a:pt x="3043" y="359"/>
                    <a:pt x="3052" y="363"/>
                    <a:pt x="3057" y="369"/>
                  </a:cubicBezTo>
                  <a:cubicBezTo>
                    <a:pt x="3056" y="374"/>
                    <a:pt x="3052" y="377"/>
                    <a:pt x="3053" y="384"/>
                  </a:cubicBezTo>
                  <a:cubicBezTo>
                    <a:pt x="3058" y="388"/>
                    <a:pt x="3063" y="386"/>
                    <a:pt x="3070" y="388"/>
                  </a:cubicBezTo>
                  <a:cubicBezTo>
                    <a:pt x="3080" y="391"/>
                    <a:pt x="3088" y="402"/>
                    <a:pt x="3099" y="402"/>
                  </a:cubicBezTo>
                  <a:cubicBezTo>
                    <a:pt x="3101" y="402"/>
                    <a:pt x="3104" y="401"/>
                    <a:pt x="3107" y="400"/>
                  </a:cubicBezTo>
                  <a:cubicBezTo>
                    <a:pt x="3110" y="397"/>
                    <a:pt x="3110" y="392"/>
                    <a:pt x="3115" y="391"/>
                  </a:cubicBezTo>
                  <a:cubicBezTo>
                    <a:pt x="3130" y="398"/>
                    <a:pt x="3138" y="411"/>
                    <a:pt x="3135" y="432"/>
                  </a:cubicBezTo>
                  <a:cubicBezTo>
                    <a:pt x="3130" y="437"/>
                    <a:pt x="3129" y="441"/>
                    <a:pt x="3124" y="447"/>
                  </a:cubicBezTo>
                  <a:cubicBezTo>
                    <a:pt x="3117" y="455"/>
                    <a:pt x="3101" y="459"/>
                    <a:pt x="3100" y="469"/>
                  </a:cubicBezTo>
                  <a:cubicBezTo>
                    <a:pt x="3099" y="475"/>
                    <a:pt x="3105" y="482"/>
                    <a:pt x="3104" y="491"/>
                  </a:cubicBezTo>
                  <a:cubicBezTo>
                    <a:pt x="3104" y="494"/>
                    <a:pt x="3103" y="497"/>
                    <a:pt x="3102" y="499"/>
                  </a:cubicBezTo>
                  <a:cubicBezTo>
                    <a:pt x="3529" y="499"/>
                    <a:pt x="3529" y="499"/>
                    <a:pt x="3529" y="499"/>
                  </a:cubicBezTo>
                  <a:cubicBezTo>
                    <a:pt x="3514" y="491"/>
                    <a:pt x="3499" y="482"/>
                    <a:pt x="3480" y="482"/>
                  </a:cubicBezTo>
                  <a:cubicBezTo>
                    <a:pt x="3476" y="482"/>
                    <a:pt x="3472" y="482"/>
                    <a:pt x="3467" y="483"/>
                  </a:cubicBezTo>
                  <a:cubicBezTo>
                    <a:pt x="3462" y="474"/>
                    <a:pt x="3450" y="468"/>
                    <a:pt x="3436" y="468"/>
                  </a:cubicBezTo>
                  <a:cubicBezTo>
                    <a:pt x="3432" y="468"/>
                    <a:pt x="3429" y="468"/>
                    <a:pt x="3425" y="469"/>
                  </a:cubicBezTo>
                  <a:cubicBezTo>
                    <a:pt x="3425" y="466"/>
                    <a:pt x="3423" y="464"/>
                    <a:pt x="3422" y="462"/>
                  </a:cubicBezTo>
                  <a:cubicBezTo>
                    <a:pt x="3421" y="462"/>
                    <a:pt x="3420" y="462"/>
                    <a:pt x="3418" y="462"/>
                  </a:cubicBezTo>
                  <a:cubicBezTo>
                    <a:pt x="3406" y="462"/>
                    <a:pt x="3401" y="469"/>
                    <a:pt x="3391" y="471"/>
                  </a:cubicBezTo>
                  <a:cubicBezTo>
                    <a:pt x="3391" y="469"/>
                    <a:pt x="3387" y="470"/>
                    <a:pt x="3388" y="468"/>
                  </a:cubicBezTo>
                  <a:cubicBezTo>
                    <a:pt x="3389" y="458"/>
                    <a:pt x="3406" y="456"/>
                    <a:pt x="3407" y="447"/>
                  </a:cubicBezTo>
                  <a:cubicBezTo>
                    <a:pt x="3408" y="441"/>
                    <a:pt x="3401" y="438"/>
                    <a:pt x="3402" y="429"/>
                  </a:cubicBezTo>
                  <a:cubicBezTo>
                    <a:pt x="3391" y="424"/>
                    <a:pt x="3383" y="411"/>
                    <a:pt x="3366" y="410"/>
                  </a:cubicBezTo>
                  <a:cubicBezTo>
                    <a:pt x="3365" y="410"/>
                    <a:pt x="3364" y="410"/>
                    <a:pt x="3363" y="410"/>
                  </a:cubicBezTo>
                  <a:cubicBezTo>
                    <a:pt x="3360" y="410"/>
                    <a:pt x="3357" y="410"/>
                    <a:pt x="3354" y="410"/>
                  </a:cubicBezTo>
                  <a:cubicBezTo>
                    <a:pt x="3351" y="411"/>
                    <a:pt x="3348" y="411"/>
                    <a:pt x="3345" y="411"/>
                  </a:cubicBezTo>
                  <a:cubicBezTo>
                    <a:pt x="3343" y="411"/>
                    <a:pt x="3342" y="411"/>
                    <a:pt x="3340" y="411"/>
                  </a:cubicBezTo>
                  <a:cubicBezTo>
                    <a:pt x="3332" y="409"/>
                    <a:pt x="3330" y="403"/>
                    <a:pt x="3322" y="402"/>
                  </a:cubicBezTo>
                  <a:cubicBezTo>
                    <a:pt x="3323" y="391"/>
                    <a:pt x="3306" y="394"/>
                    <a:pt x="3300" y="388"/>
                  </a:cubicBezTo>
                  <a:cubicBezTo>
                    <a:pt x="3300" y="378"/>
                    <a:pt x="3300" y="378"/>
                    <a:pt x="3300" y="378"/>
                  </a:cubicBezTo>
                  <a:cubicBezTo>
                    <a:pt x="3291" y="375"/>
                    <a:pt x="3283" y="370"/>
                    <a:pt x="3272" y="367"/>
                  </a:cubicBezTo>
                  <a:cubicBezTo>
                    <a:pt x="3268" y="368"/>
                    <a:pt x="3269" y="373"/>
                    <a:pt x="3265" y="374"/>
                  </a:cubicBezTo>
                  <a:cubicBezTo>
                    <a:pt x="3261" y="374"/>
                    <a:pt x="3258" y="375"/>
                    <a:pt x="3255" y="375"/>
                  </a:cubicBezTo>
                  <a:cubicBezTo>
                    <a:pt x="3247" y="375"/>
                    <a:pt x="3238" y="372"/>
                    <a:pt x="3230" y="369"/>
                  </a:cubicBezTo>
                  <a:cubicBezTo>
                    <a:pt x="3222" y="366"/>
                    <a:pt x="3215" y="364"/>
                    <a:pt x="3209" y="364"/>
                  </a:cubicBezTo>
                  <a:cubicBezTo>
                    <a:pt x="3205" y="364"/>
                    <a:pt x="3200" y="365"/>
                    <a:pt x="3197" y="371"/>
                  </a:cubicBezTo>
                  <a:cubicBezTo>
                    <a:pt x="3200" y="374"/>
                    <a:pt x="3203" y="384"/>
                    <a:pt x="3196" y="386"/>
                  </a:cubicBezTo>
                  <a:cubicBezTo>
                    <a:pt x="3180" y="378"/>
                    <a:pt x="3205" y="366"/>
                    <a:pt x="3194" y="355"/>
                  </a:cubicBezTo>
                  <a:cubicBezTo>
                    <a:pt x="3179" y="359"/>
                    <a:pt x="3169" y="366"/>
                    <a:pt x="3155" y="370"/>
                  </a:cubicBezTo>
                  <a:cubicBezTo>
                    <a:pt x="3158" y="385"/>
                    <a:pt x="3145" y="386"/>
                    <a:pt x="3135" y="390"/>
                  </a:cubicBezTo>
                  <a:cubicBezTo>
                    <a:pt x="3130" y="384"/>
                    <a:pt x="3122" y="381"/>
                    <a:pt x="3114" y="381"/>
                  </a:cubicBezTo>
                  <a:cubicBezTo>
                    <a:pt x="3108" y="381"/>
                    <a:pt x="3102" y="382"/>
                    <a:pt x="3096" y="386"/>
                  </a:cubicBezTo>
                  <a:cubicBezTo>
                    <a:pt x="3091" y="379"/>
                    <a:pt x="3078" y="374"/>
                    <a:pt x="3076" y="365"/>
                  </a:cubicBezTo>
                  <a:cubicBezTo>
                    <a:pt x="3074" y="355"/>
                    <a:pt x="3084" y="343"/>
                    <a:pt x="3081" y="334"/>
                  </a:cubicBezTo>
                  <a:cubicBezTo>
                    <a:pt x="3080" y="332"/>
                    <a:pt x="3077" y="329"/>
                    <a:pt x="3075" y="327"/>
                  </a:cubicBezTo>
                  <a:cubicBezTo>
                    <a:pt x="3071" y="325"/>
                    <a:pt x="3067" y="324"/>
                    <a:pt x="3063" y="324"/>
                  </a:cubicBezTo>
                  <a:cubicBezTo>
                    <a:pt x="3058" y="324"/>
                    <a:pt x="3054" y="325"/>
                    <a:pt x="3049" y="327"/>
                  </a:cubicBezTo>
                  <a:cubicBezTo>
                    <a:pt x="3044" y="328"/>
                    <a:pt x="3039" y="329"/>
                    <a:pt x="3034" y="329"/>
                  </a:cubicBezTo>
                  <a:cubicBezTo>
                    <a:pt x="3029" y="329"/>
                    <a:pt x="3025" y="328"/>
                    <a:pt x="3020" y="325"/>
                  </a:cubicBezTo>
                  <a:cubicBezTo>
                    <a:pt x="3021" y="321"/>
                    <a:pt x="3026" y="320"/>
                    <a:pt x="3030" y="318"/>
                  </a:cubicBezTo>
                  <a:cubicBezTo>
                    <a:pt x="3024" y="310"/>
                    <a:pt x="3037" y="307"/>
                    <a:pt x="3041" y="300"/>
                  </a:cubicBezTo>
                  <a:cubicBezTo>
                    <a:pt x="3042" y="298"/>
                    <a:pt x="3040" y="295"/>
                    <a:pt x="3041" y="293"/>
                  </a:cubicBezTo>
                  <a:cubicBezTo>
                    <a:pt x="3042" y="287"/>
                    <a:pt x="3053" y="280"/>
                    <a:pt x="3044" y="274"/>
                  </a:cubicBezTo>
                  <a:cubicBezTo>
                    <a:pt x="3025" y="275"/>
                    <a:pt x="3012" y="277"/>
                    <a:pt x="3004" y="287"/>
                  </a:cubicBezTo>
                  <a:cubicBezTo>
                    <a:pt x="3000" y="293"/>
                    <a:pt x="3001" y="299"/>
                    <a:pt x="2994" y="302"/>
                  </a:cubicBezTo>
                  <a:cubicBezTo>
                    <a:pt x="2990" y="304"/>
                    <a:pt x="2985" y="305"/>
                    <a:pt x="2980" y="305"/>
                  </a:cubicBezTo>
                  <a:cubicBezTo>
                    <a:pt x="2978" y="305"/>
                    <a:pt x="2977" y="305"/>
                    <a:pt x="2975" y="305"/>
                  </a:cubicBezTo>
                  <a:cubicBezTo>
                    <a:pt x="2974" y="305"/>
                    <a:pt x="2972" y="305"/>
                    <a:pt x="2971" y="305"/>
                  </a:cubicBezTo>
                  <a:cubicBezTo>
                    <a:pt x="2967" y="305"/>
                    <a:pt x="2964" y="305"/>
                    <a:pt x="2960" y="305"/>
                  </a:cubicBezTo>
                  <a:cubicBezTo>
                    <a:pt x="2949" y="299"/>
                    <a:pt x="2938" y="280"/>
                    <a:pt x="2936" y="266"/>
                  </a:cubicBezTo>
                  <a:cubicBezTo>
                    <a:pt x="2934" y="253"/>
                    <a:pt x="2942" y="250"/>
                    <a:pt x="2942" y="242"/>
                  </a:cubicBezTo>
                  <a:cubicBezTo>
                    <a:pt x="2943" y="234"/>
                    <a:pt x="2933" y="227"/>
                    <a:pt x="2933" y="220"/>
                  </a:cubicBezTo>
                  <a:cubicBezTo>
                    <a:pt x="2938" y="214"/>
                    <a:pt x="2947" y="217"/>
                    <a:pt x="2954" y="213"/>
                  </a:cubicBezTo>
                  <a:cubicBezTo>
                    <a:pt x="2960" y="211"/>
                    <a:pt x="2962" y="206"/>
                    <a:pt x="2968" y="205"/>
                  </a:cubicBezTo>
                  <a:cubicBezTo>
                    <a:pt x="2971" y="204"/>
                    <a:pt x="2974" y="204"/>
                    <a:pt x="2977" y="204"/>
                  </a:cubicBezTo>
                  <a:cubicBezTo>
                    <a:pt x="2983" y="204"/>
                    <a:pt x="2989" y="205"/>
                    <a:pt x="2995" y="206"/>
                  </a:cubicBezTo>
                  <a:cubicBezTo>
                    <a:pt x="3001" y="207"/>
                    <a:pt x="3007" y="208"/>
                    <a:pt x="3013" y="208"/>
                  </a:cubicBezTo>
                  <a:cubicBezTo>
                    <a:pt x="3016" y="208"/>
                    <a:pt x="3018" y="208"/>
                    <a:pt x="3021" y="208"/>
                  </a:cubicBezTo>
                  <a:cubicBezTo>
                    <a:pt x="3023" y="202"/>
                    <a:pt x="3013" y="200"/>
                    <a:pt x="3010" y="197"/>
                  </a:cubicBezTo>
                  <a:cubicBezTo>
                    <a:pt x="3013" y="196"/>
                    <a:pt x="3016" y="195"/>
                    <a:pt x="3018" y="195"/>
                  </a:cubicBezTo>
                  <a:cubicBezTo>
                    <a:pt x="3022" y="195"/>
                    <a:pt x="3025" y="196"/>
                    <a:pt x="3029" y="197"/>
                  </a:cubicBezTo>
                  <a:cubicBezTo>
                    <a:pt x="3032" y="197"/>
                    <a:pt x="3035" y="198"/>
                    <a:pt x="3039" y="198"/>
                  </a:cubicBezTo>
                  <a:cubicBezTo>
                    <a:pt x="3042" y="198"/>
                    <a:pt x="3045" y="197"/>
                    <a:pt x="3049" y="196"/>
                  </a:cubicBezTo>
                  <a:cubicBezTo>
                    <a:pt x="3054" y="198"/>
                    <a:pt x="3056" y="203"/>
                    <a:pt x="3063" y="204"/>
                  </a:cubicBezTo>
                  <a:cubicBezTo>
                    <a:pt x="3063" y="204"/>
                    <a:pt x="3063" y="204"/>
                    <a:pt x="3063" y="204"/>
                  </a:cubicBezTo>
                  <a:cubicBezTo>
                    <a:pt x="3065" y="204"/>
                    <a:pt x="3067" y="203"/>
                    <a:pt x="3068" y="202"/>
                  </a:cubicBezTo>
                  <a:cubicBezTo>
                    <a:pt x="3069" y="201"/>
                    <a:pt x="3070" y="200"/>
                    <a:pt x="3073" y="200"/>
                  </a:cubicBezTo>
                  <a:cubicBezTo>
                    <a:pt x="3073" y="200"/>
                    <a:pt x="3073" y="200"/>
                    <a:pt x="3074" y="200"/>
                  </a:cubicBezTo>
                  <a:cubicBezTo>
                    <a:pt x="3085" y="204"/>
                    <a:pt x="3080" y="212"/>
                    <a:pt x="3082" y="221"/>
                  </a:cubicBezTo>
                  <a:cubicBezTo>
                    <a:pt x="3082" y="223"/>
                    <a:pt x="3086" y="227"/>
                    <a:pt x="3088" y="230"/>
                  </a:cubicBezTo>
                  <a:cubicBezTo>
                    <a:pt x="3090" y="233"/>
                    <a:pt x="3092" y="238"/>
                    <a:pt x="3094" y="240"/>
                  </a:cubicBezTo>
                  <a:cubicBezTo>
                    <a:pt x="3097" y="243"/>
                    <a:pt x="3100" y="245"/>
                    <a:pt x="3103" y="245"/>
                  </a:cubicBezTo>
                  <a:cubicBezTo>
                    <a:pt x="3108" y="245"/>
                    <a:pt x="3112" y="239"/>
                    <a:pt x="3111" y="229"/>
                  </a:cubicBezTo>
                  <a:cubicBezTo>
                    <a:pt x="3109" y="220"/>
                    <a:pt x="3096" y="199"/>
                    <a:pt x="3097" y="191"/>
                  </a:cubicBezTo>
                  <a:cubicBezTo>
                    <a:pt x="3099" y="180"/>
                    <a:pt x="3115" y="172"/>
                    <a:pt x="3123" y="167"/>
                  </a:cubicBezTo>
                  <a:cubicBezTo>
                    <a:pt x="3130" y="163"/>
                    <a:pt x="3134" y="156"/>
                    <a:pt x="3145" y="153"/>
                  </a:cubicBezTo>
                  <a:cubicBezTo>
                    <a:pt x="3144" y="143"/>
                    <a:pt x="3149" y="139"/>
                    <a:pt x="3150" y="131"/>
                  </a:cubicBezTo>
                  <a:cubicBezTo>
                    <a:pt x="3142" y="125"/>
                    <a:pt x="3147" y="114"/>
                    <a:pt x="3152" y="107"/>
                  </a:cubicBezTo>
                  <a:cubicBezTo>
                    <a:pt x="3152" y="107"/>
                    <a:pt x="3152" y="107"/>
                    <a:pt x="3152" y="107"/>
                  </a:cubicBezTo>
                  <a:cubicBezTo>
                    <a:pt x="3153" y="107"/>
                    <a:pt x="3154" y="106"/>
                    <a:pt x="3155" y="106"/>
                  </a:cubicBezTo>
                  <a:cubicBezTo>
                    <a:pt x="3156" y="106"/>
                    <a:pt x="3157" y="106"/>
                    <a:pt x="3159" y="106"/>
                  </a:cubicBezTo>
                  <a:cubicBezTo>
                    <a:pt x="3159" y="106"/>
                    <a:pt x="3160" y="106"/>
                    <a:pt x="3160" y="106"/>
                  </a:cubicBezTo>
                  <a:cubicBezTo>
                    <a:pt x="3166" y="97"/>
                    <a:pt x="3177" y="90"/>
                    <a:pt x="3190" y="88"/>
                  </a:cubicBezTo>
                  <a:cubicBezTo>
                    <a:pt x="3191" y="88"/>
                    <a:pt x="3192" y="88"/>
                    <a:pt x="3193" y="88"/>
                  </a:cubicBezTo>
                  <a:cubicBezTo>
                    <a:pt x="3195" y="88"/>
                    <a:pt x="3196" y="88"/>
                    <a:pt x="3198" y="88"/>
                  </a:cubicBezTo>
                  <a:cubicBezTo>
                    <a:pt x="3199" y="88"/>
                    <a:pt x="3200" y="88"/>
                    <a:pt x="3202" y="88"/>
                  </a:cubicBezTo>
                  <a:cubicBezTo>
                    <a:pt x="3206" y="88"/>
                    <a:pt x="3209" y="88"/>
                    <a:pt x="3211" y="84"/>
                  </a:cubicBezTo>
                  <a:cubicBezTo>
                    <a:pt x="3211" y="78"/>
                    <a:pt x="3202" y="79"/>
                    <a:pt x="3201" y="74"/>
                  </a:cubicBezTo>
                  <a:cubicBezTo>
                    <a:pt x="3205" y="67"/>
                    <a:pt x="3211" y="59"/>
                    <a:pt x="3221" y="57"/>
                  </a:cubicBezTo>
                  <a:cubicBezTo>
                    <a:pt x="3223" y="56"/>
                    <a:pt x="3224" y="56"/>
                    <a:pt x="3226" y="56"/>
                  </a:cubicBezTo>
                  <a:cubicBezTo>
                    <a:pt x="3226" y="56"/>
                    <a:pt x="3227" y="56"/>
                    <a:pt x="3227" y="56"/>
                  </a:cubicBezTo>
                  <a:cubicBezTo>
                    <a:pt x="3227" y="56"/>
                    <a:pt x="3227" y="56"/>
                    <a:pt x="3227" y="56"/>
                  </a:cubicBezTo>
                  <a:cubicBezTo>
                    <a:pt x="3229" y="56"/>
                    <a:pt x="3231" y="56"/>
                    <a:pt x="3232" y="56"/>
                  </a:cubicBezTo>
                  <a:cubicBezTo>
                    <a:pt x="3238" y="54"/>
                    <a:pt x="3241" y="50"/>
                    <a:pt x="3246" y="50"/>
                  </a:cubicBezTo>
                  <a:cubicBezTo>
                    <a:pt x="3246" y="50"/>
                    <a:pt x="3247" y="50"/>
                    <a:pt x="3248" y="50"/>
                  </a:cubicBezTo>
                  <a:cubicBezTo>
                    <a:pt x="3246" y="54"/>
                    <a:pt x="3245" y="57"/>
                    <a:pt x="3244" y="60"/>
                  </a:cubicBezTo>
                  <a:cubicBezTo>
                    <a:pt x="3248" y="64"/>
                    <a:pt x="3249" y="70"/>
                    <a:pt x="3257" y="71"/>
                  </a:cubicBezTo>
                  <a:cubicBezTo>
                    <a:pt x="3264" y="67"/>
                    <a:pt x="3264" y="57"/>
                    <a:pt x="3272" y="54"/>
                  </a:cubicBezTo>
                  <a:cubicBezTo>
                    <a:pt x="3273" y="54"/>
                    <a:pt x="3274" y="54"/>
                    <a:pt x="3275" y="54"/>
                  </a:cubicBezTo>
                  <a:cubicBezTo>
                    <a:pt x="3287" y="54"/>
                    <a:pt x="3294" y="50"/>
                    <a:pt x="3299" y="45"/>
                  </a:cubicBezTo>
                  <a:cubicBezTo>
                    <a:pt x="3308" y="45"/>
                    <a:pt x="3318" y="41"/>
                    <a:pt x="3316" y="34"/>
                  </a:cubicBezTo>
                  <a:cubicBezTo>
                    <a:pt x="3310" y="33"/>
                    <a:pt x="3302" y="30"/>
                    <a:pt x="3297" y="30"/>
                  </a:cubicBezTo>
                  <a:cubicBezTo>
                    <a:pt x="3293" y="32"/>
                    <a:pt x="3294" y="38"/>
                    <a:pt x="3291" y="41"/>
                  </a:cubicBezTo>
                  <a:cubicBezTo>
                    <a:pt x="3290" y="41"/>
                    <a:pt x="3289" y="41"/>
                    <a:pt x="3288" y="41"/>
                  </a:cubicBezTo>
                  <a:cubicBezTo>
                    <a:pt x="3273" y="41"/>
                    <a:pt x="3259" y="34"/>
                    <a:pt x="3257" y="21"/>
                  </a:cubicBezTo>
                  <a:cubicBezTo>
                    <a:pt x="3256" y="21"/>
                    <a:pt x="3255" y="21"/>
                    <a:pt x="3254" y="21"/>
                  </a:cubicBezTo>
                  <a:cubicBezTo>
                    <a:pt x="3254" y="21"/>
                    <a:pt x="3253" y="21"/>
                    <a:pt x="3252" y="21"/>
                  </a:cubicBezTo>
                  <a:cubicBezTo>
                    <a:pt x="3252" y="21"/>
                    <a:pt x="3251" y="21"/>
                    <a:pt x="3250" y="21"/>
                  </a:cubicBezTo>
                  <a:cubicBezTo>
                    <a:pt x="3249" y="21"/>
                    <a:pt x="3248" y="21"/>
                    <a:pt x="3248" y="19"/>
                  </a:cubicBezTo>
                  <a:cubicBezTo>
                    <a:pt x="3250" y="11"/>
                    <a:pt x="3267" y="18"/>
                    <a:pt x="3267" y="7"/>
                  </a:cubicBezTo>
                  <a:cubicBezTo>
                    <a:pt x="3263" y="4"/>
                    <a:pt x="3258" y="4"/>
                    <a:pt x="3254" y="4"/>
                  </a:cubicBezTo>
                  <a:cubicBezTo>
                    <a:pt x="3243" y="4"/>
                    <a:pt x="3231" y="11"/>
                    <a:pt x="3224" y="16"/>
                  </a:cubicBezTo>
                  <a:cubicBezTo>
                    <a:pt x="3212" y="24"/>
                    <a:pt x="3202" y="36"/>
                    <a:pt x="3188" y="36"/>
                  </a:cubicBezTo>
                  <a:cubicBezTo>
                    <a:pt x="3187" y="36"/>
                    <a:pt x="3187" y="36"/>
                    <a:pt x="3186" y="36"/>
                  </a:cubicBezTo>
                  <a:cubicBezTo>
                    <a:pt x="3186" y="28"/>
                    <a:pt x="3196" y="28"/>
                    <a:pt x="3203" y="25"/>
                  </a:cubicBezTo>
                  <a:cubicBezTo>
                    <a:pt x="3212" y="16"/>
                    <a:pt x="3223" y="8"/>
                    <a:pt x="323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0" y="477396"/>
            <a:ext cx="3358084" cy="45719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787504" y="477396"/>
            <a:ext cx="3358084" cy="45719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cover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96" y="1282700"/>
            <a:ext cx="788807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996" y="3443160"/>
            <a:ext cx="788807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759" y="1369642"/>
            <a:ext cx="3886875" cy="3264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954" y="1369642"/>
            <a:ext cx="3886875" cy="3264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50" y="273929"/>
            <a:ext cx="7888070" cy="99447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951" y="1261261"/>
            <a:ext cx="3869012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951" y="1879386"/>
            <a:ext cx="3869012" cy="27642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954" y="1261261"/>
            <a:ext cx="3888066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954" y="1879386"/>
            <a:ext cx="3888066" cy="27642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51" y="343006"/>
            <a:ext cx="2949690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8066" y="740798"/>
            <a:ext cx="4629954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51" y="1543526"/>
            <a:ext cx="2949690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51" y="343006"/>
            <a:ext cx="2949690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8066" y="740798"/>
            <a:ext cx="4629954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51" y="1543526"/>
            <a:ext cx="2949690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 dir="rd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759" y="273929"/>
            <a:ext cx="788807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759" y="1369642"/>
            <a:ext cx="788807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759" y="4768735"/>
            <a:ext cx="2057757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01476-7D90-4C9F-912C-BC6C12628A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9476" y="4768735"/>
            <a:ext cx="3086636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9072" y="4768735"/>
            <a:ext cx="2057757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8AC0D-7CDA-4556-88FC-DA964AB6D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cover dir="rd"/>
  </p:transition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淘宝网Chenying0907出品 20"/>
          <p:cNvSpPr txBox="1">
            <a:spLocks noChangeArrowheads="1"/>
          </p:cNvSpPr>
          <p:nvPr/>
        </p:nvSpPr>
        <p:spPr bwMode="auto">
          <a:xfrm>
            <a:off x="2115259" y="3296412"/>
            <a:ext cx="4866918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6600" b="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方正舒体简体" panose="02000000000000000000" charset="-122"/>
                <a:ea typeface="方正舒体简体" panose="02000000000000000000" charset="-122"/>
              </a:rPr>
              <a:t>跑腿儿平台</a:t>
            </a:r>
            <a:endParaRPr lang="zh-CN" altLang="en-US" sz="6600" b="0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方正舒体简体" panose="02000000000000000000" charset="-122"/>
              <a:ea typeface="方正舒体简体" panose="02000000000000000000" charset="-122"/>
            </a:endParaRPr>
          </a:p>
        </p:txBody>
      </p:sp>
      <p:sp>
        <p:nvSpPr>
          <p:cNvPr id="3" name="淘宝网Chenying0907出品 2"/>
          <p:cNvSpPr>
            <a:spLocks noChangeAspect="1"/>
          </p:cNvSpPr>
          <p:nvPr/>
        </p:nvSpPr>
        <p:spPr>
          <a:xfrm>
            <a:off x="1211172" y="1350637"/>
            <a:ext cx="288050" cy="288050"/>
          </a:xfrm>
          <a:prstGeom prst="ellipse">
            <a:avLst/>
          </a:prstGeom>
          <a:solidFill>
            <a:srgbClr val="FFB850"/>
          </a:solidFill>
          <a:ln w="1270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solidFill>
                <a:schemeClr val="accent1"/>
              </a:solidFill>
            </a:endParaRPr>
          </a:p>
        </p:txBody>
      </p:sp>
      <p:sp>
        <p:nvSpPr>
          <p:cNvPr id="4" name="淘宝网Chenying0907出品 3"/>
          <p:cNvSpPr>
            <a:spLocks noChangeAspect="1"/>
          </p:cNvSpPr>
          <p:nvPr/>
        </p:nvSpPr>
        <p:spPr>
          <a:xfrm>
            <a:off x="1787335" y="1667033"/>
            <a:ext cx="432075" cy="432075"/>
          </a:xfrm>
          <a:prstGeom prst="ellipse">
            <a:avLst/>
          </a:prstGeom>
          <a:solidFill>
            <a:srgbClr val="E86F70"/>
          </a:solidFill>
          <a:ln w="635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solidFill>
                <a:schemeClr val="accent1"/>
              </a:solidFill>
            </a:endParaRPr>
          </a:p>
        </p:txBody>
      </p:sp>
      <p:sp>
        <p:nvSpPr>
          <p:cNvPr id="5" name="淘宝网Chenying0907出品 4"/>
          <p:cNvSpPr>
            <a:spLocks noChangeAspect="1"/>
          </p:cNvSpPr>
          <p:nvPr/>
        </p:nvSpPr>
        <p:spPr>
          <a:xfrm>
            <a:off x="2435520" y="990574"/>
            <a:ext cx="504088" cy="504088"/>
          </a:xfrm>
          <a:prstGeom prst="ellipse">
            <a:avLst/>
          </a:prstGeom>
          <a:solidFill>
            <a:srgbClr val="21AB82"/>
          </a:solidFill>
          <a:ln w="1270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solidFill>
                <a:schemeClr val="accent1"/>
              </a:solidFill>
            </a:endParaRPr>
          </a:p>
        </p:txBody>
      </p:sp>
      <p:sp>
        <p:nvSpPr>
          <p:cNvPr id="6" name="淘宝网Chenying0907出品 5"/>
          <p:cNvSpPr>
            <a:spLocks noChangeAspect="1"/>
          </p:cNvSpPr>
          <p:nvPr/>
        </p:nvSpPr>
        <p:spPr>
          <a:xfrm>
            <a:off x="3083704" y="864552"/>
            <a:ext cx="252044" cy="252044"/>
          </a:xfrm>
          <a:prstGeom prst="ellipse">
            <a:avLst/>
          </a:prstGeom>
          <a:solidFill>
            <a:srgbClr val="663C77"/>
          </a:solidFill>
          <a:ln w="635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solidFill>
                <a:schemeClr val="accent1"/>
              </a:solidFill>
            </a:endParaRPr>
          </a:p>
        </p:txBody>
      </p:sp>
      <p:sp>
        <p:nvSpPr>
          <p:cNvPr id="7" name="淘宝网Chenying0907出品 6"/>
          <p:cNvSpPr>
            <a:spLocks noChangeAspect="1"/>
          </p:cNvSpPr>
          <p:nvPr/>
        </p:nvSpPr>
        <p:spPr>
          <a:xfrm>
            <a:off x="2718548" y="1638687"/>
            <a:ext cx="252044" cy="252044"/>
          </a:xfrm>
          <a:prstGeom prst="ellipse">
            <a:avLst/>
          </a:prstGeom>
          <a:solidFill>
            <a:srgbClr val="C65885"/>
          </a:solidFill>
          <a:ln w="1270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solidFill>
                <a:schemeClr val="accent1"/>
              </a:solidFill>
            </a:endParaRPr>
          </a:p>
        </p:txBody>
      </p:sp>
      <p:sp>
        <p:nvSpPr>
          <p:cNvPr id="8" name="淘宝网Chenying0907出品 7"/>
          <p:cNvSpPr>
            <a:spLocks noChangeAspect="1"/>
          </p:cNvSpPr>
          <p:nvPr/>
        </p:nvSpPr>
        <p:spPr>
          <a:xfrm>
            <a:off x="3003155" y="2286902"/>
            <a:ext cx="216038" cy="216038"/>
          </a:xfrm>
          <a:prstGeom prst="ellipse">
            <a:avLst/>
          </a:prstGeom>
          <a:solidFill>
            <a:srgbClr val="FFB850"/>
          </a:solidFill>
          <a:ln w="635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solidFill>
                <a:schemeClr val="accent1"/>
              </a:solidFill>
            </a:endParaRPr>
          </a:p>
        </p:txBody>
      </p:sp>
      <p:sp>
        <p:nvSpPr>
          <p:cNvPr id="9" name="淘宝网Chenying0907出品 8"/>
          <p:cNvSpPr>
            <a:spLocks noChangeAspect="1"/>
          </p:cNvSpPr>
          <p:nvPr/>
        </p:nvSpPr>
        <p:spPr>
          <a:xfrm>
            <a:off x="1895354" y="2460960"/>
            <a:ext cx="144025" cy="1440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solidFill>
                <a:schemeClr val="accent1"/>
              </a:solidFill>
            </a:endParaRPr>
          </a:p>
        </p:txBody>
      </p:sp>
      <p:sp>
        <p:nvSpPr>
          <p:cNvPr id="12" name="淘宝网Chenying0907出品 11"/>
          <p:cNvSpPr>
            <a:spLocks noChangeAspect="1"/>
          </p:cNvSpPr>
          <p:nvPr/>
        </p:nvSpPr>
        <p:spPr>
          <a:xfrm flipH="1">
            <a:off x="7646366" y="1350637"/>
            <a:ext cx="288050" cy="288050"/>
          </a:xfrm>
          <a:prstGeom prst="ellipse">
            <a:avLst/>
          </a:prstGeom>
          <a:solidFill>
            <a:srgbClr val="E86F70"/>
          </a:solidFill>
          <a:ln w="635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solidFill>
                <a:schemeClr val="accent1"/>
              </a:solidFill>
            </a:endParaRPr>
          </a:p>
        </p:txBody>
      </p:sp>
      <p:sp>
        <p:nvSpPr>
          <p:cNvPr id="13" name="淘宝网Chenying0907出品 12"/>
          <p:cNvSpPr>
            <a:spLocks noChangeAspect="1"/>
          </p:cNvSpPr>
          <p:nvPr/>
        </p:nvSpPr>
        <p:spPr>
          <a:xfrm flipH="1">
            <a:off x="6926178" y="1667033"/>
            <a:ext cx="432075" cy="432075"/>
          </a:xfrm>
          <a:prstGeom prst="ellipse">
            <a:avLst/>
          </a:prstGeom>
          <a:solidFill>
            <a:srgbClr val="21AB82"/>
          </a:solidFill>
          <a:ln w="1270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solidFill>
                <a:schemeClr val="accent1"/>
              </a:solidFill>
            </a:endParaRPr>
          </a:p>
        </p:txBody>
      </p:sp>
      <p:sp>
        <p:nvSpPr>
          <p:cNvPr id="14" name="淘宝网Chenying0907出品 13"/>
          <p:cNvSpPr>
            <a:spLocks noChangeAspect="1"/>
          </p:cNvSpPr>
          <p:nvPr/>
        </p:nvSpPr>
        <p:spPr>
          <a:xfrm flipH="1">
            <a:off x="6205980" y="990574"/>
            <a:ext cx="504088" cy="504088"/>
          </a:xfrm>
          <a:prstGeom prst="ellipse">
            <a:avLst/>
          </a:prstGeom>
          <a:solidFill>
            <a:srgbClr val="663C77"/>
          </a:solidFill>
          <a:ln w="1270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solidFill>
                <a:schemeClr val="accent1"/>
              </a:solidFill>
            </a:endParaRPr>
          </a:p>
        </p:txBody>
      </p:sp>
      <p:sp>
        <p:nvSpPr>
          <p:cNvPr id="15" name="淘宝网Chenying0907出品 14"/>
          <p:cNvSpPr>
            <a:spLocks noChangeAspect="1"/>
          </p:cNvSpPr>
          <p:nvPr/>
        </p:nvSpPr>
        <p:spPr>
          <a:xfrm flipH="1">
            <a:off x="5809840" y="864552"/>
            <a:ext cx="252044" cy="252044"/>
          </a:xfrm>
          <a:prstGeom prst="ellipse">
            <a:avLst/>
          </a:prstGeom>
          <a:solidFill>
            <a:srgbClr val="01ACBE"/>
          </a:solidFill>
          <a:ln w="1270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solidFill>
                <a:schemeClr val="accent1"/>
              </a:solidFill>
            </a:endParaRPr>
          </a:p>
        </p:txBody>
      </p:sp>
      <p:sp>
        <p:nvSpPr>
          <p:cNvPr id="16" name="淘宝网Chenying0907出品 15"/>
          <p:cNvSpPr>
            <a:spLocks noChangeAspect="1"/>
          </p:cNvSpPr>
          <p:nvPr/>
        </p:nvSpPr>
        <p:spPr>
          <a:xfrm flipH="1">
            <a:off x="6174996" y="1638687"/>
            <a:ext cx="252044" cy="252044"/>
          </a:xfrm>
          <a:prstGeom prst="ellipse">
            <a:avLst/>
          </a:prstGeom>
          <a:solidFill>
            <a:srgbClr val="FFB850"/>
          </a:solidFill>
          <a:ln w="635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solidFill>
                <a:schemeClr val="accent1"/>
              </a:solidFill>
            </a:endParaRPr>
          </a:p>
        </p:txBody>
      </p:sp>
      <p:sp>
        <p:nvSpPr>
          <p:cNvPr id="17" name="淘宝网Chenying0907出品 16"/>
          <p:cNvSpPr>
            <a:spLocks noChangeAspect="1"/>
          </p:cNvSpPr>
          <p:nvPr/>
        </p:nvSpPr>
        <p:spPr>
          <a:xfrm flipH="1">
            <a:off x="5926395" y="2286902"/>
            <a:ext cx="216038" cy="216038"/>
          </a:xfrm>
          <a:prstGeom prst="ellipse">
            <a:avLst/>
          </a:prstGeom>
          <a:solidFill>
            <a:srgbClr val="C65885"/>
          </a:solidFill>
          <a:ln w="1270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solidFill>
                <a:schemeClr val="accent1"/>
              </a:solidFill>
            </a:endParaRPr>
          </a:p>
        </p:txBody>
      </p:sp>
      <p:sp>
        <p:nvSpPr>
          <p:cNvPr id="18" name="淘宝网Chenying0907出品 17"/>
          <p:cNvSpPr>
            <a:spLocks noChangeAspect="1"/>
          </p:cNvSpPr>
          <p:nvPr/>
        </p:nvSpPr>
        <p:spPr>
          <a:xfrm flipH="1">
            <a:off x="7106209" y="2460960"/>
            <a:ext cx="144025" cy="144025"/>
          </a:xfrm>
          <a:prstGeom prst="ellipse">
            <a:avLst/>
          </a:prstGeom>
          <a:solidFill>
            <a:srgbClr val="00B0F0"/>
          </a:solidFill>
          <a:ln w="635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solidFill>
                <a:schemeClr val="accent1"/>
              </a:solidFill>
            </a:endParaRPr>
          </a:p>
        </p:txBody>
      </p:sp>
      <p:sp>
        <p:nvSpPr>
          <p:cNvPr id="19" name="淘宝网Chenying0907出品 18"/>
          <p:cNvSpPr>
            <a:spLocks noChangeAspect="1"/>
          </p:cNvSpPr>
          <p:nvPr/>
        </p:nvSpPr>
        <p:spPr>
          <a:xfrm>
            <a:off x="3558547" y="923775"/>
            <a:ext cx="1980344" cy="1980344"/>
          </a:xfrm>
          <a:prstGeom prst="ellipse">
            <a:avLst/>
          </a:prstGeom>
          <a:solidFill>
            <a:srgbClr val="E86F70"/>
          </a:solidFill>
          <a:ln w="12700">
            <a:noFill/>
          </a:ln>
          <a:effectLst>
            <a:outerShdw blurRad="1905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solidFill>
                <a:schemeClr val="accent1"/>
              </a:solidFill>
            </a:endParaRPr>
          </a:p>
        </p:txBody>
      </p:sp>
      <p:sp>
        <p:nvSpPr>
          <p:cNvPr id="20" name="淘宝网Chenying0907出品 19"/>
          <p:cNvSpPr>
            <a:spLocks noChangeAspect="1"/>
          </p:cNvSpPr>
          <p:nvPr/>
        </p:nvSpPr>
        <p:spPr>
          <a:xfrm>
            <a:off x="3378516" y="743744"/>
            <a:ext cx="2340406" cy="2340406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alpha val="6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淘宝网Chenying0907出品 22"/>
          <p:cNvSpPr txBox="1">
            <a:spLocks noChangeArrowheads="1"/>
          </p:cNvSpPr>
          <p:nvPr/>
        </p:nvSpPr>
        <p:spPr bwMode="auto">
          <a:xfrm>
            <a:off x="3363289" y="1352964"/>
            <a:ext cx="2375605" cy="110680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6600" b="0" dirty="0">
                <a:solidFill>
                  <a:schemeClr val="bg1"/>
                </a:solidFill>
                <a:latin typeface="Agency FB" panose="020B0503020202020204" pitchFamily="34" charset="0"/>
                <a:ea typeface="Source Han Sans Light" panose="020B0300000000000000" pitchFamily="34" charset="-122"/>
              </a:rPr>
              <a:t>2020</a:t>
            </a:r>
            <a:endParaRPr lang="en-US" altLang="zh-CN" sz="6600" b="0" dirty="0">
              <a:solidFill>
                <a:schemeClr val="bg1"/>
              </a:solidFill>
              <a:latin typeface="Agency FB" panose="020B0503020202020204" pitchFamily="34" charset="0"/>
              <a:ea typeface="Source Han Sans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1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1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50" presetClass="entr" presetSubtype="0" decel="100000" fill="hold" grpId="0" nodeType="withEffect">
                                      <p:stCondLst>
                                        <p:cond delay="1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42" presetClass="path" presetSubtype="0" accel="50000" decel="50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2.84846E-6 -3.16878E-6 L 0.14719 0.17495 " pathEditMode="relative" rAng="0" ptsTypes="AA">
                                          <p:cBhvr>
                                            <p:cTn id="60" dur="2000" spd="-100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360" y="87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1" presetID="42" presetClass="path" presetSubtype="0" accel="50000" decel="5000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Motion origin="layout" path="M -2.59156E-6 -2.1012E-6 L 0.20622 0.12712 " pathEditMode="relative" rAng="0" ptsTypes="AA">
                                          <p:cBhvr>
                                            <p:cTn id="62" dur="2000" spd="-100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311" y="63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3" presetID="42" presetClass="path" presetSubtype="0" accel="50000" decel="50000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-3.52717E-6 4.56649E-6 L 0.18903 0.0256 " pathEditMode="relative" rAng="0" ptsTypes="AA">
                                          <p:cBhvr>
                                            <p:cTn id="64" dur="2000" spd="-100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443" y="126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5" presetID="42" presetClass="path" presetSubtype="0" accel="50000" decel="50000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Motion origin="layout" path="M 1.28797E-6 2.96205E-6 L 0.15813 -0.09781 " pathEditMode="relative" rAng="0" ptsTypes="AA">
                                          <p:cBhvr>
                                            <p:cTn id="66" dur="2000" spd="-100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898" y="-49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7" presetID="42" presetClass="path" presetSubtype="0" accel="50000" decel="50000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Motion origin="layout" path="M 8.08887E-7 3.56063E-6 L 0.28085 0.00061 " pathEditMode="relative" rAng="0" ptsTypes="AA">
                                          <p:cBhvr>
                                            <p:cTn id="68" dur="2000" spd="-100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043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9" presetID="42" presetClass="path" presetSubtype="0" accel="50000" decel="50000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Motion origin="layout" path="M 3.17132E-6 -2.05801E-6 L 0.28484 -0.12558 " pathEditMode="relative" rAng="0" ptsTypes="AA">
                                          <p:cBhvr>
                                            <p:cTn id="70" dur="2000" spd="-100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234" y="-62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1" presetID="42" presetClass="path" presetSubtype="0" accel="50000" decel="50000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Motion origin="layout" path="M -4.57212E-6 -2.48689E-6 L 0.35203 0.07806 " pathEditMode="relative" rAng="0" ptsTypes="AA">
                                          <p:cBhvr>
                                            <p:cTn id="72" dur="2000" spd="-100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601" y="388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3" presetID="42" presetClass="path" presetSubtype="0" accel="50000" decel="50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7.32512E-7 -3.16878E-6 L -0.15102 0.17495 " pathEditMode="relative" rAng="0" ptsTypes="AA">
                                          <p:cBhvr>
                                            <p:cTn id="74" dur="2000" spd="-100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551" y="87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5" presetID="42" presetClass="path" presetSubtype="0" accel="50000" decel="5000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Motion origin="layout" path="M 2.59156E-6 -2.1012E-6 L -0.20604 0.12712 " pathEditMode="relative" rAng="0" ptsTypes="AA">
                                          <p:cBhvr>
                                            <p:cTn id="76" dur="2000" spd="-100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311" y="63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7" presetID="42" presetClass="path" presetSubtype="0" accel="50000" decel="50000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-2.89186E-6 4.56649E-6 L -0.18885 0.02715 " pathEditMode="relative" rAng="0" ptsTypes="AA">
                                          <p:cBhvr>
                                            <p:cTn id="78" dur="2000" spd="-100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443" y="13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9" presetID="42" presetClass="path" presetSubtype="0" accel="50000" decel="50000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Motion origin="layout" path="M -1.28797E-6 2.96205E-6 L -0.16143 -0.09781 " pathEditMode="relative" rAng="0" ptsTypes="AA">
                                          <p:cBhvr>
                                            <p:cTn id="80" dur="2000" spd="-100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072" y="-49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1" presetID="42" presetClass="path" presetSubtype="0" accel="50000" decel="50000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Motion origin="layout" path="M -8.08887E-7 3.56063E-6 L -0.28085 0.00061 " pathEditMode="relative" rAng="0" ptsTypes="AA">
                                          <p:cBhvr>
                                            <p:cTn id="82" dur="2000" spd="-100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043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3" presetID="42" presetClass="path" presetSubtype="0" accel="50000" decel="50000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Motion origin="layout" path="M 4.09651E-7 -2.05801E-6 L -0.28641 -0.12558 " pathEditMode="relative" rAng="0" ptsTypes="AA">
                                          <p:cBhvr>
                                            <p:cTn id="84" dur="2000" spd="-100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320" y="-62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5" presetID="42" presetClass="path" presetSubtype="0" accel="50000" decel="50000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Motion origin="layout" path="M -1.8469E-6 -2.48689E-6 L -0.35167 0.07621 " pathEditMode="relative" rAng="0" ptsTypes="AA">
                                          <p:cBhvr>
                                            <p:cTn id="86" dur="2000" spd="-100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584" y="37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7" presetID="26" presetClass="emph" presetSubtype="0" repeatCount="2000" fill="hold" grpId="2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8" dur="1000" tmFilter="0, 0; .2, .5; .8, .5; 1, 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9" dur="500" autoRev="1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0" presetID="26" presetClass="emph" presetSubtype="0" repeatCount="2000" fill="hold" grpId="2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1" dur="1000" tmFilter="0, 0; .2, .5; .8, .5; 1, 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2" dur="500" autoRev="1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26" presetClass="emph" presetSubtype="0" repeatCount="2000" fill="hold" grpId="2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4" dur="1000" tmFilter="0, 0; .2, .5; .8, .5; 1, 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5" dur="500" autoRev="1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26" presetClass="emph" presetSubtype="0" repeatCount="2000" fill="hold" grpId="2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7" dur="1000" tmFilter="0, 0; .2, .5; .8, .5; 1, 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8" dur="500" autoRev="1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26" presetClass="emph" presetSubtype="0" repeatCount="2000" fill="hold" grpId="2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0" dur="1000" tmFilter="0, 0; .2, .5; .8, .5; 1, 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1" dur="500" autoRev="1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2" presetID="26" presetClass="emph" presetSubtype="0" repeatCount="2000" fill="hold" grpId="2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3" dur="1000" tmFilter="0, 0; .2, .5; .8, .5; 1, 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4" dur="500" autoRev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26" presetClass="emph" presetSubtype="0" repeatCount="2000" fill="hold" grpId="2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6" dur="1000" tmFilter="0, 0; .2, .5; .8, .5; 1, 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7" dur="500" autoRev="1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8" presetID="26" presetClass="emph" presetSubtype="0" repeatCount="2000" fill="hold" grpId="2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9" dur="1000" tmFilter="0, 0; .2, .5; .8, .5; 1, 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10" dur="500" autoRev="1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26" presetClass="emph" presetSubtype="0" repeatCount="2000" fill="hold" grpId="2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2" dur="1000" tmFilter="0, 0; .2, .5; .8, .5; 1, 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13" dur="500" autoRev="1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4" presetID="26" presetClass="emph" presetSubtype="0" repeatCount="2000" fill="hold" grpId="2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5" dur="1000" tmFilter="0, 0; .2, .5; .8, .5; 1, 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16" dur="500" autoRev="1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26" presetClass="emph" presetSubtype="0" repeatCount="2000" fill="hold" grpId="2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8" dur="1000" tmFilter="0, 0; .2, .5; .8, .5; 1, 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19" dur="500" autoRev="1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0" presetID="26" presetClass="emph" presetSubtype="0" repeatCount="2000" fill="hold" grpId="2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1" dur="1000" tmFilter="0, 0; .2, .5; .8, .5; 1, 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22" dur="500" autoRev="1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26" presetClass="emph" presetSubtype="0" repeatCount="2000" fill="hold" grpId="2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4" dur="1000" tmFilter="0, 0; .2, .5; .8, .5; 1, 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25" dur="500" autoRev="1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6" presetID="26" presetClass="emph" presetSubtype="0" repeatCount="2000" fill="hold" grpId="2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7" dur="1000" tmFilter="0, 0; .2, .5; .8, .5; 1, 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28" dur="500" autoRev="1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0" presetID="2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  <p:bldP spid="3" grpId="0" animBg="1"/>
          <p:bldP spid="3" grpId="1" animBg="1"/>
          <p:bldP spid="3" grpId="2" animBg="1"/>
          <p:bldP spid="4" grpId="0" animBg="1"/>
          <p:bldP spid="4" grpId="1" animBg="1"/>
          <p:bldP spid="4" grpId="2" animBg="1"/>
          <p:bldP spid="5" grpId="0" animBg="1"/>
          <p:bldP spid="5" grpId="1" animBg="1"/>
          <p:bldP spid="5" grpId="2" animBg="1"/>
          <p:bldP spid="6" grpId="0" animBg="1"/>
          <p:bldP spid="6" grpId="1" animBg="1"/>
          <p:bldP spid="6" grpId="2" animBg="1"/>
          <p:bldP spid="7" grpId="0" animBg="1"/>
          <p:bldP spid="7" grpId="1" animBg="1"/>
          <p:bldP spid="7" grpId="2" animBg="1"/>
          <p:bldP spid="8" grpId="0" animBg="1"/>
          <p:bldP spid="8" grpId="1" animBg="1"/>
          <p:bldP spid="8" grpId="2" animBg="1"/>
          <p:bldP spid="9" grpId="0" animBg="1"/>
          <p:bldP spid="9" grpId="1" animBg="1"/>
          <p:bldP spid="9" grpId="2" animBg="1"/>
          <p:bldP spid="12" grpId="0" animBg="1"/>
          <p:bldP spid="12" grpId="1" animBg="1"/>
          <p:bldP spid="12" grpId="2" animBg="1"/>
          <p:bldP spid="13" grpId="0" animBg="1"/>
          <p:bldP spid="13" grpId="1" animBg="1"/>
          <p:bldP spid="13" grpId="2" animBg="1"/>
          <p:bldP spid="14" grpId="0" animBg="1"/>
          <p:bldP spid="14" grpId="1" animBg="1"/>
          <p:bldP spid="14" grpId="2" animBg="1"/>
          <p:bldP spid="15" grpId="0" animBg="1"/>
          <p:bldP spid="15" grpId="1" animBg="1"/>
          <p:bldP spid="15" grpId="2" animBg="1"/>
          <p:bldP spid="16" grpId="0" animBg="1"/>
          <p:bldP spid="16" grpId="1" animBg="1"/>
          <p:bldP spid="16" grpId="2" animBg="1"/>
          <p:bldP spid="17" grpId="0" animBg="1"/>
          <p:bldP spid="17" grpId="1" animBg="1"/>
          <p:bldP spid="17" grpId="2" animBg="1"/>
          <p:bldP spid="18" grpId="0" animBg="1"/>
          <p:bldP spid="18" grpId="1" animBg="1"/>
          <p:bldP spid="18" grpId="2" animBg="1"/>
          <p:bldP spid="19" grpId="0" animBg="1"/>
          <p:bldP spid="20" grpId="0" animBg="1"/>
          <p:bldP spid="23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1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1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50" presetClass="entr" presetSubtype="0" decel="100000" fill="hold" grpId="0" nodeType="withEffect">
                                      <p:stCondLst>
                                        <p:cond delay="1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42" presetClass="path" presetSubtype="0" accel="50000" decel="50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2.84846E-6 -3.16878E-6 L 0.14719 0.17495 " pathEditMode="relative" rAng="0" ptsTypes="AA">
                                          <p:cBhvr>
                                            <p:cTn id="60" dur="2000" spd="-100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360" y="87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1" presetID="42" presetClass="path" presetSubtype="0" accel="50000" decel="5000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Motion origin="layout" path="M -2.59156E-6 -2.1012E-6 L 0.20622 0.12712 " pathEditMode="relative" rAng="0" ptsTypes="AA">
                                          <p:cBhvr>
                                            <p:cTn id="62" dur="2000" spd="-100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311" y="63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3" presetID="42" presetClass="path" presetSubtype="0" accel="50000" decel="50000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-3.52717E-6 4.56649E-6 L 0.18903 0.0256 " pathEditMode="relative" rAng="0" ptsTypes="AA">
                                          <p:cBhvr>
                                            <p:cTn id="64" dur="2000" spd="-100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443" y="126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5" presetID="42" presetClass="path" presetSubtype="0" accel="50000" decel="50000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Motion origin="layout" path="M 1.28797E-6 2.96205E-6 L 0.15813 -0.09781 " pathEditMode="relative" rAng="0" ptsTypes="AA">
                                          <p:cBhvr>
                                            <p:cTn id="66" dur="2000" spd="-100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898" y="-49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7" presetID="42" presetClass="path" presetSubtype="0" accel="50000" decel="50000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Motion origin="layout" path="M 8.08887E-7 3.56063E-6 L 0.28085 0.00061 " pathEditMode="relative" rAng="0" ptsTypes="AA">
                                          <p:cBhvr>
                                            <p:cTn id="68" dur="2000" spd="-100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043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9" presetID="42" presetClass="path" presetSubtype="0" accel="50000" decel="50000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Motion origin="layout" path="M 3.17132E-6 -2.05801E-6 L 0.28484 -0.12558 " pathEditMode="relative" rAng="0" ptsTypes="AA">
                                          <p:cBhvr>
                                            <p:cTn id="70" dur="2000" spd="-100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234" y="-62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1" presetID="42" presetClass="path" presetSubtype="0" accel="50000" decel="50000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Motion origin="layout" path="M -4.57212E-6 -2.48689E-6 L 0.35203 0.07806 " pathEditMode="relative" rAng="0" ptsTypes="AA">
                                          <p:cBhvr>
                                            <p:cTn id="72" dur="2000" spd="-100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601" y="388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3" presetID="42" presetClass="path" presetSubtype="0" accel="50000" decel="50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7.32512E-7 -3.16878E-6 L -0.15102 0.17495 " pathEditMode="relative" rAng="0" ptsTypes="AA">
                                          <p:cBhvr>
                                            <p:cTn id="74" dur="2000" spd="-100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551" y="87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5" presetID="42" presetClass="path" presetSubtype="0" accel="50000" decel="5000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Motion origin="layout" path="M 2.59156E-6 -2.1012E-6 L -0.20604 0.12712 " pathEditMode="relative" rAng="0" ptsTypes="AA">
                                          <p:cBhvr>
                                            <p:cTn id="76" dur="2000" spd="-100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311" y="63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7" presetID="42" presetClass="path" presetSubtype="0" accel="50000" decel="50000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-2.89186E-6 4.56649E-6 L -0.18885 0.02715 " pathEditMode="relative" rAng="0" ptsTypes="AA">
                                          <p:cBhvr>
                                            <p:cTn id="78" dur="2000" spd="-100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443" y="13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9" presetID="42" presetClass="path" presetSubtype="0" accel="50000" decel="50000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Motion origin="layout" path="M -1.28797E-6 2.96205E-6 L -0.16143 -0.09781 " pathEditMode="relative" rAng="0" ptsTypes="AA">
                                          <p:cBhvr>
                                            <p:cTn id="80" dur="2000" spd="-100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072" y="-49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1" presetID="42" presetClass="path" presetSubtype="0" accel="50000" decel="50000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Motion origin="layout" path="M -8.08887E-7 3.56063E-6 L -0.28085 0.00061 " pathEditMode="relative" rAng="0" ptsTypes="AA">
                                          <p:cBhvr>
                                            <p:cTn id="82" dur="2000" spd="-100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043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3" presetID="42" presetClass="path" presetSubtype="0" accel="50000" decel="50000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Motion origin="layout" path="M 4.09651E-7 -2.05801E-6 L -0.28641 -0.12558 " pathEditMode="relative" rAng="0" ptsTypes="AA">
                                          <p:cBhvr>
                                            <p:cTn id="84" dur="2000" spd="-100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320" y="-62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5" presetID="42" presetClass="path" presetSubtype="0" accel="50000" decel="50000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Motion origin="layout" path="M -1.8469E-6 -2.48689E-6 L -0.35167 0.07621 " pathEditMode="relative" rAng="0" ptsTypes="AA">
                                          <p:cBhvr>
                                            <p:cTn id="86" dur="2000" spd="-100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584" y="37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7" presetID="26" presetClass="emph" presetSubtype="0" repeatCount="2000" fill="hold" grpId="2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8" dur="1000" tmFilter="0, 0; .2, .5; .8, .5; 1, 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9" dur="500" autoRev="1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0" presetID="26" presetClass="emph" presetSubtype="0" repeatCount="2000" fill="hold" grpId="2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1" dur="1000" tmFilter="0, 0; .2, .5; .8, .5; 1, 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2" dur="500" autoRev="1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26" presetClass="emph" presetSubtype="0" repeatCount="2000" fill="hold" grpId="2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4" dur="1000" tmFilter="0, 0; .2, .5; .8, .5; 1, 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5" dur="500" autoRev="1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26" presetClass="emph" presetSubtype="0" repeatCount="2000" fill="hold" grpId="2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7" dur="1000" tmFilter="0, 0; .2, .5; .8, .5; 1, 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8" dur="500" autoRev="1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26" presetClass="emph" presetSubtype="0" repeatCount="2000" fill="hold" grpId="2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0" dur="1000" tmFilter="0, 0; .2, .5; .8, .5; 1, 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1" dur="500" autoRev="1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2" presetID="26" presetClass="emph" presetSubtype="0" repeatCount="2000" fill="hold" grpId="2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3" dur="1000" tmFilter="0, 0; .2, .5; .8, .5; 1, 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4" dur="500" autoRev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26" presetClass="emph" presetSubtype="0" repeatCount="2000" fill="hold" grpId="2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6" dur="1000" tmFilter="0, 0; .2, .5; .8, .5; 1, 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7" dur="500" autoRev="1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8" presetID="26" presetClass="emph" presetSubtype="0" repeatCount="2000" fill="hold" grpId="2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9" dur="1000" tmFilter="0, 0; .2, .5; .8, .5; 1, 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10" dur="500" autoRev="1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26" presetClass="emph" presetSubtype="0" repeatCount="2000" fill="hold" grpId="2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2" dur="1000" tmFilter="0, 0; .2, .5; .8, .5; 1, 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13" dur="500" autoRev="1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4" presetID="26" presetClass="emph" presetSubtype="0" repeatCount="2000" fill="hold" grpId="2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5" dur="1000" tmFilter="0, 0; .2, .5; .8, .5; 1, 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16" dur="500" autoRev="1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26" presetClass="emph" presetSubtype="0" repeatCount="2000" fill="hold" grpId="2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8" dur="1000" tmFilter="0, 0; .2, .5; .8, .5; 1, 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19" dur="500" autoRev="1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0" presetID="26" presetClass="emph" presetSubtype="0" repeatCount="2000" fill="hold" grpId="2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1" dur="1000" tmFilter="0, 0; .2, .5; .8, .5; 1, 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22" dur="500" autoRev="1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26" presetClass="emph" presetSubtype="0" repeatCount="2000" fill="hold" grpId="2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4" dur="1000" tmFilter="0, 0; .2, .5; .8, .5; 1, 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25" dur="500" autoRev="1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6" presetID="26" presetClass="emph" presetSubtype="0" repeatCount="2000" fill="hold" grpId="2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7" dur="1000" tmFilter="0, 0; .2, .5; .8, .5; 1, 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28" dur="500" autoRev="1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0" presetID="2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  <p:bldP spid="3" grpId="0" animBg="1"/>
          <p:bldP spid="3" grpId="1" animBg="1"/>
          <p:bldP spid="3" grpId="2" animBg="1"/>
          <p:bldP spid="4" grpId="0" animBg="1"/>
          <p:bldP spid="4" grpId="1" animBg="1"/>
          <p:bldP spid="4" grpId="2" animBg="1"/>
          <p:bldP spid="5" grpId="0" animBg="1"/>
          <p:bldP spid="5" grpId="1" animBg="1"/>
          <p:bldP spid="5" grpId="2" animBg="1"/>
          <p:bldP spid="6" grpId="0" animBg="1"/>
          <p:bldP spid="6" grpId="1" animBg="1"/>
          <p:bldP spid="6" grpId="2" animBg="1"/>
          <p:bldP spid="7" grpId="0" animBg="1"/>
          <p:bldP spid="7" grpId="1" animBg="1"/>
          <p:bldP spid="7" grpId="2" animBg="1"/>
          <p:bldP spid="8" grpId="0" animBg="1"/>
          <p:bldP spid="8" grpId="1" animBg="1"/>
          <p:bldP spid="8" grpId="2" animBg="1"/>
          <p:bldP spid="9" grpId="0" animBg="1"/>
          <p:bldP spid="9" grpId="1" animBg="1"/>
          <p:bldP spid="9" grpId="2" animBg="1"/>
          <p:bldP spid="12" grpId="0" animBg="1"/>
          <p:bldP spid="12" grpId="1" animBg="1"/>
          <p:bldP spid="12" grpId="2" animBg="1"/>
          <p:bldP spid="13" grpId="0" animBg="1"/>
          <p:bldP spid="13" grpId="1" animBg="1"/>
          <p:bldP spid="13" grpId="2" animBg="1"/>
          <p:bldP spid="14" grpId="0" animBg="1"/>
          <p:bldP spid="14" grpId="1" animBg="1"/>
          <p:bldP spid="14" grpId="2" animBg="1"/>
          <p:bldP spid="15" grpId="0" animBg="1"/>
          <p:bldP spid="15" grpId="1" animBg="1"/>
          <p:bldP spid="15" grpId="2" animBg="1"/>
          <p:bldP spid="16" grpId="0" animBg="1"/>
          <p:bldP spid="16" grpId="1" animBg="1"/>
          <p:bldP spid="16" grpId="2" animBg="1"/>
          <p:bldP spid="17" grpId="0" animBg="1"/>
          <p:bldP spid="17" grpId="1" animBg="1"/>
          <p:bldP spid="17" grpId="2" animBg="1"/>
          <p:bldP spid="18" grpId="0" animBg="1"/>
          <p:bldP spid="18" grpId="1" animBg="1"/>
          <p:bldP spid="18" grpId="2" animBg="1"/>
          <p:bldP spid="19" grpId="0" animBg="1"/>
          <p:bldP spid="20" grpId="0" animBg="1"/>
          <p:bldP spid="23" grpId="0" bldLvl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淘宝网Chenying0907出品 65"/>
          <p:cNvGrpSpPr/>
          <p:nvPr/>
        </p:nvGrpSpPr>
        <p:grpSpPr>
          <a:xfrm>
            <a:off x="4859847" y="740569"/>
            <a:ext cx="2507431" cy="440715"/>
            <a:chOff x="6977188" y="1902560"/>
            <a:chExt cx="4158578" cy="998361"/>
          </a:xfrm>
        </p:grpSpPr>
        <p:sp>
          <p:nvSpPr>
            <p:cNvPr id="67" name="淘宝网Chenying0907出品 1"/>
            <p:cNvSpPr/>
            <p:nvPr/>
          </p:nvSpPr>
          <p:spPr bwMode="auto">
            <a:xfrm>
              <a:off x="6977188" y="1902560"/>
              <a:ext cx="4158578" cy="998361"/>
            </a:xfrm>
            <a:custGeom>
              <a:avLst/>
              <a:gdLst>
                <a:gd name="connsiteX0" fmla="*/ 352810 w 4452260"/>
                <a:gd name="connsiteY0" fmla="*/ 0 h 1068867"/>
                <a:gd name="connsiteX1" fmla="*/ 636768 w 4452260"/>
                <a:gd name="connsiteY1" fmla="*/ 0 h 1068867"/>
                <a:gd name="connsiteX2" fmla="*/ 647700 w 4452260"/>
                <a:gd name="connsiteY2" fmla="*/ 0 h 1068867"/>
                <a:gd name="connsiteX3" fmla="*/ 724065 w 4452260"/>
                <a:gd name="connsiteY3" fmla="*/ 0 h 1068867"/>
                <a:gd name="connsiteX4" fmla="*/ 782584 w 4452260"/>
                <a:gd name="connsiteY4" fmla="*/ 0 h 1068867"/>
                <a:gd name="connsiteX5" fmla="*/ 799455 w 4452260"/>
                <a:gd name="connsiteY5" fmla="*/ 0 h 1068867"/>
                <a:gd name="connsiteX6" fmla="*/ 809825 w 4452260"/>
                <a:gd name="connsiteY6" fmla="*/ 0 h 1068867"/>
                <a:gd name="connsiteX7" fmla="*/ 818078 w 4452260"/>
                <a:gd name="connsiteY7" fmla="*/ 0 h 1068867"/>
                <a:gd name="connsiteX8" fmla="*/ 843980 w 4452260"/>
                <a:gd name="connsiteY8" fmla="*/ 0 h 1068867"/>
                <a:gd name="connsiteX9" fmla="*/ 931658 w 4452260"/>
                <a:gd name="connsiteY9" fmla="*/ 0 h 1068867"/>
                <a:gd name="connsiteX10" fmla="*/ 961580 w 4452260"/>
                <a:gd name="connsiteY10" fmla="*/ 0 h 1068867"/>
                <a:gd name="connsiteX11" fmla="*/ 1000055 w 4452260"/>
                <a:gd name="connsiteY11" fmla="*/ 0 h 1068867"/>
                <a:gd name="connsiteX12" fmla="*/ 1040537 w 4452260"/>
                <a:gd name="connsiteY12" fmla="*/ 0 h 1068867"/>
                <a:gd name="connsiteX13" fmla="*/ 1051453 w 4452260"/>
                <a:gd name="connsiteY13" fmla="*/ 0 h 1068867"/>
                <a:gd name="connsiteX14" fmla="*/ 1083414 w 4452260"/>
                <a:gd name="connsiteY14" fmla="*/ 0 h 1068867"/>
                <a:gd name="connsiteX15" fmla="*/ 1112969 w 4452260"/>
                <a:gd name="connsiteY15" fmla="*/ 0 h 1068867"/>
                <a:gd name="connsiteX16" fmla="*/ 1138871 w 4452260"/>
                <a:gd name="connsiteY16" fmla="*/ 0 h 1068867"/>
                <a:gd name="connsiteX17" fmla="*/ 1170224 w 4452260"/>
                <a:gd name="connsiteY17" fmla="*/ 0 h 1068867"/>
                <a:gd name="connsiteX18" fmla="*/ 1170711 w 4452260"/>
                <a:gd name="connsiteY18" fmla="*/ 0 h 1068867"/>
                <a:gd name="connsiteX19" fmla="*/ 1202662 w 4452260"/>
                <a:gd name="connsiteY19" fmla="*/ 0 h 1068867"/>
                <a:gd name="connsiteX20" fmla="*/ 1240037 w 4452260"/>
                <a:gd name="connsiteY20" fmla="*/ 0 h 1068867"/>
                <a:gd name="connsiteX21" fmla="*/ 1290626 w 4452260"/>
                <a:gd name="connsiteY21" fmla="*/ 0 h 1068867"/>
                <a:gd name="connsiteX22" fmla="*/ 1324496 w 4452260"/>
                <a:gd name="connsiteY22" fmla="*/ 0 h 1068867"/>
                <a:gd name="connsiteX23" fmla="*/ 1332348 w 4452260"/>
                <a:gd name="connsiteY23" fmla="*/ 0 h 1068867"/>
                <a:gd name="connsiteX24" fmla="*/ 1335428 w 4452260"/>
                <a:gd name="connsiteY24" fmla="*/ 0 h 1068867"/>
                <a:gd name="connsiteX25" fmla="*/ 1411793 w 4452260"/>
                <a:gd name="connsiteY25" fmla="*/ 0 h 1068867"/>
                <a:gd name="connsiteX26" fmla="*/ 1454182 w 4452260"/>
                <a:gd name="connsiteY26" fmla="*/ 0 h 1068867"/>
                <a:gd name="connsiteX27" fmla="*/ 1470312 w 4452260"/>
                <a:gd name="connsiteY27" fmla="*/ 0 h 1068867"/>
                <a:gd name="connsiteX28" fmla="*/ 1487183 w 4452260"/>
                <a:gd name="connsiteY28" fmla="*/ 0 h 1068867"/>
                <a:gd name="connsiteX29" fmla="*/ 1497552 w 4452260"/>
                <a:gd name="connsiteY29" fmla="*/ 0 h 1068867"/>
                <a:gd name="connsiteX30" fmla="*/ 1505806 w 4452260"/>
                <a:gd name="connsiteY30" fmla="*/ 0 h 1068867"/>
                <a:gd name="connsiteX31" fmla="*/ 1528471 w 4452260"/>
                <a:gd name="connsiteY31" fmla="*/ 0 h 1068867"/>
                <a:gd name="connsiteX32" fmla="*/ 1531708 w 4452260"/>
                <a:gd name="connsiteY32" fmla="*/ 0 h 1068867"/>
                <a:gd name="connsiteX33" fmla="*/ 1540992 w 4452260"/>
                <a:gd name="connsiteY33" fmla="*/ 0 h 1068867"/>
                <a:gd name="connsiteX34" fmla="*/ 1541479 w 4452260"/>
                <a:gd name="connsiteY34" fmla="*/ 0 h 1068867"/>
                <a:gd name="connsiteX35" fmla="*/ 1599998 w 4452260"/>
                <a:gd name="connsiteY35" fmla="*/ 0 h 1068867"/>
                <a:gd name="connsiteX36" fmla="*/ 1619386 w 4452260"/>
                <a:gd name="connsiteY36" fmla="*/ 0 h 1068867"/>
                <a:gd name="connsiteX37" fmla="*/ 1635492 w 4452260"/>
                <a:gd name="connsiteY37" fmla="*/ 0 h 1068867"/>
                <a:gd name="connsiteX38" fmla="*/ 1649308 w 4452260"/>
                <a:gd name="connsiteY38" fmla="*/ 0 h 1068867"/>
                <a:gd name="connsiteX39" fmla="*/ 1653720 w 4452260"/>
                <a:gd name="connsiteY39" fmla="*/ 0 h 1068867"/>
                <a:gd name="connsiteX40" fmla="*/ 1661394 w 4452260"/>
                <a:gd name="connsiteY40" fmla="*/ 0 h 1068867"/>
                <a:gd name="connsiteX41" fmla="*/ 1687782 w 4452260"/>
                <a:gd name="connsiteY41" fmla="*/ 0 h 1068867"/>
                <a:gd name="connsiteX42" fmla="*/ 1703116 w 4452260"/>
                <a:gd name="connsiteY42" fmla="*/ 0 h 1068867"/>
                <a:gd name="connsiteX43" fmla="*/ 1739181 w 4452260"/>
                <a:gd name="connsiteY43" fmla="*/ 0 h 1068867"/>
                <a:gd name="connsiteX44" fmla="*/ 1771141 w 4452260"/>
                <a:gd name="connsiteY44" fmla="*/ 0 h 1068867"/>
                <a:gd name="connsiteX45" fmla="*/ 1800697 w 4452260"/>
                <a:gd name="connsiteY45" fmla="*/ 0 h 1068867"/>
                <a:gd name="connsiteX46" fmla="*/ 1811727 w 4452260"/>
                <a:gd name="connsiteY46" fmla="*/ 0 h 1068867"/>
                <a:gd name="connsiteX47" fmla="*/ 1823361 w 4452260"/>
                <a:gd name="connsiteY47" fmla="*/ 0 h 1068867"/>
                <a:gd name="connsiteX48" fmla="*/ 1826599 w 4452260"/>
                <a:gd name="connsiteY48" fmla="*/ 0 h 1068867"/>
                <a:gd name="connsiteX49" fmla="*/ 1857951 w 4452260"/>
                <a:gd name="connsiteY49" fmla="*/ 0 h 1068867"/>
                <a:gd name="connsiteX50" fmla="*/ 1858439 w 4452260"/>
                <a:gd name="connsiteY50" fmla="*/ 0 h 1068867"/>
                <a:gd name="connsiteX51" fmla="*/ 1859676 w 4452260"/>
                <a:gd name="connsiteY51" fmla="*/ 0 h 1068867"/>
                <a:gd name="connsiteX52" fmla="*/ 1893346 w 4452260"/>
                <a:gd name="connsiteY52" fmla="*/ 0 h 1068867"/>
                <a:gd name="connsiteX53" fmla="*/ 1927765 w 4452260"/>
                <a:gd name="connsiteY53" fmla="*/ 0 h 1068867"/>
                <a:gd name="connsiteX54" fmla="*/ 1963365 w 4452260"/>
                <a:gd name="connsiteY54" fmla="*/ 0 h 1068867"/>
                <a:gd name="connsiteX55" fmla="*/ 1978354 w 4452260"/>
                <a:gd name="connsiteY55" fmla="*/ 0 h 1068867"/>
                <a:gd name="connsiteX56" fmla="*/ 1991032 w 4452260"/>
                <a:gd name="connsiteY56" fmla="*/ 0 h 1068867"/>
                <a:gd name="connsiteX57" fmla="*/ 2020076 w 4452260"/>
                <a:gd name="connsiteY57" fmla="*/ 0 h 1068867"/>
                <a:gd name="connsiteX58" fmla="*/ 2021800 w 4452260"/>
                <a:gd name="connsiteY58" fmla="*/ 0 h 1068867"/>
                <a:gd name="connsiteX59" fmla="*/ 2027021 w 4452260"/>
                <a:gd name="connsiteY59" fmla="*/ 0 h 1068867"/>
                <a:gd name="connsiteX60" fmla="*/ 2032162 w 4452260"/>
                <a:gd name="connsiteY60" fmla="*/ 0 h 1068867"/>
                <a:gd name="connsiteX61" fmla="*/ 2141909 w 4452260"/>
                <a:gd name="connsiteY61" fmla="*/ 0 h 1068867"/>
                <a:gd name="connsiteX62" fmla="*/ 2143633 w 4452260"/>
                <a:gd name="connsiteY62" fmla="*/ 0 h 1068867"/>
                <a:gd name="connsiteX63" fmla="*/ 2178359 w 4452260"/>
                <a:gd name="connsiteY63" fmla="*/ 0 h 1068867"/>
                <a:gd name="connsiteX64" fmla="*/ 2228719 w 4452260"/>
                <a:gd name="connsiteY64" fmla="*/ 0 h 1068867"/>
                <a:gd name="connsiteX65" fmla="*/ 2229207 w 4452260"/>
                <a:gd name="connsiteY65" fmla="*/ 0 h 1068867"/>
                <a:gd name="connsiteX66" fmla="*/ 2230931 w 4452260"/>
                <a:gd name="connsiteY66" fmla="*/ 0 h 1068867"/>
                <a:gd name="connsiteX67" fmla="*/ 2287725 w 4452260"/>
                <a:gd name="connsiteY67" fmla="*/ 0 h 1068867"/>
                <a:gd name="connsiteX68" fmla="*/ 2289450 w 4452260"/>
                <a:gd name="connsiteY68" fmla="*/ 0 h 1068867"/>
                <a:gd name="connsiteX69" fmla="*/ 2323220 w 4452260"/>
                <a:gd name="connsiteY69" fmla="*/ 0 h 1068867"/>
                <a:gd name="connsiteX70" fmla="*/ 2324944 w 4452260"/>
                <a:gd name="connsiteY70" fmla="*/ 0 h 1068867"/>
                <a:gd name="connsiteX71" fmla="*/ 2340483 w 4452260"/>
                <a:gd name="connsiteY71" fmla="*/ 0 h 1068867"/>
                <a:gd name="connsiteX72" fmla="*/ 2341447 w 4452260"/>
                <a:gd name="connsiteY72" fmla="*/ 0 h 1068867"/>
                <a:gd name="connsiteX73" fmla="*/ 2343172 w 4452260"/>
                <a:gd name="connsiteY73" fmla="*/ 0 h 1068867"/>
                <a:gd name="connsiteX74" fmla="*/ 2349122 w 4452260"/>
                <a:gd name="connsiteY74" fmla="*/ 0 h 1068867"/>
                <a:gd name="connsiteX75" fmla="*/ 2350846 w 4452260"/>
                <a:gd name="connsiteY75" fmla="*/ 0 h 1068867"/>
                <a:gd name="connsiteX76" fmla="*/ 2390844 w 4452260"/>
                <a:gd name="connsiteY76" fmla="*/ 0 h 1068867"/>
                <a:gd name="connsiteX77" fmla="*/ 2462317 w 4452260"/>
                <a:gd name="connsiteY77" fmla="*/ 0 h 1068867"/>
                <a:gd name="connsiteX78" fmla="*/ 2499455 w 4452260"/>
                <a:gd name="connsiteY78" fmla="*/ 0 h 1068867"/>
                <a:gd name="connsiteX79" fmla="*/ 2530713 w 4452260"/>
                <a:gd name="connsiteY79" fmla="*/ 0 h 1068867"/>
                <a:gd name="connsiteX80" fmla="*/ 2547403 w 4452260"/>
                <a:gd name="connsiteY80" fmla="*/ 0 h 1068867"/>
                <a:gd name="connsiteX81" fmla="*/ 2549127 w 4452260"/>
                <a:gd name="connsiteY81" fmla="*/ 0 h 1068867"/>
                <a:gd name="connsiteX82" fmla="*/ 2581074 w 4452260"/>
                <a:gd name="connsiteY82" fmla="*/ 0 h 1068867"/>
                <a:gd name="connsiteX83" fmla="*/ 2582112 w 4452260"/>
                <a:gd name="connsiteY83" fmla="*/ 0 h 1068867"/>
                <a:gd name="connsiteX84" fmla="*/ 2669530 w 4452260"/>
                <a:gd name="connsiteY84" fmla="*/ 0 h 1068867"/>
                <a:gd name="connsiteX85" fmla="*/ 2678759 w 4452260"/>
                <a:gd name="connsiteY85" fmla="*/ 0 h 1068867"/>
                <a:gd name="connsiteX86" fmla="*/ 2709527 w 4452260"/>
                <a:gd name="connsiteY86" fmla="*/ 0 h 1068867"/>
                <a:gd name="connsiteX87" fmla="*/ 2711252 w 4452260"/>
                <a:gd name="connsiteY87" fmla="*/ 0 h 1068867"/>
                <a:gd name="connsiteX88" fmla="*/ 2714748 w 4452260"/>
                <a:gd name="connsiteY88" fmla="*/ 0 h 1068867"/>
                <a:gd name="connsiteX89" fmla="*/ 2719890 w 4452260"/>
                <a:gd name="connsiteY89" fmla="*/ 0 h 1068867"/>
                <a:gd name="connsiteX90" fmla="*/ 2831360 w 4452260"/>
                <a:gd name="connsiteY90" fmla="*/ 0 h 1068867"/>
                <a:gd name="connsiteX91" fmla="*/ 2833086 w 4452260"/>
                <a:gd name="connsiteY91" fmla="*/ 0 h 1068867"/>
                <a:gd name="connsiteX92" fmla="*/ 2866087 w 4452260"/>
                <a:gd name="connsiteY92" fmla="*/ 0 h 1068867"/>
                <a:gd name="connsiteX93" fmla="*/ 2918659 w 4452260"/>
                <a:gd name="connsiteY93" fmla="*/ 0 h 1068867"/>
                <a:gd name="connsiteX94" fmla="*/ 2919896 w 4452260"/>
                <a:gd name="connsiteY94" fmla="*/ 0 h 1068867"/>
                <a:gd name="connsiteX95" fmla="*/ 2920383 w 4452260"/>
                <a:gd name="connsiteY95" fmla="*/ 0 h 1068867"/>
                <a:gd name="connsiteX96" fmla="*/ 2977177 w 4452260"/>
                <a:gd name="connsiteY96" fmla="*/ 0 h 1068867"/>
                <a:gd name="connsiteX97" fmla="*/ 2978902 w 4452260"/>
                <a:gd name="connsiteY97" fmla="*/ 0 h 1068867"/>
                <a:gd name="connsiteX98" fmla="*/ 3012671 w 4452260"/>
                <a:gd name="connsiteY98" fmla="*/ 0 h 1068867"/>
                <a:gd name="connsiteX99" fmla="*/ 3014397 w 4452260"/>
                <a:gd name="connsiteY99" fmla="*/ 0 h 1068867"/>
                <a:gd name="connsiteX100" fmla="*/ 3028211 w 4452260"/>
                <a:gd name="connsiteY100" fmla="*/ 0 h 1068867"/>
                <a:gd name="connsiteX101" fmla="*/ 3030899 w 4452260"/>
                <a:gd name="connsiteY101" fmla="*/ 0 h 1068867"/>
                <a:gd name="connsiteX102" fmla="*/ 3032624 w 4452260"/>
                <a:gd name="connsiteY102" fmla="*/ 0 h 1068867"/>
                <a:gd name="connsiteX103" fmla="*/ 3038573 w 4452260"/>
                <a:gd name="connsiteY103" fmla="*/ 0 h 1068867"/>
                <a:gd name="connsiteX104" fmla="*/ 3040298 w 4452260"/>
                <a:gd name="connsiteY104" fmla="*/ 0 h 1068867"/>
                <a:gd name="connsiteX105" fmla="*/ 3082021 w 4452260"/>
                <a:gd name="connsiteY105" fmla="*/ 0 h 1068867"/>
                <a:gd name="connsiteX106" fmla="*/ 3150044 w 4452260"/>
                <a:gd name="connsiteY106" fmla="*/ 0 h 1068867"/>
                <a:gd name="connsiteX107" fmla="*/ 3218441 w 4452260"/>
                <a:gd name="connsiteY107" fmla="*/ 0 h 1068867"/>
                <a:gd name="connsiteX108" fmla="*/ 3236855 w 4452260"/>
                <a:gd name="connsiteY108" fmla="*/ 0 h 1068867"/>
                <a:gd name="connsiteX109" fmla="*/ 3269839 w 4452260"/>
                <a:gd name="connsiteY109" fmla="*/ 0 h 1068867"/>
                <a:gd name="connsiteX110" fmla="*/ 3272250 w 4452260"/>
                <a:gd name="connsiteY110" fmla="*/ 0 h 1068867"/>
                <a:gd name="connsiteX111" fmla="*/ 3320378 w 4452260"/>
                <a:gd name="connsiteY111" fmla="*/ 0 h 1068867"/>
                <a:gd name="connsiteX112" fmla="*/ 3346330 w 4452260"/>
                <a:gd name="connsiteY112" fmla="*/ 0 h 1068867"/>
                <a:gd name="connsiteX113" fmla="*/ 3357257 w 4452260"/>
                <a:gd name="connsiteY113" fmla="*/ 0 h 1068867"/>
                <a:gd name="connsiteX114" fmla="*/ 3369936 w 4452260"/>
                <a:gd name="connsiteY114" fmla="*/ 0 h 1068867"/>
                <a:gd name="connsiteX115" fmla="*/ 3398980 w 4452260"/>
                <a:gd name="connsiteY115" fmla="*/ 0 h 1068867"/>
                <a:gd name="connsiteX116" fmla="*/ 3405925 w 4452260"/>
                <a:gd name="connsiteY116" fmla="*/ 0 h 1068867"/>
                <a:gd name="connsiteX117" fmla="*/ 3411066 w 4452260"/>
                <a:gd name="connsiteY117" fmla="*/ 0 h 1068867"/>
                <a:gd name="connsiteX118" fmla="*/ 3520813 w 4452260"/>
                <a:gd name="connsiteY118" fmla="*/ 0 h 1068867"/>
                <a:gd name="connsiteX119" fmla="*/ 3607623 w 4452260"/>
                <a:gd name="connsiteY119" fmla="*/ 0 h 1068867"/>
                <a:gd name="connsiteX120" fmla="*/ 3608111 w 4452260"/>
                <a:gd name="connsiteY120" fmla="*/ 0 h 1068867"/>
                <a:gd name="connsiteX121" fmla="*/ 3666629 w 4452260"/>
                <a:gd name="connsiteY121" fmla="*/ 0 h 1068867"/>
                <a:gd name="connsiteX122" fmla="*/ 3702124 w 4452260"/>
                <a:gd name="connsiteY122" fmla="*/ 0 h 1068867"/>
                <a:gd name="connsiteX123" fmla="*/ 3720351 w 4452260"/>
                <a:gd name="connsiteY123" fmla="*/ 0 h 1068867"/>
                <a:gd name="connsiteX124" fmla="*/ 3728025 w 4452260"/>
                <a:gd name="connsiteY124" fmla="*/ 0 h 1068867"/>
                <a:gd name="connsiteX125" fmla="*/ 3769748 w 4452260"/>
                <a:gd name="connsiteY125" fmla="*/ 0 h 1068867"/>
                <a:gd name="connsiteX126" fmla="*/ 4098793 w 4452260"/>
                <a:gd name="connsiteY126" fmla="*/ 0 h 1068867"/>
                <a:gd name="connsiteX127" fmla="*/ 4193519 w 4452260"/>
                <a:gd name="connsiteY127" fmla="*/ 54408 h 1068867"/>
                <a:gd name="connsiteX128" fmla="*/ 4439104 w 4452260"/>
                <a:gd name="connsiteY128" fmla="*/ 480025 h 1068867"/>
                <a:gd name="connsiteX129" fmla="*/ 4439104 w 4452260"/>
                <a:gd name="connsiteY129" fmla="*/ 588843 h 1068867"/>
                <a:gd name="connsiteX130" fmla="*/ 4193519 w 4452260"/>
                <a:gd name="connsiteY130" fmla="*/ 1014459 h 1068867"/>
                <a:gd name="connsiteX131" fmla="*/ 4098793 w 4452260"/>
                <a:gd name="connsiteY131" fmla="*/ 1068867 h 1068867"/>
                <a:gd name="connsiteX132" fmla="*/ 3728025 w 4452260"/>
                <a:gd name="connsiteY132" fmla="*/ 1068867 h 1068867"/>
                <a:gd name="connsiteX133" fmla="*/ 3607623 w 4452260"/>
                <a:gd name="connsiteY133" fmla="*/ 1068867 h 1068867"/>
                <a:gd name="connsiteX134" fmla="*/ 3411066 w 4452260"/>
                <a:gd name="connsiteY134" fmla="*/ 1068867 h 1068867"/>
                <a:gd name="connsiteX135" fmla="*/ 3357257 w 4452260"/>
                <a:gd name="connsiteY135" fmla="*/ 1068867 h 1068867"/>
                <a:gd name="connsiteX136" fmla="*/ 3236855 w 4452260"/>
                <a:gd name="connsiteY136" fmla="*/ 1068867 h 1068867"/>
                <a:gd name="connsiteX137" fmla="*/ 3040298 w 4452260"/>
                <a:gd name="connsiteY137" fmla="*/ 1068867 h 1068867"/>
                <a:gd name="connsiteX138" fmla="*/ 3038573 w 4452260"/>
                <a:gd name="connsiteY138" fmla="*/ 1068867 h 1068867"/>
                <a:gd name="connsiteX139" fmla="*/ 2919896 w 4452260"/>
                <a:gd name="connsiteY139" fmla="*/ 1068867 h 1068867"/>
                <a:gd name="connsiteX140" fmla="*/ 2866087 w 4452260"/>
                <a:gd name="connsiteY140" fmla="*/ 1068867 h 1068867"/>
                <a:gd name="connsiteX141" fmla="*/ 2719890 w 4452260"/>
                <a:gd name="connsiteY141" fmla="*/ 1068867 h 1068867"/>
                <a:gd name="connsiteX142" fmla="*/ 2669530 w 4452260"/>
                <a:gd name="connsiteY142" fmla="*/ 1068867 h 1068867"/>
                <a:gd name="connsiteX143" fmla="*/ 2549127 w 4452260"/>
                <a:gd name="connsiteY143" fmla="*/ 1068867 h 1068867"/>
                <a:gd name="connsiteX144" fmla="*/ 2547403 w 4452260"/>
                <a:gd name="connsiteY144" fmla="*/ 1068867 h 1068867"/>
                <a:gd name="connsiteX145" fmla="*/ 2350846 w 4452260"/>
                <a:gd name="connsiteY145" fmla="*/ 1068867 h 1068867"/>
                <a:gd name="connsiteX146" fmla="*/ 2349122 w 4452260"/>
                <a:gd name="connsiteY146" fmla="*/ 1068867 h 1068867"/>
                <a:gd name="connsiteX147" fmla="*/ 2228719 w 4452260"/>
                <a:gd name="connsiteY147" fmla="*/ 1068867 h 1068867"/>
                <a:gd name="connsiteX148" fmla="*/ 2178359 w 4452260"/>
                <a:gd name="connsiteY148" fmla="*/ 1068867 h 1068867"/>
                <a:gd name="connsiteX149" fmla="*/ 2032162 w 4452260"/>
                <a:gd name="connsiteY149" fmla="*/ 1068867 h 1068867"/>
                <a:gd name="connsiteX150" fmla="*/ 1978354 w 4452260"/>
                <a:gd name="connsiteY150" fmla="*/ 1068867 h 1068867"/>
                <a:gd name="connsiteX151" fmla="*/ 1859676 w 4452260"/>
                <a:gd name="connsiteY151" fmla="*/ 1068867 h 1068867"/>
                <a:gd name="connsiteX152" fmla="*/ 1857951 w 4452260"/>
                <a:gd name="connsiteY152" fmla="*/ 1068867 h 1068867"/>
                <a:gd name="connsiteX153" fmla="*/ 1826599 w 4452260"/>
                <a:gd name="connsiteY153" fmla="*/ 1068867 h 1068867"/>
                <a:gd name="connsiteX154" fmla="*/ 1661394 w 4452260"/>
                <a:gd name="connsiteY154" fmla="*/ 1068867 h 1068867"/>
                <a:gd name="connsiteX155" fmla="*/ 1540992 w 4452260"/>
                <a:gd name="connsiteY155" fmla="*/ 1068867 h 1068867"/>
                <a:gd name="connsiteX156" fmla="*/ 1531708 w 4452260"/>
                <a:gd name="connsiteY156" fmla="*/ 1068867 h 1068867"/>
                <a:gd name="connsiteX157" fmla="*/ 1487183 w 4452260"/>
                <a:gd name="connsiteY157" fmla="*/ 1068867 h 1068867"/>
                <a:gd name="connsiteX158" fmla="*/ 1335428 w 4452260"/>
                <a:gd name="connsiteY158" fmla="*/ 1068867 h 1068867"/>
                <a:gd name="connsiteX159" fmla="*/ 1290626 w 4452260"/>
                <a:gd name="connsiteY159" fmla="*/ 1068867 h 1068867"/>
                <a:gd name="connsiteX160" fmla="*/ 1170224 w 4452260"/>
                <a:gd name="connsiteY160" fmla="*/ 1068867 h 1068867"/>
                <a:gd name="connsiteX161" fmla="*/ 1138871 w 4452260"/>
                <a:gd name="connsiteY161" fmla="*/ 1068867 h 1068867"/>
                <a:gd name="connsiteX162" fmla="*/ 1040537 w 4452260"/>
                <a:gd name="connsiteY162" fmla="*/ 1068867 h 1068867"/>
                <a:gd name="connsiteX163" fmla="*/ 843980 w 4452260"/>
                <a:gd name="connsiteY163" fmla="*/ 1068867 h 1068867"/>
                <a:gd name="connsiteX164" fmla="*/ 799455 w 4452260"/>
                <a:gd name="connsiteY164" fmla="*/ 1068867 h 1068867"/>
                <a:gd name="connsiteX165" fmla="*/ 647700 w 4452260"/>
                <a:gd name="connsiteY165" fmla="*/ 1068867 h 1068867"/>
                <a:gd name="connsiteX166" fmla="*/ 352810 w 4452260"/>
                <a:gd name="connsiteY166" fmla="*/ 1068867 h 1068867"/>
                <a:gd name="connsiteX167" fmla="*/ 258084 w 4452260"/>
                <a:gd name="connsiteY167" fmla="*/ 1014459 h 1068867"/>
                <a:gd name="connsiteX168" fmla="*/ 12498 w 4452260"/>
                <a:gd name="connsiteY168" fmla="*/ 588843 h 1068867"/>
                <a:gd name="connsiteX169" fmla="*/ 12498 w 4452260"/>
                <a:gd name="connsiteY169" fmla="*/ 480025 h 1068867"/>
                <a:gd name="connsiteX170" fmla="*/ 258084 w 4452260"/>
                <a:gd name="connsiteY170" fmla="*/ 54408 h 1068867"/>
                <a:gd name="connsiteX171" fmla="*/ 352810 w 4452260"/>
                <a:gd name="connsiteY171" fmla="*/ 0 h 106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4452260" h="1068867">
                  <a:moveTo>
                    <a:pt x="352810" y="0"/>
                  </a:moveTo>
                  <a:cubicBezTo>
                    <a:pt x="475602" y="0"/>
                    <a:pt x="567696" y="0"/>
                    <a:pt x="636768" y="0"/>
                  </a:cubicBezTo>
                  <a:lnTo>
                    <a:pt x="647700" y="0"/>
                  </a:lnTo>
                  <a:lnTo>
                    <a:pt x="724065" y="0"/>
                  </a:lnTo>
                  <a:cubicBezTo>
                    <a:pt x="748048" y="0"/>
                    <a:pt x="767235" y="0"/>
                    <a:pt x="782584" y="0"/>
                  </a:cubicBezTo>
                  <a:lnTo>
                    <a:pt x="799455" y="0"/>
                  </a:lnTo>
                  <a:lnTo>
                    <a:pt x="809825" y="0"/>
                  </a:lnTo>
                  <a:lnTo>
                    <a:pt x="818078" y="0"/>
                  </a:lnTo>
                  <a:cubicBezTo>
                    <a:pt x="843980" y="0"/>
                    <a:pt x="843980" y="0"/>
                    <a:pt x="843980" y="0"/>
                  </a:cubicBezTo>
                  <a:lnTo>
                    <a:pt x="931658" y="0"/>
                  </a:lnTo>
                  <a:lnTo>
                    <a:pt x="961580" y="0"/>
                  </a:lnTo>
                  <a:lnTo>
                    <a:pt x="1000055" y="0"/>
                  </a:lnTo>
                  <a:lnTo>
                    <a:pt x="1040537" y="0"/>
                  </a:lnTo>
                  <a:lnTo>
                    <a:pt x="1051453" y="0"/>
                  </a:lnTo>
                  <a:lnTo>
                    <a:pt x="1083414" y="0"/>
                  </a:lnTo>
                  <a:lnTo>
                    <a:pt x="1112969" y="0"/>
                  </a:lnTo>
                  <a:cubicBezTo>
                    <a:pt x="1138871" y="0"/>
                    <a:pt x="1138871" y="0"/>
                    <a:pt x="1138871" y="0"/>
                  </a:cubicBezTo>
                  <a:lnTo>
                    <a:pt x="1170224" y="0"/>
                  </a:lnTo>
                  <a:lnTo>
                    <a:pt x="1170711" y="0"/>
                  </a:lnTo>
                  <a:lnTo>
                    <a:pt x="1202662" y="0"/>
                  </a:lnTo>
                  <a:lnTo>
                    <a:pt x="1240037" y="0"/>
                  </a:lnTo>
                  <a:cubicBezTo>
                    <a:pt x="1290626" y="0"/>
                    <a:pt x="1290626" y="0"/>
                    <a:pt x="1290626" y="0"/>
                  </a:cubicBezTo>
                  <a:lnTo>
                    <a:pt x="1324496" y="0"/>
                  </a:lnTo>
                  <a:lnTo>
                    <a:pt x="1332348" y="0"/>
                  </a:lnTo>
                  <a:lnTo>
                    <a:pt x="1335428" y="0"/>
                  </a:lnTo>
                  <a:lnTo>
                    <a:pt x="1411793" y="0"/>
                  </a:lnTo>
                  <a:lnTo>
                    <a:pt x="1454182" y="0"/>
                  </a:lnTo>
                  <a:lnTo>
                    <a:pt x="1470312" y="0"/>
                  </a:lnTo>
                  <a:lnTo>
                    <a:pt x="1487183" y="0"/>
                  </a:lnTo>
                  <a:lnTo>
                    <a:pt x="1497552" y="0"/>
                  </a:lnTo>
                  <a:lnTo>
                    <a:pt x="1505806" y="0"/>
                  </a:lnTo>
                  <a:lnTo>
                    <a:pt x="1528471" y="0"/>
                  </a:lnTo>
                  <a:lnTo>
                    <a:pt x="1531708" y="0"/>
                  </a:lnTo>
                  <a:lnTo>
                    <a:pt x="1540992" y="0"/>
                  </a:lnTo>
                  <a:lnTo>
                    <a:pt x="1541479" y="0"/>
                  </a:lnTo>
                  <a:lnTo>
                    <a:pt x="1599998" y="0"/>
                  </a:lnTo>
                  <a:lnTo>
                    <a:pt x="1619386" y="0"/>
                  </a:lnTo>
                  <a:lnTo>
                    <a:pt x="1635492" y="0"/>
                  </a:lnTo>
                  <a:lnTo>
                    <a:pt x="1649308" y="0"/>
                  </a:lnTo>
                  <a:lnTo>
                    <a:pt x="1653720" y="0"/>
                  </a:lnTo>
                  <a:lnTo>
                    <a:pt x="1661394" y="0"/>
                  </a:lnTo>
                  <a:lnTo>
                    <a:pt x="1687782" y="0"/>
                  </a:lnTo>
                  <a:lnTo>
                    <a:pt x="1703116" y="0"/>
                  </a:lnTo>
                  <a:lnTo>
                    <a:pt x="1739181" y="0"/>
                  </a:lnTo>
                  <a:lnTo>
                    <a:pt x="1771141" y="0"/>
                  </a:lnTo>
                  <a:lnTo>
                    <a:pt x="1800697" y="0"/>
                  </a:lnTo>
                  <a:lnTo>
                    <a:pt x="1811727" y="0"/>
                  </a:lnTo>
                  <a:lnTo>
                    <a:pt x="1823361" y="0"/>
                  </a:lnTo>
                  <a:lnTo>
                    <a:pt x="1826599" y="0"/>
                  </a:lnTo>
                  <a:lnTo>
                    <a:pt x="1857951" y="0"/>
                  </a:lnTo>
                  <a:lnTo>
                    <a:pt x="1858439" y="0"/>
                  </a:lnTo>
                  <a:lnTo>
                    <a:pt x="1859676" y="0"/>
                  </a:lnTo>
                  <a:lnTo>
                    <a:pt x="1893346" y="0"/>
                  </a:lnTo>
                  <a:lnTo>
                    <a:pt x="1927765" y="0"/>
                  </a:lnTo>
                  <a:lnTo>
                    <a:pt x="1963365" y="0"/>
                  </a:lnTo>
                  <a:lnTo>
                    <a:pt x="1978354" y="0"/>
                  </a:lnTo>
                  <a:lnTo>
                    <a:pt x="1991032" y="0"/>
                  </a:lnTo>
                  <a:lnTo>
                    <a:pt x="2020076" y="0"/>
                  </a:lnTo>
                  <a:lnTo>
                    <a:pt x="2021800" y="0"/>
                  </a:lnTo>
                  <a:lnTo>
                    <a:pt x="2027021" y="0"/>
                  </a:lnTo>
                  <a:cubicBezTo>
                    <a:pt x="2032162" y="0"/>
                    <a:pt x="2032162" y="0"/>
                    <a:pt x="2032162" y="0"/>
                  </a:cubicBezTo>
                  <a:lnTo>
                    <a:pt x="2141909" y="0"/>
                  </a:lnTo>
                  <a:lnTo>
                    <a:pt x="2143633" y="0"/>
                  </a:lnTo>
                  <a:lnTo>
                    <a:pt x="2178359" y="0"/>
                  </a:lnTo>
                  <a:lnTo>
                    <a:pt x="2228719" y="0"/>
                  </a:lnTo>
                  <a:lnTo>
                    <a:pt x="2229207" y="0"/>
                  </a:lnTo>
                  <a:lnTo>
                    <a:pt x="2230931" y="0"/>
                  </a:lnTo>
                  <a:lnTo>
                    <a:pt x="2287725" y="0"/>
                  </a:lnTo>
                  <a:lnTo>
                    <a:pt x="2289450" y="0"/>
                  </a:lnTo>
                  <a:lnTo>
                    <a:pt x="2323220" y="0"/>
                  </a:lnTo>
                  <a:lnTo>
                    <a:pt x="2324944" y="0"/>
                  </a:lnTo>
                  <a:lnTo>
                    <a:pt x="2340483" y="0"/>
                  </a:lnTo>
                  <a:lnTo>
                    <a:pt x="2341447" y="0"/>
                  </a:lnTo>
                  <a:lnTo>
                    <a:pt x="2343172" y="0"/>
                  </a:lnTo>
                  <a:lnTo>
                    <a:pt x="2349122" y="0"/>
                  </a:lnTo>
                  <a:lnTo>
                    <a:pt x="2350846" y="0"/>
                  </a:lnTo>
                  <a:lnTo>
                    <a:pt x="2390844" y="0"/>
                  </a:lnTo>
                  <a:lnTo>
                    <a:pt x="2462317" y="0"/>
                  </a:lnTo>
                  <a:lnTo>
                    <a:pt x="2499455" y="0"/>
                  </a:lnTo>
                  <a:lnTo>
                    <a:pt x="2530713" y="0"/>
                  </a:lnTo>
                  <a:lnTo>
                    <a:pt x="2547403" y="0"/>
                  </a:lnTo>
                  <a:lnTo>
                    <a:pt x="2549127" y="0"/>
                  </a:lnTo>
                  <a:lnTo>
                    <a:pt x="2581074" y="0"/>
                  </a:lnTo>
                  <a:lnTo>
                    <a:pt x="2582112" y="0"/>
                  </a:lnTo>
                  <a:cubicBezTo>
                    <a:pt x="2669530" y="0"/>
                    <a:pt x="2669530" y="0"/>
                    <a:pt x="2669530" y="0"/>
                  </a:cubicBezTo>
                  <a:lnTo>
                    <a:pt x="2678759" y="0"/>
                  </a:lnTo>
                  <a:lnTo>
                    <a:pt x="2709527" y="0"/>
                  </a:lnTo>
                  <a:lnTo>
                    <a:pt x="2711252" y="0"/>
                  </a:lnTo>
                  <a:lnTo>
                    <a:pt x="2714748" y="0"/>
                  </a:lnTo>
                  <a:lnTo>
                    <a:pt x="2719890" y="0"/>
                  </a:lnTo>
                  <a:lnTo>
                    <a:pt x="2831360" y="0"/>
                  </a:lnTo>
                  <a:lnTo>
                    <a:pt x="2833086" y="0"/>
                  </a:lnTo>
                  <a:lnTo>
                    <a:pt x="2866087" y="0"/>
                  </a:lnTo>
                  <a:lnTo>
                    <a:pt x="2918659" y="0"/>
                  </a:lnTo>
                  <a:lnTo>
                    <a:pt x="2919896" y="0"/>
                  </a:lnTo>
                  <a:lnTo>
                    <a:pt x="2920383" y="0"/>
                  </a:lnTo>
                  <a:lnTo>
                    <a:pt x="2977177" y="0"/>
                  </a:lnTo>
                  <a:lnTo>
                    <a:pt x="2978902" y="0"/>
                  </a:lnTo>
                  <a:lnTo>
                    <a:pt x="3012671" y="0"/>
                  </a:lnTo>
                  <a:lnTo>
                    <a:pt x="3014397" y="0"/>
                  </a:lnTo>
                  <a:lnTo>
                    <a:pt x="3028211" y="0"/>
                  </a:lnTo>
                  <a:lnTo>
                    <a:pt x="3030899" y="0"/>
                  </a:lnTo>
                  <a:lnTo>
                    <a:pt x="3032624" y="0"/>
                  </a:lnTo>
                  <a:lnTo>
                    <a:pt x="3038573" y="0"/>
                  </a:lnTo>
                  <a:lnTo>
                    <a:pt x="3040298" y="0"/>
                  </a:lnTo>
                  <a:lnTo>
                    <a:pt x="3082021" y="0"/>
                  </a:lnTo>
                  <a:lnTo>
                    <a:pt x="3150044" y="0"/>
                  </a:lnTo>
                  <a:lnTo>
                    <a:pt x="3218441" y="0"/>
                  </a:lnTo>
                  <a:lnTo>
                    <a:pt x="3236855" y="0"/>
                  </a:lnTo>
                  <a:lnTo>
                    <a:pt x="3269839" y="0"/>
                  </a:lnTo>
                  <a:lnTo>
                    <a:pt x="3272250" y="0"/>
                  </a:lnTo>
                  <a:lnTo>
                    <a:pt x="3320378" y="0"/>
                  </a:lnTo>
                  <a:lnTo>
                    <a:pt x="3346330" y="0"/>
                  </a:lnTo>
                  <a:lnTo>
                    <a:pt x="3357257" y="0"/>
                  </a:lnTo>
                  <a:lnTo>
                    <a:pt x="3369936" y="0"/>
                  </a:lnTo>
                  <a:lnTo>
                    <a:pt x="3398980" y="0"/>
                  </a:lnTo>
                  <a:lnTo>
                    <a:pt x="3405925" y="0"/>
                  </a:lnTo>
                  <a:cubicBezTo>
                    <a:pt x="3411066" y="0"/>
                    <a:pt x="3411066" y="0"/>
                    <a:pt x="3411066" y="0"/>
                  </a:cubicBezTo>
                  <a:lnTo>
                    <a:pt x="3520813" y="0"/>
                  </a:lnTo>
                  <a:lnTo>
                    <a:pt x="3607623" y="0"/>
                  </a:lnTo>
                  <a:lnTo>
                    <a:pt x="3608111" y="0"/>
                  </a:lnTo>
                  <a:lnTo>
                    <a:pt x="3666629" y="0"/>
                  </a:lnTo>
                  <a:lnTo>
                    <a:pt x="3702124" y="0"/>
                  </a:lnTo>
                  <a:lnTo>
                    <a:pt x="3720351" y="0"/>
                  </a:lnTo>
                  <a:lnTo>
                    <a:pt x="3728025" y="0"/>
                  </a:lnTo>
                  <a:lnTo>
                    <a:pt x="3769748" y="0"/>
                  </a:lnTo>
                  <a:cubicBezTo>
                    <a:pt x="4098793" y="0"/>
                    <a:pt x="4098793" y="0"/>
                    <a:pt x="4098793" y="0"/>
                  </a:cubicBezTo>
                  <a:cubicBezTo>
                    <a:pt x="4133877" y="0"/>
                    <a:pt x="4175977" y="24572"/>
                    <a:pt x="4193519" y="54408"/>
                  </a:cubicBezTo>
                  <a:cubicBezTo>
                    <a:pt x="4439104" y="480025"/>
                    <a:pt x="4439104" y="480025"/>
                    <a:pt x="4439104" y="480025"/>
                  </a:cubicBezTo>
                  <a:cubicBezTo>
                    <a:pt x="4456646" y="509862"/>
                    <a:pt x="4456646" y="559005"/>
                    <a:pt x="4439104" y="588843"/>
                  </a:cubicBezTo>
                  <a:cubicBezTo>
                    <a:pt x="4193519" y="1014459"/>
                    <a:pt x="4193519" y="1014459"/>
                    <a:pt x="4193519" y="1014459"/>
                  </a:cubicBezTo>
                  <a:cubicBezTo>
                    <a:pt x="4175977" y="1044295"/>
                    <a:pt x="4133877" y="1068867"/>
                    <a:pt x="4098793" y="1068867"/>
                  </a:cubicBezTo>
                  <a:lnTo>
                    <a:pt x="3728025" y="1068867"/>
                  </a:lnTo>
                  <a:lnTo>
                    <a:pt x="3607623" y="1068867"/>
                  </a:lnTo>
                  <a:lnTo>
                    <a:pt x="3411066" y="1068867"/>
                  </a:lnTo>
                  <a:lnTo>
                    <a:pt x="3357257" y="1068867"/>
                  </a:lnTo>
                  <a:lnTo>
                    <a:pt x="3236855" y="1068867"/>
                  </a:lnTo>
                  <a:lnTo>
                    <a:pt x="3040298" y="1068867"/>
                  </a:lnTo>
                  <a:lnTo>
                    <a:pt x="3038573" y="1068867"/>
                  </a:lnTo>
                  <a:lnTo>
                    <a:pt x="2919896" y="1068867"/>
                  </a:lnTo>
                  <a:lnTo>
                    <a:pt x="2866087" y="1068867"/>
                  </a:lnTo>
                  <a:lnTo>
                    <a:pt x="2719890" y="1068867"/>
                  </a:lnTo>
                  <a:lnTo>
                    <a:pt x="2669530" y="1068867"/>
                  </a:lnTo>
                  <a:lnTo>
                    <a:pt x="2549127" y="1068867"/>
                  </a:lnTo>
                  <a:lnTo>
                    <a:pt x="2547403" y="1068867"/>
                  </a:lnTo>
                  <a:lnTo>
                    <a:pt x="2350846" y="1068867"/>
                  </a:lnTo>
                  <a:lnTo>
                    <a:pt x="2349122" y="1068867"/>
                  </a:lnTo>
                  <a:lnTo>
                    <a:pt x="2228719" y="1068867"/>
                  </a:lnTo>
                  <a:lnTo>
                    <a:pt x="2178359" y="1068867"/>
                  </a:lnTo>
                  <a:lnTo>
                    <a:pt x="2032162" y="1068867"/>
                  </a:lnTo>
                  <a:lnTo>
                    <a:pt x="1978354" y="1068867"/>
                  </a:lnTo>
                  <a:lnTo>
                    <a:pt x="1859676" y="1068867"/>
                  </a:lnTo>
                  <a:lnTo>
                    <a:pt x="1857951" y="1068867"/>
                  </a:lnTo>
                  <a:lnTo>
                    <a:pt x="1826599" y="1068867"/>
                  </a:lnTo>
                  <a:lnTo>
                    <a:pt x="1661394" y="1068867"/>
                  </a:lnTo>
                  <a:lnTo>
                    <a:pt x="1540992" y="1068867"/>
                  </a:lnTo>
                  <a:lnTo>
                    <a:pt x="1531708" y="1068867"/>
                  </a:lnTo>
                  <a:lnTo>
                    <a:pt x="1487183" y="1068867"/>
                  </a:lnTo>
                  <a:lnTo>
                    <a:pt x="1335428" y="1068867"/>
                  </a:lnTo>
                  <a:lnTo>
                    <a:pt x="1290626" y="1068867"/>
                  </a:lnTo>
                  <a:lnTo>
                    <a:pt x="1170224" y="1068867"/>
                  </a:lnTo>
                  <a:lnTo>
                    <a:pt x="1138871" y="1068867"/>
                  </a:lnTo>
                  <a:lnTo>
                    <a:pt x="1040537" y="1068867"/>
                  </a:lnTo>
                  <a:lnTo>
                    <a:pt x="843980" y="1068867"/>
                  </a:lnTo>
                  <a:lnTo>
                    <a:pt x="799455" y="1068867"/>
                  </a:lnTo>
                  <a:lnTo>
                    <a:pt x="647700" y="1068867"/>
                  </a:lnTo>
                  <a:lnTo>
                    <a:pt x="352810" y="1068867"/>
                  </a:lnTo>
                  <a:cubicBezTo>
                    <a:pt x="318603" y="1068867"/>
                    <a:pt x="275626" y="1044295"/>
                    <a:pt x="258084" y="1014459"/>
                  </a:cubicBezTo>
                  <a:cubicBezTo>
                    <a:pt x="12498" y="588843"/>
                    <a:pt x="12498" y="588843"/>
                    <a:pt x="12498" y="588843"/>
                  </a:cubicBezTo>
                  <a:cubicBezTo>
                    <a:pt x="-4166" y="559005"/>
                    <a:pt x="-4166" y="509862"/>
                    <a:pt x="12498" y="480025"/>
                  </a:cubicBezTo>
                  <a:cubicBezTo>
                    <a:pt x="258084" y="54408"/>
                    <a:pt x="258084" y="54408"/>
                    <a:pt x="258084" y="54408"/>
                  </a:cubicBezTo>
                  <a:cubicBezTo>
                    <a:pt x="275626" y="24572"/>
                    <a:pt x="318603" y="0"/>
                    <a:pt x="35281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160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68" name="淘宝网Chenying0907出品 2"/>
            <p:cNvSpPr/>
            <p:nvPr/>
          </p:nvSpPr>
          <p:spPr bwMode="auto">
            <a:xfrm>
              <a:off x="7134952" y="2014082"/>
              <a:ext cx="3860738" cy="775317"/>
            </a:xfrm>
            <a:custGeom>
              <a:avLst/>
              <a:gdLst>
                <a:gd name="connsiteX0" fmla="*/ 305125 w 4603109"/>
                <a:gd name="connsiteY0" fmla="*/ 0 h 924402"/>
                <a:gd name="connsiteX1" fmla="*/ 432894 w 4603109"/>
                <a:gd name="connsiteY1" fmla="*/ 0 h 924402"/>
                <a:gd name="connsiteX2" fmla="*/ 445336 w 4603109"/>
                <a:gd name="connsiteY2" fmla="*/ 0 h 924402"/>
                <a:gd name="connsiteX3" fmla="*/ 550703 w 4603109"/>
                <a:gd name="connsiteY3" fmla="*/ 0 h 924402"/>
                <a:gd name="connsiteX4" fmla="*/ 560158 w 4603109"/>
                <a:gd name="connsiteY4" fmla="*/ 0 h 924402"/>
                <a:gd name="connsiteX5" fmla="*/ 573105 w 4603109"/>
                <a:gd name="connsiteY5" fmla="*/ 0 h 924402"/>
                <a:gd name="connsiteX6" fmla="*/ 626202 w 4603109"/>
                <a:gd name="connsiteY6" fmla="*/ 0 h 924402"/>
                <a:gd name="connsiteX7" fmla="*/ 676811 w 4603109"/>
                <a:gd name="connsiteY7" fmla="*/ 0 h 924402"/>
                <a:gd name="connsiteX8" fmla="*/ 678472 w 4603109"/>
                <a:gd name="connsiteY8" fmla="*/ 0 h 924402"/>
                <a:gd name="connsiteX9" fmla="*/ 687927 w 4603109"/>
                <a:gd name="connsiteY9" fmla="*/ 0 h 924402"/>
                <a:gd name="connsiteX10" fmla="*/ 691402 w 4603109"/>
                <a:gd name="connsiteY10" fmla="*/ 0 h 924402"/>
                <a:gd name="connsiteX11" fmla="*/ 700371 w 4603109"/>
                <a:gd name="connsiteY11" fmla="*/ 0 h 924402"/>
                <a:gd name="connsiteX12" fmla="*/ 707508 w 4603109"/>
                <a:gd name="connsiteY12" fmla="*/ 0 h 924402"/>
                <a:gd name="connsiteX13" fmla="*/ 729909 w 4603109"/>
                <a:gd name="connsiteY13" fmla="*/ 0 h 924402"/>
                <a:gd name="connsiteX14" fmla="*/ 753971 w 4603109"/>
                <a:gd name="connsiteY14" fmla="*/ 0 h 924402"/>
                <a:gd name="connsiteX15" fmla="*/ 804580 w 4603109"/>
                <a:gd name="connsiteY15" fmla="*/ 0 h 924402"/>
                <a:gd name="connsiteX16" fmla="*/ 805737 w 4603109"/>
                <a:gd name="connsiteY16" fmla="*/ 0 h 924402"/>
                <a:gd name="connsiteX17" fmla="*/ 819171 w 4603109"/>
                <a:gd name="connsiteY17" fmla="*/ 0 h 924402"/>
                <a:gd name="connsiteX18" fmla="*/ 828140 w 4603109"/>
                <a:gd name="connsiteY18" fmla="*/ 0 h 924402"/>
                <a:gd name="connsiteX19" fmla="*/ 831615 w 4603109"/>
                <a:gd name="connsiteY19" fmla="*/ 0 h 924402"/>
                <a:gd name="connsiteX20" fmla="*/ 835277 w 4603109"/>
                <a:gd name="connsiteY20" fmla="*/ 0 h 924402"/>
                <a:gd name="connsiteX21" fmla="*/ 857678 w 4603109"/>
                <a:gd name="connsiteY21" fmla="*/ 0 h 924402"/>
                <a:gd name="connsiteX22" fmla="*/ 864889 w 4603109"/>
                <a:gd name="connsiteY22" fmla="*/ 0 h 924402"/>
                <a:gd name="connsiteX23" fmla="*/ 899900 w 4603109"/>
                <a:gd name="connsiteY23" fmla="*/ 0 h 924402"/>
                <a:gd name="connsiteX24" fmla="*/ 909341 w 4603109"/>
                <a:gd name="connsiteY24" fmla="*/ 0 h 924402"/>
                <a:gd name="connsiteX25" fmla="*/ 929965 w 4603109"/>
                <a:gd name="connsiteY25" fmla="*/ 0 h 924402"/>
                <a:gd name="connsiteX26" fmla="*/ 933506 w 4603109"/>
                <a:gd name="connsiteY26" fmla="*/ 0 h 924402"/>
                <a:gd name="connsiteX27" fmla="*/ 936982 w 4603109"/>
                <a:gd name="connsiteY27" fmla="*/ 0 h 924402"/>
                <a:gd name="connsiteX28" fmla="*/ 959384 w 4603109"/>
                <a:gd name="connsiteY28" fmla="*/ 0 h 924402"/>
                <a:gd name="connsiteX29" fmla="*/ 962542 w 4603109"/>
                <a:gd name="connsiteY29" fmla="*/ 0 h 924402"/>
                <a:gd name="connsiteX30" fmla="*/ 984943 w 4603109"/>
                <a:gd name="connsiteY30" fmla="*/ 0 h 924402"/>
                <a:gd name="connsiteX31" fmla="*/ 992658 w 4603109"/>
                <a:gd name="connsiteY31" fmla="*/ 0 h 924402"/>
                <a:gd name="connsiteX32" fmla="*/ 1012059 w 4603109"/>
                <a:gd name="connsiteY32" fmla="*/ 0 h 924402"/>
                <a:gd name="connsiteX33" fmla="*/ 1012480 w 4603109"/>
                <a:gd name="connsiteY33" fmla="*/ 0 h 924402"/>
                <a:gd name="connsiteX34" fmla="*/ 1027669 w 4603109"/>
                <a:gd name="connsiteY34" fmla="*/ 0 h 924402"/>
                <a:gd name="connsiteX35" fmla="*/ 1037110 w 4603109"/>
                <a:gd name="connsiteY35" fmla="*/ 0 h 924402"/>
                <a:gd name="connsiteX36" fmla="*/ 1040112 w 4603109"/>
                <a:gd name="connsiteY36" fmla="*/ 0 h 924402"/>
                <a:gd name="connsiteX37" fmla="*/ 1057734 w 4603109"/>
                <a:gd name="connsiteY37" fmla="*/ 0 h 924402"/>
                <a:gd name="connsiteX38" fmla="*/ 1064751 w 4603109"/>
                <a:gd name="connsiteY38" fmla="*/ 0 h 924402"/>
                <a:gd name="connsiteX39" fmla="*/ 1070177 w 4603109"/>
                <a:gd name="connsiteY39" fmla="*/ 0 h 924402"/>
                <a:gd name="connsiteX40" fmla="*/ 1072436 w 4603109"/>
                <a:gd name="connsiteY40" fmla="*/ 0 h 924402"/>
                <a:gd name="connsiteX41" fmla="*/ 1090311 w 4603109"/>
                <a:gd name="connsiteY41" fmla="*/ 0 h 924402"/>
                <a:gd name="connsiteX42" fmla="*/ 1110718 w 4603109"/>
                <a:gd name="connsiteY42" fmla="*/ 0 h 924402"/>
                <a:gd name="connsiteX43" fmla="*/ 1112712 w 4603109"/>
                <a:gd name="connsiteY43" fmla="*/ 0 h 924402"/>
                <a:gd name="connsiteX44" fmla="*/ 1116187 w 4603109"/>
                <a:gd name="connsiteY44" fmla="*/ 0 h 924402"/>
                <a:gd name="connsiteX45" fmla="*/ 1139828 w 4603109"/>
                <a:gd name="connsiteY45" fmla="*/ 0 h 924402"/>
                <a:gd name="connsiteX46" fmla="*/ 1140249 w 4603109"/>
                <a:gd name="connsiteY46" fmla="*/ 0 h 924402"/>
                <a:gd name="connsiteX47" fmla="*/ 1145480 w 4603109"/>
                <a:gd name="connsiteY47" fmla="*/ 0 h 924402"/>
                <a:gd name="connsiteX48" fmla="*/ 1152270 w 4603109"/>
                <a:gd name="connsiteY48" fmla="*/ 0 h 924402"/>
                <a:gd name="connsiteX49" fmla="*/ 1154934 w 4603109"/>
                <a:gd name="connsiteY49" fmla="*/ 0 h 924402"/>
                <a:gd name="connsiteX50" fmla="*/ 1167881 w 4603109"/>
                <a:gd name="connsiteY50" fmla="*/ 0 h 924402"/>
                <a:gd name="connsiteX51" fmla="*/ 1175544 w 4603109"/>
                <a:gd name="connsiteY51" fmla="*/ 0 h 924402"/>
                <a:gd name="connsiteX52" fmla="*/ 1184998 w 4603109"/>
                <a:gd name="connsiteY52" fmla="*/ 0 h 924402"/>
                <a:gd name="connsiteX53" fmla="*/ 1197946 w 4603109"/>
                <a:gd name="connsiteY53" fmla="*/ 0 h 924402"/>
                <a:gd name="connsiteX54" fmla="*/ 1200205 w 4603109"/>
                <a:gd name="connsiteY54" fmla="*/ 0 h 924402"/>
                <a:gd name="connsiteX55" fmla="*/ 1220978 w 4603109"/>
                <a:gd name="connsiteY55" fmla="*/ 0 h 924402"/>
                <a:gd name="connsiteX56" fmla="*/ 1238487 w 4603109"/>
                <a:gd name="connsiteY56" fmla="*/ 0 h 924402"/>
                <a:gd name="connsiteX57" fmla="*/ 1243956 w 4603109"/>
                <a:gd name="connsiteY57" fmla="*/ 0 h 924402"/>
                <a:gd name="connsiteX58" fmla="*/ 1251042 w 4603109"/>
                <a:gd name="connsiteY58" fmla="*/ 0 h 924402"/>
                <a:gd name="connsiteX59" fmla="*/ 1257637 w 4603109"/>
                <a:gd name="connsiteY59" fmla="*/ 0 h 924402"/>
                <a:gd name="connsiteX60" fmla="*/ 1271587 w 4603109"/>
                <a:gd name="connsiteY60" fmla="*/ 0 h 924402"/>
                <a:gd name="connsiteX61" fmla="*/ 1273249 w 4603109"/>
                <a:gd name="connsiteY61" fmla="*/ 0 h 924402"/>
                <a:gd name="connsiteX62" fmla="*/ 1280039 w 4603109"/>
                <a:gd name="connsiteY62" fmla="*/ 0 h 924402"/>
                <a:gd name="connsiteX63" fmla="*/ 1282703 w 4603109"/>
                <a:gd name="connsiteY63" fmla="*/ 0 h 924402"/>
                <a:gd name="connsiteX64" fmla="*/ 1286178 w 4603109"/>
                <a:gd name="connsiteY64" fmla="*/ 0 h 924402"/>
                <a:gd name="connsiteX65" fmla="*/ 1295146 w 4603109"/>
                <a:gd name="connsiteY65" fmla="*/ 0 h 924402"/>
                <a:gd name="connsiteX66" fmla="*/ 1301651 w 4603109"/>
                <a:gd name="connsiteY66" fmla="*/ 0 h 924402"/>
                <a:gd name="connsiteX67" fmla="*/ 1302284 w 4603109"/>
                <a:gd name="connsiteY67" fmla="*/ 0 h 924402"/>
                <a:gd name="connsiteX68" fmla="*/ 1303313 w 4603109"/>
                <a:gd name="connsiteY68" fmla="*/ 0 h 924402"/>
                <a:gd name="connsiteX69" fmla="*/ 1312767 w 4603109"/>
                <a:gd name="connsiteY69" fmla="*/ 0 h 924402"/>
                <a:gd name="connsiteX70" fmla="*/ 1316242 w 4603109"/>
                <a:gd name="connsiteY70" fmla="*/ 0 h 924402"/>
                <a:gd name="connsiteX71" fmla="*/ 1321886 w 4603109"/>
                <a:gd name="connsiteY71" fmla="*/ 0 h 924402"/>
                <a:gd name="connsiteX72" fmla="*/ 1324685 w 4603109"/>
                <a:gd name="connsiteY72" fmla="*/ 0 h 924402"/>
                <a:gd name="connsiteX73" fmla="*/ 1325211 w 4603109"/>
                <a:gd name="connsiteY73" fmla="*/ 0 h 924402"/>
                <a:gd name="connsiteX74" fmla="*/ 1332348 w 4603109"/>
                <a:gd name="connsiteY74" fmla="*/ 0 h 924402"/>
                <a:gd name="connsiteX75" fmla="*/ 1332714 w 4603109"/>
                <a:gd name="connsiteY75" fmla="*/ 0 h 924402"/>
                <a:gd name="connsiteX76" fmla="*/ 1333135 w 4603109"/>
                <a:gd name="connsiteY76" fmla="*/ 0 h 924402"/>
                <a:gd name="connsiteX77" fmla="*/ 1348747 w 4603109"/>
                <a:gd name="connsiteY77" fmla="*/ 0 h 924402"/>
                <a:gd name="connsiteX78" fmla="*/ 1354749 w 4603109"/>
                <a:gd name="connsiteY78" fmla="*/ 0 h 924402"/>
                <a:gd name="connsiteX79" fmla="*/ 1378811 w 4603109"/>
                <a:gd name="connsiteY79" fmla="*/ 0 h 924402"/>
                <a:gd name="connsiteX80" fmla="*/ 1383745 w 4603109"/>
                <a:gd name="connsiteY80" fmla="*/ 0 h 924402"/>
                <a:gd name="connsiteX81" fmla="*/ 1385406 w 4603109"/>
                <a:gd name="connsiteY81" fmla="*/ 0 h 924402"/>
                <a:gd name="connsiteX82" fmla="*/ 1399356 w 4603109"/>
                <a:gd name="connsiteY82" fmla="*/ 0 h 924402"/>
                <a:gd name="connsiteX83" fmla="*/ 1400513 w 4603109"/>
                <a:gd name="connsiteY83" fmla="*/ 0 h 924402"/>
                <a:gd name="connsiteX84" fmla="*/ 1413947 w 4603109"/>
                <a:gd name="connsiteY84" fmla="*/ 0 h 924402"/>
                <a:gd name="connsiteX85" fmla="*/ 1414442 w 4603109"/>
                <a:gd name="connsiteY85" fmla="*/ 0 h 924402"/>
                <a:gd name="connsiteX86" fmla="*/ 1422915 w 4603109"/>
                <a:gd name="connsiteY86" fmla="*/ 0 h 924402"/>
                <a:gd name="connsiteX87" fmla="*/ 1426390 w 4603109"/>
                <a:gd name="connsiteY87" fmla="*/ 0 h 924402"/>
                <a:gd name="connsiteX88" fmla="*/ 1429420 w 4603109"/>
                <a:gd name="connsiteY88" fmla="*/ 0 h 924402"/>
                <a:gd name="connsiteX89" fmla="*/ 1430053 w 4603109"/>
                <a:gd name="connsiteY89" fmla="*/ 0 h 924402"/>
                <a:gd name="connsiteX90" fmla="*/ 1430206 w 4603109"/>
                <a:gd name="connsiteY90" fmla="*/ 0 h 924402"/>
                <a:gd name="connsiteX91" fmla="*/ 1430577 w 4603109"/>
                <a:gd name="connsiteY91" fmla="*/ 0 h 924402"/>
                <a:gd name="connsiteX92" fmla="*/ 1436843 w 4603109"/>
                <a:gd name="connsiteY92" fmla="*/ 0 h 924402"/>
                <a:gd name="connsiteX93" fmla="*/ 1444011 w 4603109"/>
                <a:gd name="connsiteY93" fmla="*/ 0 h 924402"/>
                <a:gd name="connsiteX94" fmla="*/ 1449655 w 4603109"/>
                <a:gd name="connsiteY94" fmla="*/ 0 h 924402"/>
                <a:gd name="connsiteX95" fmla="*/ 1452454 w 4603109"/>
                <a:gd name="connsiteY95" fmla="*/ 0 h 924402"/>
                <a:gd name="connsiteX96" fmla="*/ 1452980 w 4603109"/>
                <a:gd name="connsiteY96" fmla="*/ 0 h 924402"/>
                <a:gd name="connsiteX97" fmla="*/ 1456455 w 4603109"/>
                <a:gd name="connsiteY97" fmla="*/ 0 h 924402"/>
                <a:gd name="connsiteX98" fmla="*/ 1459664 w 4603109"/>
                <a:gd name="connsiteY98" fmla="*/ 0 h 924402"/>
                <a:gd name="connsiteX99" fmla="*/ 1460117 w 4603109"/>
                <a:gd name="connsiteY99" fmla="*/ 0 h 924402"/>
                <a:gd name="connsiteX100" fmla="*/ 1460483 w 4603109"/>
                <a:gd name="connsiteY100" fmla="*/ 0 h 924402"/>
                <a:gd name="connsiteX101" fmla="*/ 1460904 w 4603109"/>
                <a:gd name="connsiteY101" fmla="*/ 0 h 924402"/>
                <a:gd name="connsiteX102" fmla="*/ 1472926 w 4603109"/>
                <a:gd name="connsiteY102" fmla="*/ 0 h 924402"/>
                <a:gd name="connsiteX103" fmla="*/ 1482518 w 4603109"/>
                <a:gd name="connsiteY103" fmla="*/ 0 h 924402"/>
                <a:gd name="connsiteX104" fmla="*/ 1489729 w 4603109"/>
                <a:gd name="connsiteY104" fmla="*/ 0 h 924402"/>
                <a:gd name="connsiteX105" fmla="*/ 1504116 w 4603109"/>
                <a:gd name="connsiteY105" fmla="*/ 0 h 924402"/>
                <a:gd name="connsiteX106" fmla="*/ 1511514 w 4603109"/>
                <a:gd name="connsiteY106" fmla="*/ 0 h 924402"/>
                <a:gd name="connsiteX107" fmla="*/ 1524740 w 4603109"/>
                <a:gd name="connsiteY107" fmla="*/ 0 h 924402"/>
                <a:gd name="connsiteX108" fmla="*/ 1528282 w 4603109"/>
                <a:gd name="connsiteY108" fmla="*/ 0 h 924402"/>
                <a:gd name="connsiteX109" fmla="*/ 1531757 w 4603109"/>
                <a:gd name="connsiteY109" fmla="*/ 0 h 924402"/>
                <a:gd name="connsiteX110" fmla="*/ 1534181 w 4603109"/>
                <a:gd name="connsiteY110" fmla="*/ 0 h 924402"/>
                <a:gd name="connsiteX111" fmla="*/ 1542211 w 4603109"/>
                <a:gd name="connsiteY111" fmla="*/ 0 h 924402"/>
                <a:gd name="connsiteX112" fmla="*/ 1554159 w 4603109"/>
                <a:gd name="connsiteY112" fmla="*/ 0 h 924402"/>
                <a:gd name="connsiteX113" fmla="*/ 1557318 w 4603109"/>
                <a:gd name="connsiteY113" fmla="*/ 0 h 924402"/>
                <a:gd name="connsiteX114" fmla="*/ 1557975 w 4603109"/>
                <a:gd name="connsiteY114" fmla="*/ 0 h 924402"/>
                <a:gd name="connsiteX115" fmla="*/ 1558346 w 4603109"/>
                <a:gd name="connsiteY115" fmla="*/ 0 h 924402"/>
                <a:gd name="connsiteX116" fmla="*/ 1561822 w 4603109"/>
                <a:gd name="connsiteY116" fmla="*/ 0 h 924402"/>
                <a:gd name="connsiteX117" fmla="*/ 1564612 w 4603109"/>
                <a:gd name="connsiteY117" fmla="*/ 0 h 924402"/>
                <a:gd name="connsiteX118" fmla="*/ 1566857 w 4603109"/>
                <a:gd name="connsiteY118" fmla="*/ 0 h 924402"/>
                <a:gd name="connsiteX119" fmla="*/ 1576919 w 4603109"/>
                <a:gd name="connsiteY119" fmla="*/ 0 h 924402"/>
                <a:gd name="connsiteX120" fmla="*/ 1579719 w 4603109"/>
                <a:gd name="connsiteY120" fmla="*/ 0 h 924402"/>
                <a:gd name="connsiteX121" fmla="*/ 1584224 w 4603109"/>
                <a:gd name="connsiteY121" fmla="*/ 0 h 924402"/>
                <a:gd name="connsiteX122" fmla="*/ 1587382 w 4603109"/>
                <a:gd name="connsiteY122" fmla="*/ 0 h 924402"/>
                <a:gd name="connsiteX123" fmla="*/ 1587433 w 4603109"/>
                <a:gd name="connsiteY123" fmla="*/ 0 h 924402"/>
                <a:gd name="connsiteX124" fmla="*/ 1600695 w 4603109"/>
                <a:gd name="connsiteY124" fmla="*/ 0 h 924402"/>
                <a:gd name="connsiteX125" fmla="*/ 1606834 w 4603109"/>
                <a:gd name="connsiteY125" fmla="*/ 0 h 924402"/>
                <a:gd name="connsiteX126" fmla="*/ 1607256 w 4603109"/>
                <a:gd name="connsiteY126" fmla="*/ 0 h 924402"/>
                <a:gd name="connsiteX127" fmla="*/ 1608325 w 4603109"/>
                <a:gd name="connsiteY127" fmla="*/ 0 h 924402"/>
                <a:gd name="connsiteX128" fmla="*/ 1609783 w 4603109"/>
                <a:gd name="connsiteY128" fmla="*/ 0 h 924402"/>
                <a:gd name="connsiteX129" fmla="*/ 1617498 w 4603109"/>
                <a:gd name="connsiteY129" fmla="*/ 0 h 924402"/>
                <a:gd name="connsiteX130" fmla="*/ 1631885 w 4603109"/>
                <a:gd name="connsiteY130" fmla="*/ 0 h 924402"/>
                <a:gd name="connsiteX131" fmla="*/ 1636899 w 4603109"/>
                <a:gd name="connsiteY131" fmla="*/ 0 h 924402"/>
                <a:gd name="connsiteX132" fmla="*/ 1637320 w 4603109"/>
                <a:gd name="connsiteY132" fmla="*/ 0 h 924402"/>
                <a:gd name="connsiteX133" fmla="*/ 1637445 w 4603109"/>
                <a:gd name="connsiteY133" fmla="*/ 0 h 924402"/>
                <a:gd name="connsiteX134" fmla="*/ 1652509 w 4603109"/>
                <a:gd name="connsiteY134" fmla="*/ 0 h 924402"/>
                <a:gd name="connsiteX135" fmla="*/ 1659526 w 4603109"/>
                <a:gd name="connsiteY135" fmla="*/ 0 h 924402"/>
                <a:gd name="connsiteX136" fmla="*/ 1661950 w 4603109"/>
                <a:gd name="connsiteY136" fmla="*/ 0 h 924402"/>
                <a:gd name="connsiteX137" fmla="*/ 1664952 w 4603109"/>
                <a:gd name="connsiteY137" fmla="*/ 0 h 924402"/>
                <a:gd name="connsiteX138" fmla="*/ 1667212 w 4603109"/>
                <a:gd name="connsiteY138" fmla="*/ 0 h 924402"/>
                <a:gd name="connsiteX139" fmla="*/ 1685087 w 4603109"/>
                <a:gd name="connsiteY139" fmla="*/ 0 h 924402"/>
                <a:gd name="connsiteX140" fmla="*/ 1689591 w 4603109"/>
                <a:gd name="connsiteY140" fmla="*/ 0 h 924402"/>
                <a:gd name="connsiteX141" fmla="*/ 1694626 w 4603109"/>
                <a:gd name="connsiteY141" fmla="*/ 0 h 924402"/>
                <a:gd name="connsiteX142" fmla="*/ 1697276 w 4603109"/>
                <a:gd name="connsiteY142" fmla="*/ 0 h 924402"/>
                <a:gd name="connsiteX143" fmla="*/ 1698000 w 4603109"/>
                <a:gd name="connsiteY143" fmla="*/ 0 h 924402"/>
                <a:gd name="connsiteX144" fmla="*/ 1704688 w 4603109"/>
                <a:gd name="connsiteY144" fmla="*/ 0 h 924402"/>
                <a:gd name="connsiteX145" fmla="*/ 1707488 w 4603109"/>
                <a:gd name="connsiteY145" fmla="*/ 0 h 924402"/>
                <a:gd name="connsiteX146" fmla="*/ 1710963 w 4603109"/>
                <a:gd name="connsiteY146" fmla="*/ 0 h 924402"/>
                <a:gd name="connsiteX147" fmla="*/ 1715151 w 4603109"/>
                <a:gd name="connsiteY147" fmla="*/ 0 h 924402"/>
                <a:gd name="connsiteX148" fmla="*/ 1721928 w 4603109"/>
                <a:gd name="connsiteY148" fmla="*/ 0 h 924402"/>
                <a:gd name="connsiteX149" fmla="*/ 1734603 w 4603109"/>
                <a:gd name="connsiteY149" fmla="*/ 0 h 924402"/>
                <a:gd name="connsiteX150" fmla="*/ 1735025 w 4603109"/>
                <a:gd name="connsiteY150" fmla="*/ 0 h 924402"/>
                <a:gd name="connsiteX151" fmla="*/ 1735558 w 4603109"/>
                <a:gd name="connsiteY151" fmla="*/ 0 h 924402"/>
                <a:gd name="connsiteX152" fmla="*/ 1736094 w 4603109"/>
                <a:gd name="connsiteY152" fmla="*/ 0 h 924402"/>
                <a:gd name="connsiteX153" fmla="*/ 1737552 w 4603109"/>
                <a:gd name="connsiteY153" fmla="*/ 0 h 924402"/>
                <a:gd name="connsiteX154" fmla="*/ 1741027 w 4603109"/>
                <a:gd name="connsiteY154" fmla="*/ 0 h 924402"/>
                <a:gd name="connsiteX155" fmla="*/ 1747046 w 4603109"/>
                <a:gd name="connsiteY155" fmla="*/ 0 h 924402"/>
                <a:gd name="connsiteX156" fmla="*/ 1748537 w 4603109"/>
                <a:gd name="connsiteY156" fmla="*/ 0 h 924402"/>
                <a:gd name="connsiteX157" fmla="*/ 1753052 w 4603109"/>
                <a:gd name="connsiteY157" fmla="*/ 0 h 924402"/>
                <a:gd name="connsiteX158" fmla="*/ 1757499 w 4603109"/>
                <a:gd name="connsiteY158" fmla="*/ 0 h 924402"/>
                <a:gd name="connsiteX159" fmla="*/ 1764668 w 4603109"/>
                <a:gd name="connsiteY159" fmla="*/ 0 h 924402"/>
                <a:gd name="connsiteX160" fmla="*/ 1765089 w 4603109"/>
                <a:gd name="connsiteY160" fmla="*/ 0 h 924402"/>
                <a:gd name="connsiteX161" fmla="*/ 1765214 w 4603109"/>
                <a:gd name="connsiteY161" fmla="*/ 0 h 924402"/>
                <a:gd name="connsiteX162" fmla="*/ 1770320 w 4603109"/>
                <a:gd name="connsiteY162" fmla="*/ 0 h 924402"/>
                <a:gd name="connsiteX163" fmla="*/ 1777110 w 4603109"/>
                <a:gd name="connsiteY163" fmla="*/ 0 h 924402"/>
                <a:gd name="connsiteX164" fmla="*/ 1779774 w 4603109"/>
                <a:gd name="connsiteY164" fmla="*/ 0 h 924402"/>
                <a:gd name="connsiteX165" fmla="*/ 1792721 w 4603109"/>
                <a:gd name="connsiteY165" fmla="*/ 0 h 924402"/>
                <a:gd name="connsiteX166" fmla="*/ 1794981 w 4603109"/>
                <a:gd name="connsiteY166" fmla="*/ 0 h 924402"/>
                <a:gd name="connsiteX167" fmla="*/ 1825045 w 4603109"/>
                <a:gd name="connsiteY167" fmla="*/ 0 h 924402"/>
                <a:gd name="connsiteX168" fmla="*/ 1825769 w 4603109"/>
                <a:gd name="connsiteY168" fmla="*/ 0 h 924402"/>
                <a:gd name="connsiteX169" fmla="*/ 1838732 w 4603109"/>
                <a:gd name="connsiteY169" fmla="*/ 0 h 924402"/>
                <a:gd name="connsiteX170" fmla="*/ 1845818 w 4603109"/>
                <a:gd name="connsiteY170" fmla="*/ 0 h 924402"/>
                <a:gd name="connsiteX171" fmla="*/ 1849697 w 4603109"/>
                <a:gd name="connsiteY171" fmla="*/ 0 h 924402"/>
                <a:gd name="connsiteX172" fmla="*/ 1852412 w 4603109"/>
                <a:gd name="connsiteY172" fmla="*/ 0 h 924402"/>
                <a:gd name="connsiteX173" fmla="*/ 1853903 w 4603109"/>
                <a:gd name="connsiteY173" fmla="*/ 0 h 924402"/>
                <a:gd name="connsiteX174" fmla="*/ 1863327 w 4603109"/>
                <a:gd name="connsiteY174" fmla="*/ 0 h 924402"/>
                <a:gd name="connsiteX175" fmla="*/ 1868796 w 4603109"/>
                <a:gd name="connsiteY175" fmla="*/ 0 h 924402"/>
                <a:gd name="connsiteX176" fmla="*/ 1874815 w 4603109"/>
                <a:gd name="connsiteY176" fmla="*/ 0 h 924402"/>
                <a:gd name="connsiteX177" fmla="*/ 1876306 w 4603109"/>
                <a:gd name="connsiteY177" fmla="*/ 0 h 924402"/>
                <a:gd name="connsiteX178" fmla="*/ 1880821 w 4603109"/>
                <a:gd name="connsiteY178" fmla="*/ 0 h 924402"/>
                <a:gd name="connsiteX179" fmla="*/ 1882477 w 4603109"/>
                <a:gd name="connsiteY179" fmla="*/ 0 h 924402"/>
                <a:gd name="connsiteX180" fmla="*/ 1883936 w 4603109"/>
                <a:gd name="connsiteY180" fmla="*/ 0 h 924402"/>
                <a:gd name="connsiteX181" fmla="*/ 1885268 w 4603109"/>
                <a:gd name="connsiteY181" fmla="*/ 0 h 924402"/>
                <a:gd name="connsiteX182" fmla="*/ 1896427 w 4603109"/>
                <a:gd name="connsiteY182" fmla="*/ 0 h 924402"/>
                <a:gd name="connsiteX183" fmla="*/ 1898089 w 4603109"/>
                <a:gd name="connsiteY183" fmla="*/ 0 h 924402"/>
                <a:gd name="connsiteX184" fmla="*/ 1904879 w 4603109"/>
                <a:gd name="connsiteY184" fmla="*/ 0 h 924402"/>
                <a:gd name="connsiteX185" fmla="*/ 1907543 w 4603109"/>
                <a:gd name="connsiteY185" fmla="*/ 0 h 924402"/>
                <a:gd name="connsiteX186" fmla="*/ 1911018 w 4603109"/>
                <a:gd name="connsiteY186" fmla="*/ 0 h 924402"/>
                <a:gd name="connsiteX187" fmla="*/ 1919986 w 4603109"/>
                <a:gd name="connsiteY187" fmla="*/ 0 h 924402"/>
                <a:gd name="connsiteX188" fmla="*/ 1927124 w 4603109"/>
                <a:gd name="connsiteY188" fmla="*/ 0 h 924402"/>
                <a:gd name="connsiteX189" fmla="*/ 1927489 w 4603109"/>
                <a:gd name="connsiteY189" fmla="*/ 0 h 924402"/>
                <a:gd name="connsiteX190" fmla="*/ 1927911 w 4603109"/>
                <a:gd name="connsiteY190" fmla="*/ 0 h 924402"/>
                <a:gd name="connsiteX191" fmla="*/ 1929402 w 4603109"/>
                <a:gd name="connsiteY191" fmla="*/ 0 h 924402"/>
                <a:gd name="connsiteX192" fmla="*/ 1946726 w 4603109"/>
                <a:gd name="connsiteY192" fmla="*/ 0 h 924402"/>
                <a:gd name="connsiteX193" fmla="*/ 1949525 w 4603109"/>
                <a:gd name="connsiteY193" fmla="*/ 0 h 924402"/>
                <a:gd name="connsiteX194" fmla="*/ 1957554 w 4603109"/>
                <a:gd name="connsiteY194" fmla="*/ 0 h 924402"/>
                <a:gd name="connsiteX195" fmla="*/ 1957975 w 4603109"/>
                <a:gd name="connsiteY195" fmla="*/ 0 h 924402"/>
                <a:gd name="connsiteX196" fmla="*/ 1973587 w 4603109"/>
                <a:gd name="connsiteY196" fmla="*/ 0 h 924402"/>
                <a:gd name="connsiteX197" fmla="*/ 1978520 w 4603109"/>
                <a:gd name="connsiteY197" fmla="*/ 0 h 924402"/>
                <a:gd name="connsiteX198" fmla="*/ 1980012 w 4603109"/>
                <a:gd name="connsiteY198" fmla="*/ 0 h 924402"/>
                <a:gd name="connsiteX199" fmla="*/ 1980181 w 4603109"/>
                <a:gd name="connsiteY199" fmla="*/ 0 h 924402"/>
                <a:gd name="connsiteX200" fmla="*/ 1981672 w 4603109"/>
                <a:gd name="connsiteY200" fmla="*/ 0 h 924402"/>
                <a:gd name="connsiteX201" fmla="*/ 2008585 w 4603109"/>
                <a:gd name="connsiteY201" fmla="*/ 0 h 924402"/>
                <a:gd name="connsiteX202" fmla="*/ 2009218 w 4603109"/>
                <a:gd name="connsiteY202" fmla="*/ 0 h 924402"/>
                <a:gd name="connsiteX203" fmla="*/ 2010246 w 4603109"/>
                <a:gd name="connsiteY203" fmla="*/ 0 h 924402"/>
                <a:gd name="connsiteX204" fmla="*/ 2010709 w 4603109"/>
                <a:gd name="connsiteY204" fmla="*/ 0 h 924402"/>
                <a:gd name="connsiteX205" fmla="*/ 2011705 w 4603109"/>
                <a:gd name="connsiteY205" fmla="*/ 0 h 924402"/>
                <a:gd name="connsiteX206" fmla="*/ 2024147 w 4603109"/>
                <a:gd name="connsiteY206" fmla="*/ 0 h 924402"/>
                <a:gd name="connsiteX207" fmla="*/ 2024196 w 4603109"/>
                <a:gd name="connsiteY207" fmla="*/ 0 h 924402"/>
                <a:gd name="connsiteX208" fmla="*/ 2024981 w 4603109"/>
                <a:gd name="connsiteY208" fmla="*/ 0 h 924402"/>
                <a:gd name="connsiteX209" fmla="*/ 2025353 w 4603109"/>
                <a:gd name="connsiteY209" fmla="*/ 0 h 924402"/>
                <a:gd name="connsiteX210" fmla="*/ 2026473 w 4603109"/>
                <a:gd name="connsiteY210" fmla="*/ 0 h 924402"/>
                <a:gd name="connsiteX211" fmla="*/ 2031619 w 4603109"/>
                <a:gd name="connsiteY211" fmla="*/ 0 h 924402"/>
                <a:gd name="connsiteX212" fmla="*/ 2033110 w 4603109"/>
                <a:gd name="connsiteY212" fmla="*/ 0 h 924402"/>
                <a:gd name="connsiteX213" fmla="*/ 2038787 w 4603109"/>
                <a:gd name="connsiteY213" fmla="*/ 0 h 924402"/>
                <a:gd name="connsiteX214" fmla="*/ 2039282 w 4603109"/>
                <a:gd name="connsiteY214" fmla="*/ 0 h 924402"/>
                <a:gd name="connsiteX215" fmla="*/ 2047755 w 4603109"/>
                <a:gd name="connsiteY215" fmla="*/ 0 h 924402"/>
                <a:gd name="connsiteX216" fmla="*/ 2051230 w 4603109"/>
                <a:gd name="connsiteY216" fmla="*/ 0 h 924402"/>
                <a:gd name="connsiteX217" fmla="*/ 2054893 w 4603109"/>
                <a:gd name="connsiteY217" fmla="*/ 0 h 924402"/>
                <a:gd name="connsiteX218" fmla="*/ 2055046 w 4603109"/>
                <a:gd name="connsiteY218" fmla="*/ 0 h 924402"/>
                <a:gd name="connsiteX219" fmla="*/ 2055258 w 4603109"/>
                <a:gd name="connsiteY219" fmla="*/ 0 h 924402"/>
                <a:gd name="connsiteX220" fmla="*/ 2055680 w 4603109"/>
                <a:gd name="connsiteY220" fmla="*/ 0 h 924402"/>
                <a:gd name="connsiteX221" fmla="*/ 2057171 w 4603109"/>
                <a:gd name="connsiteY221" fmla="*/ 0 h 924402"/>
                <a:gd name="connsiteX222" fmla="*/ 2061683 w 4603109"/>
                <a:gd name="connsiteY222" fmla="*/ 0 h 924402"/>
                <a:gd name="connsiteX223" fmla="*/ 2067702 w 4603109"/>
                <a:gd name="connsiteY223" fmla="*/ 0 h 924402"/>
                <a:gd name="connsiteX224" fmla="*/ 2074495 w 4603109"/>
                <a:gd name="connsiteY224" fmla="*/ 0 h 924402"/>
                <a:gd name="connsiteX225" fmla="*/ 2077294 w 4603109"/>
                <a:gd name="connsiteY225" fmla="*/ 0 h 924402"/>
                <a:gd name="connsiteX226" fmla="*/ 2084504 w 4603109"/>
                <a:gd name="connsiteY226" fmla="*/ 0 h 924402"/>
                <a:gd name="connsiteX227" fmla="*/ 2085323 w 4603109"/>
                <a:gd name="connsiteY227" fmla="*/ 0 h 924402"/>
                <a:gd name="connsiteX228" fmla="*/ 2085744 w 4603109"/>
                <a:gd name="connsiteY228" fmla="*/ 0 h 924402"/>
                <a:gd name="connsiteX229" fmla="*/ 2097766 w 4603109"/>
                <a:gd name="connsiteY229" fmla="*/ 0 h 924402"/>
                <a:gd name="connsiteX230" fmla="*/ 2106289 w 4603109"/>
                <a:gd name="connsiteY230" fmla="*/ 0 h 924402"/>
                <a:gd name="connsiteX231" fmla="*/ 2107781 w 4603109"/>
                <a:gd name="connsiteY231" fmla="*/ 0 h 924402"/>
                <a:gd name="connsiteX232" fmla="*/ 2128956 w 4603109"/>
                <a:gd name="connsiteY232" fmla="*/ 0 h 924402"/>
                <a:gd name="connsiteX233" fmla="*/ 2129514 w 4603109"/>
                <a:gd name="connsiteY233" fmla="*/ 0 h 924402"/>
                <a:gd name="connsiteX234" fmla="*/ 2136354 w 4603109"/>
                <a:gd name="connsiteY234" fmla="*/ 0 h 924402"/>
                <a:gd name="connsiteX235" fmla="*/ 2136987 w 4603109"/>
                <a:gd name="connsiteY235" fmla="*/ 0 h 924402"/>
                <a:gd name="connsiteX236" fmla="*/ 2138478 w 4603109"/>
                <a:gd name="connsiteY236" fmla="*/ 0 h 924402"/>
                <a:gd name="connsiteX237" fmla="*/ 2151916 w 4603109"/>
                <a:gd name="connsiteY237" fmla="*/ 0 h 924402"/>
                <a:gd name="connsiteX238" fmla="*/ 2152750 w 4603109"/>
                <a:gd name="connsiteY238" fmla="*/ 0 h 924402"/>
                <a:gd name="connsiteX239" fmla="*/ 2153122 w 4603109"/>
                <a:gd name="connsiteY239" fmla="*/ 0 h 924402"/>
                <a:gd name="connsiteX240" fmla="*/ 2154242 w 4603109"/>
                <a:gd name="connsiteY240" fmla="*/ 0 h 924402"/>
                <a:gd name="connsiteX241" fmla="*/ 2156597 w 4603109"/>
                <a:gd name="connsiteY241" fmla="*/ 0 h 924402"/>
                <a:gd name="connsiteX242" fmla="*/ 2159388 w 4603109"/>
                <a:gd name="connsiteY242" fmla="*/ 0 h 924402"/>
                <a:gd name="connsiteX243" fmla="*/ 2160879 w 4603109"/>
                <a:gd name="connsiteY243" fmla="*/ 0 h 924402"/>
                <a:gd name="connsiteX244" fmla="*/ 2161633 w 4603109"/>
                <a:gd name="connsiteY244" fmla="*/ 0 h 924402"/>
                <a:gd name="connsiteX245" fmla="*/ 2167051 w 4603109"/>
                <a:gd name="connsiteY245" fmla="*/ 0 h 924402"/>
                <a:gd name="connsiteX246" fmla="*/ 2178999 w 4603109"/>
                <a:gd name="connsiteY246" fmla="*/ 0 h 924402"/>
                <a:gd name="connsiteX247" fmla="*/ 2182158 w 4603109"/>
                <a:gd name="connsiteY247" fmla="*/ 0 h 924402"/>
                <a:gd name="connsiteX248" fmla="*/ 2182815 w 4603109"/>
                <a:gd name="connsiteY248" fmla="*/ 0 h 924402"/>
                <a:gd name="connsiteX249" fmla="*/ 2188666 w 4603109"/>
                <a:gd name="connsiteY249" fmla="*/ 0 h 924402"/>
                <a:gd name="connsiteX250" fmla="*/ 2189452 w 4603109"/>
                <a:gd name="connsiteY250" fmla="*/ 0 h 924402"/>
                <a:gd name="connsiteX251" fmla="*/ 2191697 w 4603109"/>
                <a:gd name="connsiteY251" fmla="*/ 0 h 924402"/>
                <a:gd name="connsiteX252" fmla="*/ 2195471 w 4603109"/>
                <a:gd name="connsiteY252" fmla="*/ 0 h 924402"/>
                <a:gd name="connsiteX253" fmla="*/ 2201759 w 4603109"/>
                <a:gd name="connsiteY253" fmla="*/ 0 h 924402"/>
                <a:gd name="connsiteX254" fmla="*/ 2203100 w 4603109"/>
                <a:gd name="connsiteY254" fmla="*/ 0 h 924402"/>
                <a:gd name="connsiteX255" fmla="*/ 2204559 w 4603109"/>
                <a:gd name="connsiteY255" fmla="*/ 0 h 924402"/>
                <a:gd name="connsiteX256" fmla="*/ 2204591 w 4603109"/>
                <a:gd name="connsiteY256" fmla="*/ 0 h 924402"/>
                <a:gd name="connsiteX257" fmla="*/ 2212273 w 4603109"/>
                <a:gd name="connsiteY257" fmla="*/ 0 h 924402"/>
                <a:gd name="connsiteX258" fmla="*/ 2225535 w 4603109"/>
                <a:gd name="connsiteY258" fmla="*/ 0 h 924402"/>
                <a:gd name="connsiteX259" fmla="*/ 2231674 w 4603109"/>
                <a:gd name="connsiteY259" fmla="*/ 0 h 924402"/>
                <a:gd name="connsiteX260" fmla="*/ 2232096 w 4603109"/>
                <a:gd name="connsiteY260" fmla="*/ 0 h 924402"/>
                <a:gd name="connsiteX261" fmla="*/ 2232220 w 4603109"/>
                <a:gd name="connsiteY261" fmla="*/ 0 h 924402"/>
                <a:gd name="connsiteX262" fmla="*/ 2233118 w 4603109"/>
                <a:gd name="connsiteY262" fmla="*/ 0 h 924402"/>
                <a:gd name="connsiteX263" fmla="*/ 2233165 w 4603109"/>
                <a:gd name="connsiteY263" fmla="*/ 0 h 924402"/>
                <a:gd name="connsiteX264" fmla="*/ 2256725 w 4603109"/>
                <a:gd name="connsiteY264" fmla="*/ 0 h 924402"/>
                <a:gd name="connsiteX265" fmla="*/ 2257283 w 4603109"/>
                <a:gd name="connsiteY265" fmla="*/ 0 h 924402"/>
                <a:gd name="connsiteX266" fmla="*/ 2262285 w 4603109"/>
                <a:gd name="connsiteY266" fmla="*/ 0 h 924402"/>
                <a:gd name="connsiteX267" fmla="*/ 2284366 w 4603109"/>
                <a:gd name="connsiteY267" fmla="*/ 0 h 924402"/>
                <a:gd name="connsiteX268" fmla="*/ 2289402 w 4603109"/>
                <a:gd name="connsiteY268" fmla="*/ 0 h 924402"/>
                <a:gd name="connsiteX269" fmla="*/ 2292052 w 4603109"/>
                <a:gd name="connsiteY269" fmla="*/ 0 h 924402"/>
                <a:gd name="connsiteX270" fmla="*/ 2299271 w 4603109"/>
                <a:gd name="connsiteY270" fmla="*/ 0 h 924402"/>
                <a:gd name="connsiteX271" fmla="*/ 2308721 w 4603109"/>
                <a:gd name="connsiteY271" fmla="*/ 0 h 924402"/>
                <a:gd name="connsiteX272" fmla="*/ 2309927 w 4603109"/>
                <a:gd name="connsiteY272" fmla="*/ 0 h 924402"/>
                <a:gd name="connsiteX273" fmla="*/ 2316435 w 4603109"/>
                <a:gd name="connsiteY273" fmla="*/ 0 h 924402"/>
                <a:gd name="connsiteX274" fmla="*/ 2316703 w 4603109"/>
                <a:gd name="connsiteY274" fmla="*/ 0 h 924402"/>
                <a:gd name="connsiteX275" fmla="*/ 2319466 w 4603109"/>
                <a:gd name="connsiteY275" fmla="*/ 0 h 924402"/>
                <a:gd name="connsiteX276" fmla="*/ 2322840 w 4603109"/>
                <a:gd name="connsiteY276" fmla="*/ 0 h 924402"/>
                <a:gd name="connsiteX277" fmla="*/ 2329528 w 4603109"/>
                <a:gd name="connsiteY277" fmla="*/ 0 h 924402"/>
                <a:gd name="connsiteX278" fmla="*/ 2330869 w 4603109"/>
                <a:gd name="connsiteY278" fmla="*/ 0 h 924402"/>
                <a:gd name="connsiteX279" fmla="*/ 2332328 w 4603109"/>
                <a:gd name="connsiteY279" fmla="*/ 0 h 924402"/>
                <a:gd name="connsiteX280" fmla="*/ 2332360 w 4603109"/>
                <a:gd name="connsiteY280" fmla="*/ 0 h 924402"/>
                <a:gd name="connsiteX281" fmla="*/ 2335803 w 4603109"/>
                <a:gd name="connsiteY281" fmla="*/ 0 h 924402"/>
                <a:gd name="connsiteX282" fmla="*/ 2343312 w 4603109"/>
                <a:gd name="connsiteY282" fmla="*/ 0 h 924402"/>
                <a:gd name="connsiteX283" fmla="*/ 2344804 w 4603109"/>
                <a:gd name="connsiteY283" fmla="*/ 0 h 924402"/>
                <a:gd name="connsiteX284" fmla="*/ 2346768 w 4603109"/>
                <a:gd name="connsiteY284" fmla="*/ 0 h 924402"/>
                <a:gd name="connsiteX285" fmla="*/ 2347827 w 4603109"/>
                <a:gd name="connsiteY285" fmla="*/ 0 h 924402"/>
                <a:gd name="connsiteX286" fmla="*/ 2352274 w 4603109"/>
                <a:gd name="connsiteY286" fmla="*/ 0 h 924402"/>
                <a:gd name="connsiteX287" fmla="*/ 2359443 w 4603109"/>
                <a:gd name="connsiteY287" fmla="*/ 0 h 924402"/>
                <a:gd name="connsiteX288" fmla="*/ 2359865 w 4603109"/>
                <a:gd name="connsiteY288" fmla="*/ 0 h 924402"/>
                <a:gd name="connsiteX289" fmla="*/ 2359989 w 4603109"/>
                <a:gd name="connsiteY289" fmla="*/ 0 h 924402"/>
                <a:gd name="connsiteX290" fmla="*/ 2360887 w 4603109"/>
                <a:gd name="connsiteY290" fmla="*/ 0 h 924402"/>
                <a:gd name="connsiteX291" fmla="*/ 2360934 w 4603109"/>
                <a:gd name="connsiteY291" fmla="*/ 0 h 924402"/>
                <a:gd name="connsiteX292" fmla="*/ 2371886 w 4603109"/>
                <a:gd name="connsiteY292" fmla="*/ 0 h 924402"/>
                <a:gd name="connsiteX293" fmla="*/ 2373377 w 4603109"/>
                <a:gd name="connsiteY293" fmla="*/ 0 h 924402"/>
                <a:gd name="connsiteX294" fmla="*/ 2377892 w 4603109"/>
                <a:gd name="connsiteY294" fmla="*/ 0 h 924402"/>
                <a:gd name="connsiteX295" fmla="*/ 2382339 w 4603109"/>
                <a:gd name="connsiteY295" fmla="*/ 0 h 924402"/>
                <a:gd name="connsiteX296" fmla="*/ 2390054 w 4603109"/>
                <a:gd name="connsiteY296" fmla="*/ 0 h 924402"/>
                <a:gd name="connsiteX297" fmla="*/ 2419821 w 4603109"/>
                <a:gd name="connsiteY297" fmla="*/ 0 h 924402"/>
                <a:gd name="connsiteX298" fmla="*/ 2427040 w 4603109"/>
                <a:gd name="connsiteY298" fmla="*/ 0 h 924402"/>
                <a:gd name="connsiteX299" fmla="*/ 2436490 w 4603109"/>
                <a:gd name="connsiteY299" fmla="*/ 0 h 924402"/>
                <a:gd name="connsiteX300" fmla="*/ 2444472 w 4603109"/>
                <a:gd name="connsiteY300" fmla="*/ 0 h 924402"/>
                <a:gd name="connsiteX301" fmla="*/ 2448678 w 4603109"/>
                <a:gd name="connsiteY301" fmla="*/ 0 h 924402"/>
                <a:gd name="connsiteX302" fmla="*/ 2450171 w 4603109"/>
                <a:gd name="connsiteY302" fmla="*/ 0 h 924402"/>
                <a:gd name="connsiteX303" fmla="*/ 2450609 w 4603109"/>
                <a:gd name="connsiteY303" fmla="*/ 0 h 924402"/>
                <a:gd name="connsiteX304" fmla="*/ 2463572 w 4603109"/>
                <a:gd name="connsiteY304" fmla="*/ 0 h 924402"/>
                <a:gd name="connsiteX305" fmla="*/ 2471081 w 4603109"/>
                <a:gd name="connsiteY305" fmla="*/ 0 h 924402"/>
                <a:gd name="connsiteX306" fmla="*/ 2472573 w 4603109"/>
                <a:gd name="connsiteY306" fmla="*/ 0 h 924402"/>
                <a:gd name="connsiteX307" fmla="*/ 2474537 w 4603109"/>
                <a:gd name="connsiteY307" fmla="*/ 0 h 924402"/>
                <a:gd name="connsiteX308" fmla="*/ 2475596 w 4603109"/>
                <a:gd name="connsiteY308" fmla="*/ 0 h 924402"/>
                <a:gd name="connsiteX309" fmla="*/ 2477252 w 4603109"/>
                <a:gd name="connsiteY309" fmla="*/ 0 h 924402"/>
                <a:gd name="connsiteX310" fmla="*/ 2478712 w 4603109"/>
                <a:gd name="connsiteY310" fmla="*/ 0 h 924402"/>
                <a:gd name="connsiteX311" fmla="*/ 2478743 w 4603109"/>
                <a:gd name="connsiteY311" fmla="*/ 0 h 924402"/>
                <a:gd name="connsiteX312" fmla="*/ 2480043 w 4603109"/>
                <a:gd name="connsiteY312" fmla="*/ 0 h 924402"/>
                <a:gd name="connsiteX313" fmla="*/ 2499655 w 4603109"/>
                <a:gd name="connsiteY313" fmla="*/ 0 h 924402"/>
                <a:gd name="connsiteX314" fmla="*/ 2501146 w 4603109"/>
                <a:gd name="connsiteY314" fmla="*/ 0 h 924402"/>
                <a:gd name="connsiteX315" fmla="*/ 2505661 w 4603109"/>
                <a:gd name="connsiteY315" fmla="*/ 0 h 924402"/>
                <a:gd name="connsiteX316" fmla="*/ 2508776 w 4603109"/>
                <a:gd name="connsiteY316" fmla="*/ 0 h 924402"/>
                <a:gd name="connsiteX317" fmla="*/ 2510108 w 4603109"/>
                <a:gd name="connsiteY317" fmla="*/ 0 h 924402"/>
                <a:gd name="connsiteX318" fmla="*/ 2524178 w 4603109"/>
                <a:gd name="connsiteY318" fmla="*/ 0 h 924402"/>
                <a:gd name="connsiteX319" fmla="*/ 2525248 w 4603109"/>
                <a:gd name="connsiteY319" fmla="*/ 0 h 924402"/>
                <a:gd name="connsiteX320" fmla="*/ 2525669 w 4603109"/>
                <a:gd name="connsiteY320" fmla="*/ 0 h 924402"/>
                <a:gd name="connsiteX321" fmla="*/ 2552329 w 4603109"/>
                <a:gd name="connsiteY321" fmla="*/ 0 h 924402"/>
                <a:gd name="connsiteX322" fmla="*/ 2552751 w 4603109"/>
                <a:gd name="connsiteY322" fmla="*/ 0 h 924402"/>
                <a:gd name="connsiteX323" fmla="*/ 2554242 w 4603109"/>
                <a:gd name="connsiteY323" fmla="*/ 0 h 924402"/>
                <a:gd name="connsiteX324" fmla="*/ 2574787 w 4603109"/>
                <a:gd name="connsiteY324" fmla="*/ 0 h 924402"/>
                <a:gd name="connsiteX325" fmla="*/ 2576279 w 4603109"/>
                <a:gd name="connsiteY325" fmla="*/ 0 h 924402"/>
                <a:gd name="connsiteX326" fmla="*/ 2576447 w 4603109"/>
                <a:gd name="connsiteY326" fmla="*/ 0 h 924402"/>
                <a:gd name="connsiteX327" fmla="*/ 2577940 w 4603109"/>
                <a:gd name="connsiteY327" fmla="*/ 0 h 924402"/>
                <a:gd name="connsiteX328" fmla="*/ 2603360 w 4603109"/>
                <a:gd name="connsiteY328" fmla="*/ 0 h 924402"/>
                <a:gd name="connsiteX329" fmla="*/ 2604852 w 4603109"/>
                <a:gd name="connsiteY329" fmla="*/ 0 h 924402"/>
                <a:gd name="connsiteX330" fmla="*/ 2605021 w 4603109"/>
                <a:gd name="connsiteY330" fmla="*/ 0 h 924402"/>
                <a:gd name="connsiteX331" fmla="*/ 2605484 w 4603109"/>
                <a:gd name="connsiteY331" fmla="*/ 0 h 924402"/>
                <a:gd name="connsiteX332" fmla="*/ 2606481 w 4603109"/>
                <a:gd name="connsiteY332" fmla="*/ 0 h 924402"/>
                <a:gd name="connsiteX333" fmla="*/ 2606512 w 4603109"/>
                <a:gd name="connsiteY333" fmla="*/ 0 h 924402"/>
                <a:gd name="connsiteX334" fmla="*/ 2606976 w 4603109"/>
                <a:gd name="connsiteY334" fmla="*/ 0 h 924402"/>
                <a:gd name="connsiteX335" fmla="*/ 2618923 w 4603109"/>
                <a:gd name="connsiteY335" fmla="*/ 0 h 924402"/>
                <a:gd name="connsiteX336" fmla="*/ 2621248 w 4603109"/>
                <a:gd name="connsiteY336" fmla="*/ 0 h 924402"/>
                <a:gd name="connsiteX337" fmla="*/ 2622740 w 4603109"/>
                <a:gd name="connsiteY337" fmla="*/ 0 h 924402"/>
                <a:gd name="connsiteX338" fmla="*/ 2627885 w 4603109"/>
                <a:gd name="connsiteY338" fmla="*/ 0 h 924402"/>
                <a:gd name="connsiteX339" fmla="*/ 2629377 w 4603109"/>
                <a:gd name="connsiteY339" fmla="*/ 0 h 924402"/>
                <a:gd name="connsiteX340" fmla="*/ 2634058 w 4603109"/>
                <a:gd name="connsiteY340" fmla="*/ 0 h 924402"/>
                <a:gd name="connsiteX341" fmla="*/ 2635549 w 4603109"/>
                <a:gd name="connsiteY341" fmla="*/ 0 h 924402"/>
                <a:gd name="connsiteX342" fmla="*/ 2636545 w 4603109"/>
                <a:gd name="connsiteY342" fmla="*/ 0 h 924402"/>
                <a:gd name="connsiteX343" fmla="*/ 2648987 w 4603109"/>
                <a:gd name="connsiteY343" fmla="*/ 0 h 924402"/>
                <a:gd name="connsiteX344" fmla="*/ 2649821 w 4603109"/>
                <a:gd name="connsiteY344" fmla="*/ 0 h 924402"/>
                <a:gd name="connsiteX345" fmla="*/ 2651313 w 4603109"/>
                <a:gd name="connsiteY345" fmla="*/ 0 h 924402"/>
                <a:gd name="connsiteX346" fmla="*/ 2651947 w 4603109"/>
                <a:gd name="connsiteY346" fmla="*/ 0 h 924402"/>
                <a:gd name="connsiteX347" fmla="*/ 2653017 w 4603109"/>
                <a:gd name="connsiteY347" fmla="*/ 0 h 924402"/>
                <a:gd name="connsiteX348" fmla="*/ 2653438 w 4603109"/>
                <a:gd name="connsiteY348" fmla="*/ 0 h 924402"/>
                <a:gd name="connsiteX349" fmla="*/ 2656459 w 4603109"/>
                <a:gd name="connsiteY349" fmla="*/ 0 h 924402"/>
                <a:gd name="connsiteX350" fmla="*/ 2657950 w 4603109"/>
                <a:gd name="connsiteY350" fmla="*/ 0 h 924402"/>
                <a:gd name="connsiteX351" fmla="*/ 2665460 w 4603109"/>
                <a:gd name="connsiteY351" fmla="*/ 0 h 924402"/>
                <a:gd name="connsiteX352" fmla="*/ 2680098 w 4603109"/>
                <a:gd name="connsiteY352" fmla="*/ 0 h 924402"/>
                <a:gd name="connsiteX353" fmla="*/ 2680520 w 4603109"/>
                <a:gd name="connsiteY353" fmla="*/ 0 h 924402"/>
                <a:gd name="connsiteX354" fmla="*/ 2682011 w 4603109"/>
                <a:gd name="connsiteY354" fmla="*/ 0 h 924402"/>
                <a:gd name="connsiteX355" fmla="*/ 2692542 w 4603109"/>
                <a:gd name="connsiteY355" fmla="*/ 0 h 924402"/>
                <a:gd name="connsiteX356" fmla="*/ 2702556 w 4603109"/>
                <a:gd name="connsiteY356" fmla="*/ 0 h 924402"/>
                <a:gd name="connsiteX357" fmla="*/ 2704048 w 4603109"/>
                <a:gd name="connsiteY357" fmla="*/ 0 h 924402"/>
                <a:gd name="connsiteX358" fmla="*/ 2724289 w 4603109"/>
                <a:gd name="connsiteY358" fmla="*/ 0 h 924402"/>
                <a:gd name="connsiteX359" fmla="*/ 2731129 w 4603109"/>
                <a:gd name="connsiteY359" fmla="*/ 0 h 924402"/>
                <a:gd name="connsiteX360" fmla="*/ 2732621 w 4603109"/>
                <a:gd name="connsiteY360" fmla="*/ 0 h 924402"/>
                <a:gd name="connsiteX361" fmla="*/ 2733253 w 4603109"/>
                <a:gd name="connsiteY361" fmla="*/ 0 h 924402"/>
                <a:gd name="connsiteX362" fmla="*/ 2734745 w 4603109"/>
                <a:gd name="connsiteY362" fmla="*/ 0 h 924402"/>
                <a:gd name="connsiteX363" fmla="*/ 2746692 w 4603109"/>
                <a:gd name="connsiteY363" fmla="*/ 0 h 924402"/>
                <a:gd name="connsiteX364" fmla="*/ 2749017 w 4603109"/>
                <a:gd name="connsiteY364" fmla="*/ 0 h 924402"/>
                <a:gd name="connsiteX365" fmla="*/ 2750509 w 4603109"/>
                <a:gd name="connsiteY365" fmla="*/ 0 h 924402"/>
                <a:gd name="connsiteX366" fmla="*/ 2754354 w 4603109"/>
                <a:gd name="connsiteY366" fmla="*/ 0 h 924402"/>
                <a:gd name="connsiteX367" fmla="*/ 2755654 w 4603109"/>
                <a:gd name="connsiteY367" fmla="*/ 0 h 924402"/>
                <a:gd name="connsiteX368" fmla="*/ 2757146 w 4603109"/>
                <a:gd name="connsiteY368" fmla="*/ 0 h 924402"/>
                <a:gd name="connsiteX369" fmla="*/ 2761827 w 4603109"/>
                <a:gd name="connsiteY369" fmla="*/ 0 h 924402"/>
                <a:gd name="connsiteX370" fmla="*/ 2763318 w 4603109"/>
                <a:gd name="connsiteY370" fmla="*/ 0 h 924402"/>
                <a:gd name="connsiteX371" fmla="*/ 2776756 w 4603109"/>
                <a:gd name="connsiteY371" fmla="*/ 0 h 924402"/>
                <a:gd name="connsiteX372" fmla="*/ 2777590 w 4603109"/>
                <a:gd name="connsiteY372" fmla="*/ 0 h 924402"/>
                <a:gd name="connsiteX373" fmla="*/ 2779082 w 4603109"/>
                <a:gd name="connsiteY373" fmla="*/ 0 h 924402"/>
                <a:gd name="connsiteX374" fmla="*/ 2783442 w 4603109"/>
                <a:gd name="connsiteY374" fmla="*/ 0 h 924402"/>
                <a:gd name="connsiteX375" fmla="*/ 2784228 w 4603109"/>
                <a:gd name="connsiteY375" fmla="*/ 0 h 924402"/>
                <a:gd name="connsiteX376" fmla="*/ 2785719 w 4603109"/>
                <a:gd name="connsiteY376" fmla="*/ 0 h 924402"/>
                <a:gd name="connsiteX377" fmla="*/ 2786473 w 4603109"/>
                <a:gd name="connsiteY377" fmla="*/ 0 h 924402"/>
                <a:gd name="connsiteX378" fmla="*/ 2793229 w 4603109"/>
                <a:gd name="connsiteY378" fmla="*/ 0 h 924402"/>
                <a:gd name="connsiteX379" fmla="*/ 2799367 w 4603109"/>
                <a:gd name="connsiteY379" fmla="*/ 0 h 924402"/>
                <a:gd name="connsiteX380" fmla="*/ 2813506 w 4603109"/>
                <a:gd name="connsiteY380" fmla="*/ 0 h 924402"/>
                <a:gd name="connsiteX381" fmla="*/ 2820311 w 4603109"/>
                <a:gd name="connsiteY381" fmla="*/ 0 h 924402"/>
                <a:gd name="connsiteX382" fmla="*/ 2827893 w 4603109"/>
                <a:gd name="connsiteY382" fmla="*/ 0 h 924402"/>
                <a:gd name="connsiteX383" fmla="*/ 2827940 w 4603109"/>
                <a:gd name="connsiteY383" fmla="*/ 0 h 924402"/>
                <a:gd name="connsiteX384" fmla="*/ 2829431 w 4603109"/>
                <a:gd name="connsiteY384" fmla="*/ 0 h 924402"/>
                <a:gd name="connsiteX385" fmla="*/ 2829978 w 4603109"/>
                <a:gd name="connsiteY385" fmla="*/ 0 h 924402"/>
                <a:gd name="connsiteX386" fmla="*/ 2852058 w 4603109"/>
                <a:gd name="connsiteY386" fmla="*/ 0 h 924402"/>
                <a:gd name="connsiteX387" fmla="*/ 2857060 w 4603109"/>
                <a:gd name="connsiteY387" fmla="*/ 0 h 924402"/>
                <a:gd name="connsiteX388" fmla="*/ 2857958 w 4603109"/>
                <a:gd name="connsiteY388" fmla="*/ 0 h 924402"/>
                <a:gd name="connsiteX389" fmla="*/ 2871601 w 4603109"/>
                <a:gd name="connsiteY389" fmla="*/ 0 h 924402"/>
                <a:gd name="connsiteX390" fmla="*/ 2882123 w 4603109"/>
                <a:gd name="connsiteY390" fmla="*/ 0 h 924402"/>
                <a:gd name="connsiteX391" fmla="*/ 2894046 w 4603109"/>
                <a:gd name="connsiteY391" fmla="*/ 0 h 924402"/>
                <a:gd name="connsiteX392" fmla="*/ 2903496 w 4603109"/>
                <a:gd name="connsiteY392" fmla="*/ 0 h 924402"/>
                <a:gd name="connsiteX393" fmla="*/ 2911211 w 4603109"/>
                <a:gd name="connsiteY393" fmla="*/ 0 h 924402"/>
                <a:gd name="connsiteX394" fmla="*/ 2914242 w 4603109"/>
                <a:gd name="connsiteY394" fmla="*/ 0 h 924402"/>
                <a:gd name="connsiteX395" fmla="*/ 2914461 w 4603109"/>
                <a:gd name="connsiteY395" fmla="*/ 0 h 924402"/>
                <a:gd name="connsiteX396" fmla="*/ 2924111 w 4603109"/>
                <a:gd name="connsiteY396" fmla="*/ 0 h 924402"/>
                <a:gd name="connsiteX397" fmla="*/ 2927136 w 4603109"/>
                <a:gd name="connsiteY397" fmla="*/ 0 h 924402"/>
                <a:gd name="connsiteX398" fmla="*/ 2933561 w 4603109"/>
                <a:gd name="connsiteY398" fmla="*/ 0 h 924402"/>
                <a:gd name="connsiteX399" fmla="*/ 2939580 w 4603109"/>
                <a:gd name="connsiteY399" fmla="*/ 0 h 924402"/>
                <a:gd name="connsiteX400" fmla="*/ 2941275 w 4603109"/>
                <a:gd name="connsiteY400" fmla="*/ 0 h 924402"/>
                <a:gd name="connsiteX401" fmla="*/ 2941543 w 4603109"/>
                <a:gd name="connsiteY401" fmla="*/ 0 h 924402"/>
                <a:gd name="connsiteX402" fmla="*/ 2945586 w 4603109"/>
                <a:gd name="connsiteY402" fmla="*/ 0 h 924402"/>
                <a:gd name="connsiteX403" fmla="*/ 2950032 w 4603109"/>
                <a:gd name="connsiteY403" fmla="*/ 0 h 924402"/>
                <a:gd name="connsiteX404" fmla="*/ 2955662 w 4603109"/>
                <a:gd name="connsiteY404" fmla="*/ 0 h 924402"/>
                <a:gd name="connsiteX405" fmla="*/ 2955709 w 4603109"/>
                <a:gd name="connsiteY405" fmla="*/ 0 h 924402"/>
                <a:gd name="connsiteX406" fmla="*/ 2957200 w 4603109"/>
                <a:gd name="connsiteY406" fmla="*/ 0 h 924402"/>
                <a:gd name="connsiteX407" fmla="*/ 2957747 w 4603109"/>
                <a:gd name="connsiteY407" fmla="*/ 0 h 924402"/>
                <a:gd name="connsiteX408" fmla="*/ 2968152 w 4603109"/>
                <a:gd name="connsiteY408" fmla="*/ 0 h 924402"/>
                <a:gd name="connsiteX409" fmla="*/ 2969644 w 4603109"/>
                <a:gd name="connsiteY409" fmla="*/ 0 h 924402"/>
                <a:gd name="connsiteX410" fmla="*/ 2972667 w 4603109"/>
                <a:gd name="connsiteY410" fmla="*/ 0 h 924402"/>
                <a:gd name="connsiteX411" fmla="*/ 2977114 w 4603109"/>
                <a:gd name="connsiteY411" fmla="*/ 0 h 924402"/>
                <a:gd name="connsiteX412" fmla="*/ 2984829 w 4603109"/>
                <a:gd name="connsiteY412" fmla="*/ 0 h 924402"/>
                <a:gd name="connsiteX413" fmla="*/ 2985727 w 4603109"/>
                <a:gd name="connsiteY413" fmla="*/ 0 h 924402"/>
                <a:gd name="connsiteX414" fmla="*/ 2999370 w 4603109"/>
                <a:gd name="connsiteY414" fmla="*/ 0 h 924402"/>
                <a:gd name="connsiteX415" fmla="*/ 3021815 w 4603109"/>
                <a:gd name="connsiteY415" fmla="*/ 0 h 924402"/>
                <a:gd name="connsiteX416" fmla="*/ 3031265 w 4603109"/>
                <a:gd name="connsiteY416" fmla="*/ 0 h 924402"/>
                <a:gd name="connsiteX417" fmla="*/ 3042230 w 4603109"/>
                <a:gd name="connsiteY417" fmla="*/ 0 h 924402"/>
                <a:gd name="connsiteX418" fmla="*/ 3044946 w 4603109"/>
                <a:gd name="connsiteY418" fmla="*/ 0 h 924402"/>
                <a:gd name="connsiteX419" fmla="*/ 3051880 w 4603109"/>
                <a:gd name="connsiteY419" fmla="*/ 0 h 924402"/>
                <a:gd name="connsiteX420" fmla="*/ 3061330 w 4603109"/>
                <a:gd name="connsiteY420" fmla="*/ 0 h 924402"/>
                <a:gd name="connsiteX421" fmla="*/ 3067349 w 4603109"/>
                <a:gd name="connsiteY421" fmla="*/ 0 h 924402"/>
                <a:gd name="connsiteX422" fmla="*/ 3069312 w 4603109"/>
                <a:gd name="connsiteY422" fmla="*/ 0 h 924402"/>
                <a:gd name="connsiteX423" fmla="*/ 3073355 w 4603109"/>
                <a:gd name="connsiteY423" fmla="*/ 0 h 924402"/>
                <a:gd name="connsiteX424" fmla="*/ 3073518 w 4603109"/>
                <a:gd name="connsiteY424" fmla="*/ 0 h 924402"/>
                <a:gd name="connsiteX425" fmla="*/ 3075011 w 4603109"/>
                <a:gd name="connsiteY425" fmla="*/ 0 h 924402"/>
                <a:gd name="connsiteX426" fmla="*/ 3077801 w 4603109"/>
                <a:gd name="connsiteY426" fmla="*/ 0 h 924402"/>
                <a:gd name="connsiteX427" fmla="*/ 3095921 w 4603109"/>
                <a:gd name="connsiteY427" fmla="*/ 0 h 924402"/>
                <a:gd name="connsiteX428" fmla="*/ 3097413 w 4603109"/>
                <a:gd name="connsiteY428" fmla="*/ 0 h 924402"/>
                <a:gd name="connsiteX429" fmla="*/ 3100436 w 4603109"/>
                <a:gd name="connsiteY429" fmla="*/ 0 h 924402"/>
                <a:gd name="connsiteX430" fmla="*/ 3103552 w 4603109"/>
                <a:gd name="connsiteY430" fmla="*/ 0 h 924402"/>
                <a:gd name="connsiteX431" fmla="*/ 3104883 w 4603109"/>
                <a:gd name="connsiteY431" fmla="*/ 0 h 924402"/>
                <a:gd name="connsiteX432" fmla="*/ 3120023 w 4603109"/>
                <a:gd name="connsiteY432" fmla="*/ 0 h 924402"/>
                <a:gd name="connsiteX433" fmla="*/ 3120445 w 4603109"/>
                <a:gd name="connsiteY433" fmla="*/ 0 h 924402"/>
                <a:gd name="connsiteX434" fmla="*/ 3149018 w 4603109"/>
                <a:gd name="connsiteY434" fmla="*/ 0 h 924402"/>
                <a:gd name="connsiteX435" fmla="*/ 3150088 w 4603109"/>
                <a:gd name="connsiteY435" fmla="*/ 0 h 924402"/>
                <a:gd name="connsiteX436" fmla="*/ 3150509 w 4603109"/>
                <a:gd name="connsiteY436" fmla="*/ 0 h 924402"/>
                <a:gd name="connsiteX437" fmla="*/ 3171054 w 4603109"/>
                <a:gd name="connsiteY437" fmla="*/ 0 h 924402"/>
                <a:gd name="connsiteX438" fmla="*/ 3172715 w 4603109"/>
                <a:gd name="connsiteY438" fmla="*/ 0 h 924402"/>
                <a:gd name="connsiteX439" fmla="*/ 3199627 w 4603109"/>
                <a:gd name="connsiteY439" fmla="*/ 0 h 924402"/>
                <a:gd name="connsiteX440" fmla="*/ 3201119 w 4603109"/>
                <a:gd name="connsiteY440" fmla="*/ 0 h 924402"/>
                <a:gd name="connsiteX441" fmla="*/ 3201287 w 4603109"/>
                <a:gd name="connsiteY441" fmla="*/ 0 h 924402"/>
                <a:gd name="connsiteX442" fmla="*/ 3201751 w 4603109"/>
                <a:gd name="connsiteY442" fmla="*/ 0 h 924402"/>
                <a:gd name="connsiteX443" fmla="*/ 3202780 w 4603109"/>
                <a:gd name="connsiteY443" fmla="*/ 0 h 924402"/>
                <a:gd name="connsiteX444" fmla="*/ 3217515 w 4603109"/>
                <a:gd name="connsiteY444" fmla="*/ 0 h 924402"/>
                <a:gd name="connsiteX445" fmla="*/ 3224152 w 4603109"/>
                <a:gd name="connsiteY445" fmla="*/ 0 h 924402"/>
                <a:gd name="connsiteX446" fmla="*/ 3230324 w 4603109"/>
                <a:gd name="connsiteY446" fmla="*/ 0 h 924402"/>
                <a:gd name="connsiteX447" fmla="*/ 3231321 w 4603109"/>
                <a:gd name="connsiteY447" fmla="*/ 0 h 924402"/>
                <a:gd name="connsiteX448" fmla="*/ 3231816 w 4603109"/>
                <a:gd name="connsiteY448" fmla="*/ 0 h 924402"/>
                <a:gd name="connsiteX449" fmla="*/ 3243763 w 4603109"/>
                <a:gd name="connsiteY449" fmla="*/ 0 h 924402"/>
                <a:gd name="connsiteX450" fmla="*/ 3246088 w 4603109"/>
                <a:gd name="connsiteY450" fmla="*/ 0 h 924402"/>
                <a:gd name="connsiteX451" fmla="*/ 3247580 w 4603109"/>
                <a:gd name="connsiteY451" fmla="*/ 0 h 924402"/>
                <a:gd name="connsiteX452" fmla="*/ 3247792 w 4603109"/>
                <a:gd name="connsiteY452" fmla="*/ 0 h 924402"/>
                <a:gd name="connsiteX453" fmla="*/ 3248214 w 4603109"/>
                <a:gd name="connsiteY453" fmla="*/ 0 h 924402"/>
                <a:gd name="connsiteX454" fmla="*/ 3252725 w 4603109"/>
                <a:gd name="connsiteY454" fmla="*/ 0 h 924402"/>
                <a:gd name="connsiteX455" fmla="*/ 3254217 w 4603109"/>
                <a:gd name="connsiteY455" fmla="*/ 0 h 924402"/>
                <a:gd name="connsiteX456" fmla="*/ 3260235 w 4603109"/>
                <a:gd name="connsiteY456" fmla="*/ 0 h 924402"/>
                <a:gd name="connsiteX457" fmla="*/ 3276787 w 4603109"/>
                <a:gd name="connsiteY457" fmla="*/ 0 h 924402"/>
                <a:gd name="connsiteX458" fmla="*/ 3277857 w 4603109"/>
                <a:gd name="connsiteY458" fmla="*/ 0 h 924402"/>
                <a:gd name="connsiteX459" fmla="*/ 3278278 w 4603109"/>
                <a:gd name="connsiteY459" fmla="*/ 0 h 924402"/>
                <a:gd name="connsiteX460" fmla="*/ 3290300 w 4603109"/>
                <a:gd name="connsiteY460" fmla="*/ 0 h 924402"/>
                <a:gd name="connsiteX461" fmla="*/ 3298823 w 4603109"/>
                <a:gd name="connsiteY461" fmla="*/ 0 h 924402"/>
                <a:gd name="connsiteX462" fmla="*/ 3327396 w 4603109"/>
                <a:gd name="connsiteY462" fmla="*/ 0 h 924402"/>
                <a:gd name="connsiteX463" fmla="*/ 3328888 w 4603109"/>
                <a:gd name="connsiteY463" fmla="*/ 0 h 924402"/>
                <a:gd name="connsiteX464" fmla="*/ 3329520 w 4603109"/>
                <a:gd name="connsiteY464" fmla="*/ 0 h 924402"/>
                <a:gd name="connsiteX465" fmla="*/ 3345284 w 4603109"/>
                <a:gd name="connsiteY465" fmla="*/ 0 h 924402"/>
                <a:gd name="connsiteX466" fmla="*/ 3349129 w 4603109"/>
                <a:gd name="connsiteY466" fmla="*/ 0 h 924402"/>
                <a:gd name="connsiteX467" fmla="*/ 3351921 w 4603109"/>
                <a:gd name="connsiteY467" fmla="*/ 0 h 924402"/>
                <a:gd name="connsiteX468" fmla="*/ 3358093 w 4603109"/>
                <a:gd name="connsiteY468" fmla="*/ 0 h 924402"/>
                <a:gd name="connsiteX469" fmla="*/ 3359585 w 4603109"/>
                <a:gd name="connsiteY469" fmla="*/ 0 h 924402"/>
                <a:gd name="connsiteX470" fmla="*/ 3371532 w 4603109"/>
                <a:gd name="connsiteY470" fmla="*/ 0 h 924402"/>
                <a:gd name="connsiteX471" fmla="*/ 3373857 w 4603109"/>
                <a:gd name="connsiteY471" fmla="*/ 0 h 924402"/>
                <a:gd name="connsiteX472" fmla="*/ 3375349 w 4603109"/>
                <a:gd name="connsiteY472" fmla="*/ 0 h 924402"/>
                <a:gd name="connsiteX473" fmla="*/ 3380494 w 4603109"/>
                <a:gd name="connsiteY473" fmla="*/ 0 h 924402"/>
                <a:gd name="connsiteX474" fmla="*/ 3381986 w 4603109"/>
                <a:gd name="connsiteY474" fmla="*/ 0 h 924402"/>
                <a:gd name="connsiteX475" fmla="*/ 3388004 w 4603109"/>
                <a:gd name="connsiteY475" fmla="*/ 0 h 924402"/>
                <a:gd name="connsiteX476" fmla="*/ 3408282 w 4603109"/>
                <a:gd name="connsiteY476" fmla="*/ 0 h 924402"/>
                <a:gd name="connsiteX477" fmla="*/ 3418069 w 4603109"/>
                <a:gd name="connsiteY477" fmla="*/ 0 h 924402"/>
                <a:gd name="connsiteX478" fmla="*/ 3424207 w 4603109"/>
                <a:gd name="connsiteY478" fmla="*/ 0 h 924402"/>
                <a:gd name="connsiteX479" fmla="*/ 3424753 w 4603109"/>
                <a:gd name="connsiteY479" fmla="*/ 0 h 924402"/>
                <a:gd name="connsiteX480" fmla="*/ 3452733 w 4603109"/>
                <a:gd name="connsiteY480" fmla="*/ 0 h 924402"/>
                <a:gd name="connsiteX481" fmla="*/ 3454818 w 4603109"/>
                <a:gd name="connsiteY481" fmla="*/ 0 h 924402"/>
                <a:gd name="connsiteX482" fmla="*/ 3476898 w 4603109"/>
                <a:gd name="connsiteY482" fmla="*/ 0 h 924402"/>
                <a:gd name="connsiteX483" fmla="*/ 3496441 w 4603109"/>
                <a:gd name="connsiteY483" fmla="*/ 0 h 924402"/>
                <a:gd name="connsiteX484" fmla="*/ 3509236 w 4603109"/>
                <a:gd name="connsiteY484" fmla="*/ 0 h 924402"/>
                <a:gd name="connsiteX485" fmla="*/ 3518886 w 4603109"/>
                <a:gd name="connsiteY485" fmla="*/ 0 h 924402"/>
                <a:gd name="connsiteX486" fmla="*/ 3528336 w 4603109"/>
                <a:gd name="connsiteY486" fmla="*/ 0 h 924402"/>
                <a:gd name="connsiteX487" fmla="*/ 3536051 w 4603109"/>
                <a:gd name="connsiteY487" fmla="*/ 0 h 924402"/>
                <a:gd name="connsiteX488" fmla="*/ 3539301 w 4603109"/>
                <a:gd name="connsiteY488" fmla="*/ 0 h 924402"/>
                <a:gd name="connsiteX489" fmla="*/ 3540361 w 4603109"/>
                <a:gd name="connsiteY489" fmla="*/ 0 h 924402"/>
                <a:gd name="connsiteX490" fmla="*/ 3544807 w 4603109"/>
                <a:gd name="connsiteY490" fmla="*/ 0 h 924402"/>
                <a:gd name="connsiteX491" fmla="*/ 3551976 w 4603109"/>
                <a:gd name="connsiteY491" fmla="*/ 0 h 924402"/>
                <a:gd name="connsiteX492" fmla="*/ 3552522 w 4603109"/>
                <a:gd name="connsiteY492" fmla="*/ 0 h 924402"/>
                <a:gd name="connsiteX493" fmla="*/ 3564420 w 4603109"/>
                <a:gd name="connsiteY493" fmla="*/ 0 h 924402"/>
                <a:gd name="connsiteX494" fmla="*/ 3570426 w 4603109"/>
                <a:gd name="connsiteY494" fmla="*/ 0 h 924402"/>
                <a:gd name="connsiteX495" fmla="*/ 3574872 w 4603109"/>
                <a:gd name="connsiteY495" fmla="*/ 0 h 924402"/>
                <a:gd name="connsiteX496" fmla="*/ 3580502 w 4603109"/>
                <a:gd name="connsiteY496" fmla="*/ 0 h 924402"/>
                <a:gd name="connsiteX497" fmla="*/ 3582587 w 4603109"/>
                <a:gd name="connsiteY497" fmla="*/ 0 h 924402"/>
                <a:gd name="connsiteX498" fmla="*/ 3624210 w 4603109"/>
                <a:gd name="connsiteY498" fmla="*/ 0 h 924402"/>
                <a:gd name="connsiteX499" fmla="*/ 3637005 w 4603109"/>
                <a:gd name="connsiteY499" fmla="*/ 0 h 924402"/>
                <a:gd name="connsiteX500" fmla="*/ 3646655 w 4603109"/>
                <a:gd name="connsiteY500" fmla="*/ 0 h 924402"/>
                <a:gd name="connsiteX501" fmla="*/ 3656105 w 4603109"/>
                <a:gd name="connsiteY501" fmla="*/ 0 h 924402"/>
                <a:gd name="connsiteX502" fmla="*/ 3667070 w 4603109"/>
                <a:gd name="connsiteY502" fmla="*/ 0 h 924402"/>
                <a:gd name="connsiteX503" fmla="*/ 3668130 w 4603109"/>
                <a:gd name="connsiteY503" fmla="*/ 0 h 924402"/>
                <a:gd name="connsiteX504" fmla="*/ 3669786 w 4603109"/>
                <a:gd name="connsiteY504" fmla="*/ 0 h 924402"/>
                <a:gd name="connsiteX505" fmla="*/ 3672576 w 4603109"/>
                <a:gd name="connsiteY505" fmla="*/ 0 h 924402"/>
                <a:gd name="connsiteX506" fmla="*/ 3692189 w 4603109"/>
                <a:gd name="connsiteY506" fmla="*/ 0 h 924402"/>
                <a:gd name="connsiteX507" fmla="*/ 3698195 w 4603109"/>
                <a:gd name="connsiteY507" fmla="*/ 0 h 924402"/>
                <a:gd name="connsiteX508" fmla="*/ 3702641 w 4603109"/>
                <a:gd name="connsiteY508" fmla="*/ 0 h 924402"/>
                <a:gd name="connsiteX509" fmla="*/ 3744863 w 4603109"/>
                <a:gd name="connsiteY509" fmla="*/ 0 h 924402"/>
                <a:gd name="connsiteX510" fmla="*/ 3745285 w 4603109"/>
                <a:gd name="connsiteY510" fmla="*/ 0 h 924402"/>
                <a:gd name="connsiteX511" fmla="*/ 3795894 w 4603109"/>
                <a:gd name="connsiteY511" fmla="*/ 0 h 924402"/>
                <a:gd name="connsiteX512" fmla="*/ 3797555 w 4603109"/>
                <a:gd name="connsiteY512" fmla="*/ 0 h 924402"/>
                <a:gd name="connsiteX513" fmla="*/ 3826591 w 4603109"/>
                <a:gd name="connsiteY513" fmla="*/ 0 h 924402"/>
                <a:gd name="connsiteX514" fmla="*/ 3842355 w 4603109"/>
                <a:gd name="connsiteY514" fmla="*/ 0 h 924402"/>
                <a:gd name="connsiteX515" fmla="*/ 3848992 w 4603109"/>
                <a:gd name="connsiteY515" fmla="*/ 0 h 924402"/>
                <a:gd name="connsiteX516" fmla="*/ 3872632 w 4603109"/>
                <a:gd name="connsiteY516" fmla="*/ 0 h 924402"/>
                <a:gd name="connsiteX517" fmla="*/ 3873054 w 4603109"/>
                <a:gd name="connsiteY517" fmla="*/ 0 h 924402"/>
                <a:gd name="connsiteX518" fmla="*/ 3885075 w 4603109"/>
                <a:gd name="connsiteY518" fmla="*/ 0 h 924402"/>
                <a:gd name="connsiteX519" fmla="*/ 3923663 w 4603109"/>
                <a:gd name="connsiteY519" fmla="*/ 0 h 924402"/>
                <a:gd name="connsiteX520" fmla="*/ 3954360 w 4603109"/>
                <a:gd name="connsiteY520" fmla="*/ 0 h 924402"/>
                <a:gd name="connsiteX521" fmla="*/ 3970124 w 4603109"/>
                <a:gd name="connsiteY521" fmla="*/ 0 h 924402"/>
                <a:gd name="connsiteX522" fmla="*/ 3976761 w 4603109"/>
                <a:gd name="connsiteY522" fmla="*/ 0 h 924402"/>
                <a:gd name="connsiteX523" fmla="*/ 4012844 w 4603109"/>
                <a:gd name="connsiteY523" fmla="*/ 0 h 924402"/>
                <a:gd name="connsiteX524" fmla="*/ 4049593 w 4603109"/>
                <a:gd name="connsiteY524" fmla="*/ 0 h 924402"/>
                <a:gd name="connsiteX525" fmla="*/ 4169647 w 4603109"/>
                <a:gd name="connsiteY525" fmla="*/ 0 h 924402"/>
                <a:gd name="connsiteX526" fmla="*/ 4177362 w 4603109"/>
                <a:gd name="connsiteY526" fmla="*/ 0 h 924402"/>
                <a:gd name="connsiteX527" fmla="*/ 4297416 w 4603109"/>
                <a:gd name="connsiteY527" fmla="*/ 0 h 924402"/>
                <a:gd name="connsiteX528" fmla="*/ 4379339 w 4603109"/>
                <a:gd name="connsiteY528" fmla="*/ 47054 h 924402"/>
                <a:gd name="connsiteX529" fmla="*/ 4591731 w 4603109"/>
                <a:gd name="connsiteY529" fmla="*/ 415146 h 924402"/>
                <a:gd name="connsiteX530" fmla="*/ 4591731 w 4603109"/>
                <a:gd name="connsiteY530" fmla="*/ 509257 h 924402"/>
                <a:gd name="connsiteX531" fmla="*/ 4379339 w 4603109"/>
                <a:gd name="connsiteY531" fmla="*/ 877348 h 924402"/>
                <a:gd name="connsiteX532" fmla="*/ 4297416 w 4603109"/>
                <a:gd name="connsiteY532" fmla="*/ 924402 h 924402"/>
                <a:gd name="connsiteX533" fmla="*/ 4169647 w 4603109"/>
                <a:gd name="connsiteY533" fmla="*/ 924402 h 924402"/>
                <a:gd name="connsiteX534" fmla="*/ 3976761 w 4603109"/>
                <a:gd name="connsiteY534" fmla="*/ 924402 h 924402"/>
                <a:gd name="connsiteX535" fmla="*/ 3872632 w 4603109"/>
                <a:gd name="connsiteY535" fmla="*/ 924402 h 924402"/>
                <a:gd name="connsiteX536" fmla="*/ 3848992 w 4603109"/>
                <a:gd name="connsiteY536" fmla="*/ 924402 h 924402"/>
                <a:gd name="connsiteX537" fmla="*/ 3744863 w 4603109"/>
                <a:gd name="connsiteY537" fmla="*/ 924402 h 924402"/>
                <a:gd name="connsiteX538" fmla="*/ 3702641 w 4603109"/>
                <a:gd name="connsiteY538" fmla="*/ 924402 h 924402"/>
                <a:gd name="connsiteX539" fmla="*/ 3672576 w 4603109"/>
                <a:gd name="connsiteY539" fmla="*/ 924402 h 924402"/>
                <a:gd name="connsiteX540" fmla="*/ 3656105 w 4603109"/>
                <a:gd name="connsiteY540" fmla="*/ 924402 h 924402"/>
                <a:gd name="connsiteX541" fmla="*/ 3574872 w 4603109"/>
                <a:gd name="connsiteY541" fmla="*/ 924402 h 924402"/>
                <a:gd name="connsiteX542" fmla="*/ 3551976 w 4603109"/>
                <a:gd name="connsiteY542" fmla="*/ 924402 h 924402"/>
                <a:gd name="connsiteX543" fmla="*/ 3544807 w 4603109"/>
                <a:gd name="connsiteY543" fmla="*/ 924402 h 924402"/>
                <a:gd name="connsiteX544" fmla="*/ 3528336 w 4603109"/>
                <a:gd name="connsiteY544" fmla="*/ 924402 h 924402"/>
                <a:gd name="connsiteX545" fmla="*/ 3424207 w 4603109"/>
                <a:gd name="connsiteY545" fmla="*/ 924402 h 924402"/>
                <a:gd name="connsiteX546" fmla="*/ 3381986 w 4603109"/>
                <a:gd name="connsiteY546" fmla="*/ 924402 h 924402"/>
                <a:gd name="connsiteX547" fmla="*/ 3380494 w 4603109"/>
                <a:gd name="connsiteY547" fmla="*/ 924402 h 924402"/>
                <a:gd name="connsiteX548" fmla="*/ 3351921 w 4603109"/>
                <a:gd name="connsiteY548" fmla="*/ 924402 h 924402"/>
                <a:gd name="connsiteX549" fmla="*/ 3277857 w 4603109"/>
                <a:gd name="connsiteY549" fmla="*/ 924402 h 924402"/>
                <a:gd name="connsiteX550" fmla="*/ 3254217 w 4603109"/>
                <a:gd name="connsiteY550" fmla="*/ 924402 h 924402"/>
                <a:gd name="connsiteX551" fmla="*/ 3252725 w 4603109"/>
                <a:gd name="connsiteY551" fmla="*/ 924402 h 924402"/>
                <a:gd name="connsiteX552" fmla="*/ 3247792 w 4603109"/>
                <a:gd name="connsiteY552" fmla="*/ 924402 h 924402"/>
                <a:gd name="connsiteX553" fmla="*/ 3231321 w 4603109"/>
                <a:gd name="connsiteY553" fmla="*/ 924402 h 924402"/>
                <a:gd name="connsiteX554" fmla="*/ 3224152 w 4603109"/>
                <a:gd name="connsiteY554" fmla="*/ 924402 h 924402"/>
                <a:gd name="connsiteX555" fmla="*/ 3150088 w 4603109"/>
                <a:gd name="connsiteY555" fmla="*/ 924402 h 924402"/>
                <a:gd name="connsiteX556" fmla="*/ 3120023 w 4603109"/>
                <a:gd name="connsiteY556" fmla="*/ 924402 h 924402"/>
                <a:gd name="connsiteX557" fmla="*/ 3104883 w 4603109"/>
                <a:gd name="connsiteY557" fmla="*/ 924402 h 924402"/>
                <a:gd name="connsiteX558" fmla="*/ 3103552 w 4603109"/>
                <a:gd name="connsiteY558" fmla="*/ 924402 h 924402"/>
                <a:gd name="connsiteX559" fmla="*/ 3077801 w 4603109"/>
                <a:gd name="connsiteY559" fmla="*/ 924402 h 924402"/>
                <a:gd name="connsiteX560" fmla="*/ 3061330 w 4603109"/>
                <a:gd name="connsiteY560" fmla="*/ 924402 h 924402"/>
                <a:gd name="connsiteX561" fmla="*/ 3031265 w 4603109"/>
                <a:gd name="connsiteY561" fmla="*/ 924402 h 924402"/>
                <a:gd name="connsiteX562" fmla="*/ 2977114 w 4603109"/>
                <a:gd name="connsiteY562" fmla="*/ 924402 h 924402"/>
                <a:gd name="connsiteX563" fmla="*/ 2957200 w 4603109"/>
                <a:gd name="connsiteY563" fmla="*/ 924402 h 924402"/>
                <a:gd name="connsiteX564" fmla="*/ 2955709 w 4603109"/>
                <a:gd name="connsiteY564" fmla="*/ 924402 h 924402"/>
                <a:gd name="connsiteX565" fmla="*/ 2950032 w 4603109"/>
                <a:gd name="connsiteY565" fmla="*/ 924402 h 924402"/>
                <a:gd name="connsiteX566" fmla="*/ 2933561 w 4603109"/>
                <a:gd name="connsiteY566" fmla="*/ 924402 h 924402"/>
                <a:gd name="connsiteX567" fmla="*/ 2927136 w 4603109"/>
                <a:gd name="connsiteY567" fmla="*/ 924402 h 924402"/>
                <a:gd name="connsiteX568" fmla="*/ 2903496 w 4603109"/>
                <a:gd name="connsiteY568" fmla="*/ 924402 h 924402"/>
                <a:gd name="connsiteX569" fmla="*/ 2829431 w 4603109"/>
                <a:gd name="connsiteY569" fmla="*/ 924402 h 924402"/>
                <a:gd name="connsiteX570" fmla="*/ 2827940 w 4603109"/>
                <a:gd name="connsiteY570" fmla="*/ 924402 h 924402"/>
                <a:gd name="connsiteX571" fmla="*/ 2799367 w 4603109"/>
                <a:gd name="connsiteY571" fmla="*/ 924402 h 924402"/>
                <a:gd name="connsiteX572" fmla="*/ 2785719 w 4603109"/>
                <a:gd name="connsiteY572" fmla="*/ 924402 h 924402"/>
                <a:gd name="connsiteX573" fmla="*/ 2784228 w 4603109"/>
                <a:gd name="connsiteY573" fmla="*/ 924402 h 924402"/>
                <a:gd name="connsiteX574" fmla="*/ 2757146 w 4603109"/>
                <a:gd name="connsiteY574" fmla="*/ 924402 h 924402"/>
                <a:gd name="connsiteX575" fmla="*/ 2755654 w 4603109"/>
                <a:gd name="connsiteY575" fmla="*/ 924402 h 924402"/>
                <a:gd name="connsiteX576" fmla="*/ 2680098 w 4603109"/>
                <a:gd name="connsiteY576" fmla="*/ 924402 h 924402"/>
                <a:gd name="connsiteX577" fmla="*/ 2657950 w 4603109"/>
                <a:gd name="connsiteY577" fmla="*/ 924402 h 924402"/>
                <a:gd name="connsiteX578" fmla="*/ 2656459 w 4603109"/>
                <a:gd name="connsiteY578" fmla="*/ 924402 h 924402"/>
                <a:gd name="connsiteX579" fmla="*/ 2653017 w 4603109"/>
                <a:gd name="connsiteY579" fmla="*/ 924402 h 924402"/>
                <a:gd name="connsiteX580" fmla="*/ 2636545 w 4603109"/>
                <a:gd name="connsiteY580" fmla="*/ 924402 h 924402"/>
                <a:gd name="connsiteX581" fmla="*/ 2629377 w 4603109"/>
                <a:gd name="connsiteY581" fmla="*/ 924402 h 924402"/>
                <a:gd name="connsiteX582" fmla="*/ 2627885 w 4603109"/>
                <a:gd name="connsiteY582" fmla="*/ 924402 h 924402"/>
                <a:gd name="connsiteX583" fmla="*/ 2606481 w 4603109"/>
                <a:gd name="connsiteY583" fmla="*/ 924402 h 924402"/>
                <a:gd name="connsiteX584" fmla="*/ 2552329 w 4603109"/>
                <a:gd name="connsiteY584" fmla="*/ 924402 h 924402"/>
                <a:gd name="connsiteX585" fmla="*/ 2525248 w 4603109"/>
                <a:gd name="connsiteY585" fmla="*/ 924402 h 924402"/>
                <a:gd name="connsiteX586" fmla="*/ 2510108 w 4603109"/>
                <a:gd name="connsiteY586" fmla="*/ 924402 h 924402"/>
                <a:gd name="connsiteX587" fmla="*/ 2508776 w 4603109"/>
                <a:gd name="connsiteY587" fmla="*/ 924402 h 924402"/>
                <a:gd name="connsiteX588" fmla="*/ 2480043 w 4603109"/>
                <a:gd name="connsiteY588" fmla="*/ 924402 h 924402"/>
                <a:gd name="connsiteX589" fmla="*/ 2478712 w 4603109"/>
                <a:gd name="connsiteY589" fmla="*/ 924402 h 924402"/>
                <a:gd name="connsiteX590" fmla="*/ 2463572 w 4603109"/>
                <a:gd name="connsiteY590" fmla="*/ 924402 h 924402"/>
                <a:gd name="connsiteX591" fmla="*/ 2436490 w 4603109"/>
                <a:gd name="connsiteY591" fmla="*/ 924402 h 924402"/>
                <a:gd name="connsiteX592" fmla="*/ 2382339 w 4603109"/>
                <a:gd name="connsiteY592" fmla="*/ 924402 h 924402"/>
                <a:gd name="connsiteX593" fmla="*/ 2360934 w 4603109"/>
                <a:gd name="connsiteY593" fmla="*/ 924402 h 924402"/>
                <a:gd name="connsiteX594" fmla="*/ 2359443 w 4603109"/>
                <a:gd name="connsiteY594" fmla="*/ 924402 h 924402"/>
                <a:gd name="connsiteX595" fmla="*/ 2352274 w 4603109"/>
                <a:gd name="connsiteY595" fmla="*/ 924402 h 924402"/>
                <a:gd name="connsiteX596" fmla="*/ 2335803 w 4603109"/>
                <a:gd name="connsiteY596" fmla="*/ 924402 h 924402"/>
                <a:gd name="connsiteX597" fmla="*/ 2332360 w 4603109"/>
                <a:gd name="connsiteY597" fmla="*/ 924402 h 924402"/>
                <a:gd name="connsiteX598" fmla="*/ 2332328 w 4603109"/>
                <a:gd name="connsiteY598" fmla="*/ 924402 h 924402"/>
                <a:gd name="connsiteX599" fmla="*/ 2330869 w 4603109"/>
                <a:gd name="connsiteY599" fmla="*/ 924402 h 924402"/>
                <a:gd name="connsiteX600" fmla="*/ 2308721 w 4603109"/>
                <a:gd name="connsiteY600" fmla="*/ 924402 h 924402"/>
                <a:gd name="connsiteX601" fmla="*/ 2233165 w 4603109"/>
                <a:gd name="connsiteY601" fmla="*/ 924402 h 924402"/>
                <a:gd name="connsiteX602" fmla="*/ 2231674 w 4603109"/>
                <a:gd name="connsiteY602" fmla="*/ 924402 h 924402"/>
                <a:gd name="connsiteX603" fmla="*/ 2204591 w 4603109"/>
                <a:gd name="connsiteY603" fmla="*/ 924402 h 924402"/>
                <a:gd name="connsiteX604" fmla="*/ 2204559 w 4603109"/>
                <a:gd name="connsiteY604" fmla="*/ 924402 h 924402"/>
                <a:gd name="connsiteX605" fmla="*/ 2203100 w 4603109"/>
                <a:gd name="connsiteY605" fmla="*/ 924402 h 924402"/>
                <a:gd name="connsiteX606" fmla="*/ 2189452 w 4603109"/>
                <a:gd name="connsiteY606" fmla="*/ 924402 h 924402"/>
                <a:gd name="connsiteX607" fmla="*/ 2160879 w 4603109"/>
                <a:gd name="connsiteY607" fmla="*/ 924402 h 924402"/>
                <a:gd name="connsiteX608" fmla="*/ 2159388 w 4603109"/>
                <a:gd name="connsiteY608" fmla="*/ 924402 h 924402"/>
                <a:gd name="connsiteX609" fmla="*/ 2085323 w 4603109"/>
                <a:gd name="connsiteY609" fmla="*/ 924402 h 924402"/>
                <a:gd name="connsiteX610" fmla="*/ 2077294 w 4603109"/>
                <a:gd name="connsiteY610" fmla="*/ 924402 h 924402"/>
                <a:gd name="connsiteX611" fmla="*/ 2061683 w 4603109"/>
                <a:gd name="connsiteY611" fmla="*/ 924402 h 924402"/>
                <a:gd name="connsiteX612" fmla="*/ 2055258 w 4603109"/>
                <a:gd name="connsiteY612" fmla="*/ 924402 h 924402"/>
                <a:gd name="connsiteX613" fmla="*/ 2038787 w 4603109"/>
                <a:gd name="connsiteY613" fmla="*/ 924402 h 924402"/>
                <a:gd name="connsiteX614" fmla="*/ 2033110 w 4603109"/>
                <a:gd name="connsiteY614" fmla="*/ 924402 h 924402"/>
                <a:gd name="connsiteX615" fmla="*/ 2031619 w 4603109"/>
                <a:gd name="connsiteY615" fmla="*/ 924402 h 924402"/>
                <a:gd name="connsiteX616" fmla="*/ 2011705 w 4603109"/>
                <a:gd name="connsiteY616" fmla="*/ 924402 h 924402"/>
                <a:gd name="connsiteX617" fmla="*/ 1957554 w 4603109"/>
                <a:gd name="connsiteY617" fmla="*/ 924402 h 924402"/>
                <a:gd name="connsiteX618" fmla="*/ 1949525 w 4603109"/>
                <a:gd name="connsiteY618" fmla="*/ 924402 h 924402"/>
                <a:gd name="connsiteX619" fmla="*/ 1927489 w 4603109"/>
                <a:gd name="connsiteY619" fmla="*/ 924402 h 924402"/>
                <a:gd name="connsiteX620" fmla="*/ 1911018 w 4603109"/>
                <a:gd name="connsiteY620" fmla="*/ 924402 h 924402"/>
                <a:gd name="connsiteX621" fmla="*/ 1907543 w 4603109"/>
                <a:gd name="connsiteY621" fmla="*/ 924402 h 924402"/>
                <a:gd name="connsiteX622" fmla="*/ 1885268 w 4603109"/>
                <a:gd name="connsiteY622" fmla="*/ 924402 h 924402"/>
                <a:gd name="connsiteX623" fmla="*/ 1883936 w 4603109"/>
                <a:gd name="connsiteY623" fmla="*/ 924402 h 924402"/>
                <a:gd name="connsiteX624" fmla="*/ 1868796 w 4603109"/>
                <a:gd name="connsiteY624" fmla="*/ 924402 h 924402"/>
                <a:gd name="connsiteX625" fmla="*/ 1838732 w 4603109"/>
                <a:gd name="connsiteY625" fmla="*/ 924402 h 924402"/>
                <a:gd name="connsiteX626" fmla="*/ 1779774 w 4603109"/>
                <a:gd name="connsiteY626" fmla="*/ 924402 h 924402"/>
                <a:gd name="connsiteX627" fmla="*/ 1764668 w 4603109"/>
                <a:gd name="connsiteY627" fmla="*/ 924402 h 924402"/>
                <a:gd name="connsiteX628" fmla="*/ 1757499 w 4603109"/>
                <a:gd name="connsiteY628" fmla="*/ 924402 h 924402"/>
                <a:gd name="connsiteX629" fmla="*/ 1741027 w 4603109"/>
                <a:gd name="connsiteY629" fmla="*/ 924402 h 924402"/>
                <a:gd name="connsiteX630" fmla="*/ 1737552 w 4603109"/>
                <a:gd name="connsiteY630" fmla="*/ 924402 h 924402"/>
                <a:gd name="connsiteX631" fmla="*/ 1736094 w 4603109"/>
                <a:gd name="connsiteY631" fmla="*/ 924402 h 924402"/>
                <a:gd name="connsiteX632" fmla="*/ 1734603 w 4603109"/>
                <a:gd name="connsiteY632" fmla="*/ 924402 h 924402"/>
                <a:gd name="connsiteX633" fmla="*/ 1710963 w 4603109"/>
                <a:gd name="connsiteY633" fmla="*/ 924402 h 924402"/>
                <a:gd name="connsiteX634" fmla="*/ 1707488 w 4603109"/>
                <a:gd name="connsiteY634" fmla="*/ 924402 h 924402"/>
                <a:gd name="connsiteX635" fmla="*/ 1652509 w 4603109"/>
                <a:gd name="connsiteY635" fmla="*/ 924402 h 924402"/>
                <a:gd name="connsiteX636" fmla="*/ 1636899 w 4603109"/>
                <a:gd name="connsiteY636" fmla="*/ 924402 h 924402"/>
                <a:gd name="connsiteX637" fmla="*/ 1609783 w 4603109"/>
                <a:gd name="connsiteY637" fmla="*/ 924402 h 924402"/>
                <a:gd name="connsiteX638" fmla="*/ 1608325 w 4603109"/>
                <a:gd name="connsiteY638" fmla="*/ 924402 h 924402"/>
                <a:gd name="connsiteX639" fmla="*/ 1606834 w 4603109"/>
                <a:gd name="connsiteY639" fmla="*/ 924402 h 924402"/>
                <a:gd name="connsiteX640" fmla="*/ 1579719 w 4603109"/>
                <a:gd name="connsiteY640" fmla="*/ 924402 h 924402"/>
                <a:gd name="connsiteX641" fmla="*/ 1564612 w 4603109"/>
                <a:gd name="connsiteY641" fmla="*/ 924402 h 924402"/>
                <a:gd name="connsiteX642" fmla="*/ 1524740 w 4603109"/>
                <a:gd name="connsiteY642" fmla="*/ 924402 h 924402"/>
                <a:gd name="connsiteX643" fmla="*/ 1482518 w 4603109"/>
                <a:gd name="connsiteY643" fmla="*/ 924402 h 924402"/>
                <a:gd name="connsiteX644" fmla="*/ 1460483 w 4603109"/>
                <a:gd name="connsiteY644" fmla="*/ 924402 h 924402"/>
                <a:gd name="connsiteX645" fmla="*/ 1452454 w 4603109"/>
                <a:gd name="connsiteY645" fmla="*/ 924402 h 924402"/>
                <a:gd name="connsiteX646" fmla="*/ 1444011 w 4603109"/>
                <a:gd name="connsiteY646" fmla="*/ 924402 h 924402"/>
                <a:gd name="connsiteX647" fmla="*/ 1436843 w 4603109"/>
                <a:gd name="connsiteY647" fmla="*/ 924402 h 924402"/>
                <a:gd name="connsiteX648" fmla="*/ 1413947 w 4603109"/>
                <a:gd name="connsiteY648" fmla="*/ 924402 h 924402"/>
                <a:gd name="connsiteX649" fmla="*/ 1354749 w 4603109"/>
                <a:gd name="connsiteY649" fmla="*/ 924402 h 924402"/>
                <a:gd name="connsiteX650" fmla="*/ 1332714 w 4603109"/>
                <a:gd name="connsiteY650" fmla="*/ 924402 h 924402"/>
                <a:gd name="connsiteX651" fmla="*/ 1324685 w 4603109"/>
                <a:gd name="connsiteY651" fmla="*/ 924402 h 924402"/>
                <a:gd name="connsiteX652" fmla="*/ 1316242 w 4603109"/>
                <a:gd name="connsiteY652" fmla="*/ 924402 h 924402"/>
                <a:gd name="connsiteX653" fmla="*/ 1312767 w 4603109"/>
                <a:gd name="connsiteY653" fmla="*/ 924402 h 924402"/>
                <a:gd name="connsiteX654" fmla="*/ 1286178 w 4603109"/>
                <a:gd name="connsiteY654" fmla="*/ 924402 h 924402"/>
                <a:gd name="connsiteX655" fmla="*/ 1282703 w 4603109"/>
                <a:gd name="connsiteY655" fmla="*/ 924402 h 924402"/>
                <a:gd name="connsiteX656" fmla="*/ 1243956 w 4603109"/>
                <a:gd name="connsiteY656" fmla="*/ 924402 h 924402"/>
                <a:gd name="connsiteX657" fmla="*/ 1184998 w 4603109"/>
                <a:gd name="connsiteY657" fmla="*/ 924402 h 924402"/>
                <a:gd name="connsiteX658" fmla="*/ 1154934 w 4603109"/>
                <a:gd name="connsiteY658" fmla="*/ 924402 h 924402"/>
                <a:gd name="connsiteX659" fmla="*/ 1139828 w 4603109"/>
                <a:gd name="connsiteY659" fmla="*/ 924402 h 924402"/>
                <a:gd name="connsiteX660" fmla="*/ 1116187 w 4603109"/>
                <a:gd name="connsiteY660" fmla="*/ 924402 h 924402"/>
                <a:gd name="connsiteX661" fmla="*/ 1112712 w 4603109"/>
                <a:gd name="connsiteY661" fmla="*/ 924402 h 924402"/>
                <a:gd name="connsiteX662" fmla="*/ 1057734 w 4603109"/>
                <a:gd name="connsiteY662" fmla="*/ 924402 h 924402"/>
                <a:gd name="connsiteX663" fmla="*/ 1027669 w 4603109"/>
                <a:gd name="connsiteY663" fmla="*/ 924402 h 924402"/>
                <a:gd name="connsiteX664" fmla="*/ 1012059 w 4603109"/>
                <a:gd name="connsiteY664" fmla="*/ 924402 h 924402"/>
                <a:gd name="connsiteX665" fmla="*/ 984943 w 4603109"/>
                <a:gd name="connsiteY665" fmla="*/ 924402 h 924402"/>
                <a:gd name="connsiteX666" fmla="*/ 929965 w 4603109"/>
                <a:gd name="connsiteY666" fmla="*/ 924402 h 924402"/>
                <a:gd name="connsiteX667" fmla="*/ 899900 w 4603109"/>
                <a:gd name="connsiteY667" fmla="*/ 924402 h 924402"/>
                <a:gd name="connsiteX668" fmla="*/ 857678 w 4603109"/>
                <a:gd name="connsiteY668" fmla="*/ 924402 h 924402"/>
                <a:gd name="connsiteX669" fmla="*/ 819171 w 4603109"/>
                <a:gd name="connsiteY669" fmla="*/ 924402 h 924402"/>
                <a:gd name="connsiteX670" fmla="*/ 729909 w 4603109"/>
                <a:gd name="connsiteY670" fmla="*/ 924402 h 924402"/>
                <a:gd name="connsiteX671" fmla="*/ 691402 w 4603109"/>
                <a:gd name="connsiteY671" fmla="*/ 924402 h 924402"/>
                <a:gd name="connsiteX672" fmla="*/ 687927 w 4603109"/>
                <a:gd name="connsiteY672" fmla="*/ 924402 h 924402"/>
                <a:gd name="connsiteX673" fmla="*/ 560158 w 4603109"/>
                <a:gd name="connsiteY673" fmla="*/ 924402 h 924402"/>
                <a:gd name="connsiteX674" fmla="*/ 432894 w 4603109"/>
                <a:gd name="connsiteY674" fmla="*/ 924402 h 924402"/>
                <a:gd name="connsiteX675" fmla="*/ 305125 w 4603109"/>
                <a:gd name="connsiteY675" fmla="*/ 924402 h 924402"/>
                <a:gd name="connsiteX676" fmla="*/ 223202 w 4603109"/>
                <a:gd name="connsiteY676" fmla="*/ 877348 h 924402"/>
                <a:gd name="connsiteX677" fmla="*/ 10809 w 4603109"/>
                <a:gd name="connsiteY677" fmla="*/ 509257 h 924402"/>
                <a:gd name="connsiteX678" fmla="*/ 10809 w 4603109"/>
                <a:gd name="connsiteY678" fmla="*/ 415146 h 924402"/>
                <a:gd name="connsiteX679" fmla="*/ 223202 w 4603109"/>
                <a:gd name="connsiteY679" fmla="*/ 47054 h 924402"/>
                <a:gd name="connsiteX680" fmla="*/ 305125 w 4603109"/>
                <a:gd name="connsiteY680" fmla="*/ 0 h 9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4603109" h="924402">
                  <a:moveTo>
                    <a:pt x="305125" y="0"/>
                  </a:moveTo>
                  <a:lnTo>
                    <a:pt x="432894" y="0"/>
                  </a:lnTo>
                  <a:lnTo>
                    <a:pt x="445336" y="0"/>
                  </a:lnTo>
                  <a:cubicBezTo>
                    <a:pt x="485989" y="0"/>
                    <a:pt x="520835" y="0"/>
                    <a:pt x="550703" y="0"/>
                  </a:cubicBezTo>
                  <a:lnTo>
                    <a:pt x="560158" y="0"/>
                  </a:lnTo>
                  <a:lnTo>
                    <a:pt x="573105" y="0"/>
                  </a:lnTo>
                  <a:lnTo>
                    <a:pt x="626202" y="0"/>
                  </a:lnTo>
                  <a:cubicBezTo>
                    <a:pt x="646943" y="0"/>
                    <a:pt x="663537" y="0"/>
                    <a:pt x="676811" y="0"/>
                  </a:cubicBezTo>
                  <a:lnTo>
                    <a:pt x="678472" y="0"/>
                  </a:lnTo>
                  <a:lnTo>
                    <a:pt x="687927" y="0"/>
                  </a:lnTo>
                  <a:lnTo>
                    <a:pt x="691402" y="0"/>
                  </a:lnTo>
                  <a:lnTo>
                    <a:pt x="700371" y="0"/>
                  </a:lnTo>
                  <a:lnTo>
                    <a:pt x="707508" y="0"/>
                  </a:lnTo>
                  <a:cubicBezTo>
                    <a:pt x="729909" y="0"/>
                    <a:pt x="729909" y="0"/>
                    <a:pt x="729909" y="0"/>
                  </a:cubicBezTo>
                  <a:lnTo>
                    <a:pt x="753971" y="0"/>
                  </a:lnTo>
                  <a:lnTo>
                    <a:pt x="804580" y="0"/>
                  </a:lnTo>
                  <a:lnTo>
                    <a:pt x="805737" y="0"/>
                  </a:lnTo>
                  <a:lnTo>
                    <a:pt x="819171" y="0"/>
                  </a:lnTo>
                  <a:lnTo>
                    <a:pt x="828140" y="0"/>
                  </a:lnTo>
                  <a:lnTo>
                    <a:pt x="831615" y="0"/>
                  </a:lnTo>
                  <a:lnTo>
                    <a:pt x="835277" y="0"/>
                  </a:lnTo>
                  <a:lnTo>
                    <a:pt x="857678" y="0"/>
                  </a:lnTo>
                  <a:lnTo>
                    <a:pt x="864889" y="0"/>
                  </a:lnTo>
                  <a:lnTo>
                    <a:pt x="899900" y="0"/>
                  </a:lnTo>
                  <a:lnTo>
                    <a:pt x="909341" y="0"/>
                  </a:lnTo>
                  <a:lnTo>
                    <a:pt x="929965" y="0"/>
                  </a:lnTo>
                  <a:lnTo>
                    <a:pt x="933506" y="0"/>
                  </a:lnTo>
                  <a:lnTo>
                    <a:pt x="936982" y="0"/>
                  </a:lnTo>
                  <a:lnTo>
                    <a:pt x="959384" y="0"/>
                  </a:lnTo>
                  <a:lnTo>
                    <a:pt x="962542" y="0"/>
                  </a:lnTo>
                  <a:lnTo>
                    <a:pt x="984943" y="0"/>
                  </a:lnTo>
                  <a:lnTo>
                    <a:pt x="992658" y="0"/>
                  </a:lnTo>
                  <a:lnTo>
                    <a:pt x="1012059" y="0"/>
                  </a:lnTo>
                  <a:lnTo>
                    <a:pt x="1012480" y="0"/>
                  </a:lnTo>
                  <a:lnTo>
                    <a:pt x="1027669" y="0"/>
                  </a:lnTo>
                  <a:lnTo>
                    <a:pt x="1037110" y="0"/>
                  </a:lnTo>
                  <a:lnTo>
                    <a:pt x="1040112" y="0"/>
                  </a:lnTo>
                  <a:lnTo>
                    <a:pt x="1057734" y="0"/>
                  </a:lnTo>
                  <a:lnTo>
                    <a:pt x="1064751" y="0"/>
                  </a:lnTo>
                  <a:lnTo>
                    <a:pt x="1070177" y="0"/>
                  </a:lnTo>
                  <a:lnTo>
                    <a:pt x="1072436" y="0"/>
                  </a:lnTo>
                  <a:lnTo>
                    <a:pt x="1090311" y="0"/>
                  </a:lnTo>
                  <a:lnTo>
                    <a:pt x="1110718" y="0"/>
                  </a:lnTo>
                  <a:lnTo>
                    <a:pt x="1112712" y="0"/>
                  </a:lnTo>
                  <a:lnTo>
                    <a:pt x="1116187" y="0"/>
                  </a:lnTo>
                  <a:lnTo>
                    <a:pt x="1139828" y="0"/>
                  </a:lnTo>
                  <a:lnTo>
                    <a:pt x="1140249" y="0"/>
                  </a:lnTo>
                  <a:lnTo>
                    <a:pt x="1145480" y="0"/>
                  </a:lnTo>
                  <a:lnTo>
                    <a:pt x="1152270" y="0"/>
                  </a:lnTo>
                  <a:lnTo>
                    <a:pt x="1154934" y="0"/>
                  </a:lnTo>
                  <a:lnTo>
                    <a:pt x="1167881" y="0"/>
                  </a:lnTo>
                  <a:lnTo>
                    <a:pt x="1175544" y="0"/>
                  </a:lnTo>
                  <a:lnTo>
                    <a:pt x="1184998" y="0"/>
                  </a:lnTo>
                  <a:lnTo>
                    <a:pt x="1197946" y="0"/>
                  </a:lnTo>
                  <a:lnTo>
                    <a:pt x="1200205" y="0"/>
                  </a:lnTo>
                  <a:lnTo>
                    <a:pt x="1220978" y="0"/>
                  </a:lnTo>
                  <a:lnTo>
                    <a:pt x="1238487" y="0"/>
                  </a:lnTo>
                  <a:lnTo>
                    <a:pt x="1243956" y="0"/>
                  </a:lnTo>
                  <a:lnTo>
                    <a:pt x="1251042" y="0"/>
                  </a:lnTo>
                  <a:lnTo>
                    <a:pt x="1257637" y="0"/>
                  </a:lnTo>
                  <a:lnTo>
                    <a:pt x="1271587" y="0"/>
                  </a:lnTo>
                  <a:lnTo>
                    <a:pt x="1273249" y="0"/>
                  </a:lnTo>
                  <a:lnTo>
                    <a:pt x="1280039" y="0"/>
                  </a:lnTo>
                  <a:lnTo>
                    <a:pt x="1282703" y="0"/>
                  </a:lnTo>
                  <a:lnTo>
                    <a:pt x="1286178" y="0"/>
                  </a:lnTo>
                  <a:lnTo>
                    <a:pt x="1295146" y="0"/>
                  </a:lnTo>
                  <a:lnTo>
                    <a:pt x="1301651" y="0"/>
                  </a:lnTo>
                  <a:lnTo>
                    <a:pt x="1302284" y="0"/>
                  </a:lnTo>
                  <a:lnTo>
                    <a:pt x="1303313" y="0"/>
                  </a:lnTo>
                  <a:lnTo>
                    <a:pt x="1312767" y="0"/>
                  </a:lnTo>
                  <a:lnTo>
                    <a:pt x="1316242" y="0"/>
                  </a:lnTo>
                  <a:lnTo>
                    <a:pt x="1321886" y="0"/>
                  </a:lnTo>
                  <a:lnTo>
                    <a:pt x="1324685" y="0"/>
                  </a:lnTo>
                  <a:lnTo>
                    <a:pt x="1325211" y="0"/>
                  </a:lnTo>
                  <a:lnTo>
                    <a:pt x="1332348" y="0"/>
                  </a:lnTo>
                  <a:lnTo>
                    <a:pt x="1332714" y="0"/>
                  </a:lnTo>
                  <a:lnTo>
                    <a:pt x="1333135" y="0"/>
                  </a:lnTo>
                  <a:lnTo>
                    <a:pt x="1348747" y="0"/>
                  </a:lnTo>
                  <a:lnTo>
                    <a:pt x="1354749" y="0"/>
                  </a:lnTo>
                  <a:lnTo>
                    <a:pt x="1378811" y="0"/>
                  </a:lnTo>
                  <a:lnTo>
                    <a:pt x="1383745" y="0"/>
                  </a:lnTo>
                  <a:lnTo>
                    <a:pt x="1385406" y="0"/>
                  </a:lnTo>
                  <a:lnTo>
                    <a:pt x="1399356" y="0"/>
                  </a:lnTo>
                  <a:lnTo>
                    <a:pt x="1400513" y="0"/>
                  </a:lnTo>
                  <a:lnTo>
                    <a:pt x="1413947" y="0"/>
                  </a:lnTo>
                  <a:lnTo>
                    <a:pt x="1414442" y="0"/>
                  </a:lnTo>
                  <a:lnTo>
                    <a:pt x="1422915" y="0"/>
                  </a:lnTo>
                  <a:lnTo>
                    <a:pt x="1426390" y="0"/>
                  </a:lnTo>
                  <a:lnTo>
                    <a:pt x="1429420" y="0"/>
                  </a:lnTo>
                  <a:lnTo>
                    <a:pt x="1430053" y="0"/>
                  </a:lnTo>
                  <a:lnTo>
                    <a:pt x="1430206" y="0"/>
                  </a:lnTo>
                  <a:lnTo>
                    <a:pt x="1430577" y="0"/>
                  </a:lnTo>
                  <a:lnTo>
                    <a:pt x="1436843" y="0"/>
                  </a:lnTo>
                  <a:lnTo>
                    <a:pt x="1444011" y="0"/>
                  </a:lnTo>
                  <a:lnTo>
                    <a:pt x="1449655" y="0"/>
                  </a:lnTo>
                  <a:lnTo>
                    <a:pt x="1452454" y="0"/>
                  </a:lnTo>
                  <a:lnTo>
                    <a:pt x="1452980" y="0"/>
                  </a:lnTo>
                  <a:lnTo>
                    <a:pt x="1456455" y="0"/>
                  </a:lnTo>
                  <a:lnTo>
                    <a:pt x="1459664" y="0"/>
                  </a:lnTo>
                  <a:lnTo>
                    <a:pt x="1460117" y="0"/>
                  </a:lnTo>
                  <a:lnTo>
                    <a:pt x="1460483" y="0"/>
                  </a:lnTo>
                  <a:lnTo>
                    <a:pt x="1460904" y="0"/>
                  </a:lnTo>
                  <a:lnTo>
                    <a:pt x="1472926" y="0"/>
                  </a:lnTo>
                  <a:lnTo>
                    <a:pt x="1482518" y="0"/>
                  </a:lnTo>
                  <a:lnTo>
                    <a:pt x="1489729" y="0"/>
                  </a:lnTo>
                  <a:lnTo>
                    <a:pt x="1504116" y="0"/>
                  </a:lnTo>
                  <a:lnTo>
                    <a:pt x="1511514" y="0"/>
                  </a:lnTo>
                  <a:lnTo>
                    <a:pt x="1524740" y="0"/>
                  </a:lnTo>
                  <a:lnTo>
                    <a:pt x="1528282" y="0"/>
                  </a:lnTo>
                  <a:lnTo>
                    <a:pt x="1531757" y="0"/>
                  </a:lnTo>
                  <a:lnTo>
                    <a:pt x="1534181" y="0"/>
                  </a:lnTo>
                  <a:lnTo>
                    <a:pt x="1542211" y="0"/>
                  </a:lnTo>
                  <a:lnTo>
                    <a:pt x="1554159" y="0"/>
                  </a:lnTo>
                  <a:lnTo>
                    <a:pt x="1557318" y="0"/>
                  </a:lnTo>
                  <a:lnTo>
                    <a:pt x="1557975" y="0"/>
                  </a:lnTo>
                  <a:lnTo>
                    <a:pt x="1558346" y="0"/>
                  </a:lnTo>
                  <a:lnTo>
                    <a:pt x="1561822" y="0"/>
                  </a:lnTo>
                  <a:lnTo>
                    <a:pt x="1564612" y="0"/>
                  </a:lnTo>
                  <a:lnTo>
                    <a:pt x="1566857" y="0"/>
                  </a:lnTo>
                  <a:lnTo>
                    <a:pt x="1576919" y="0"/>
                  </a:lnTo>
                  <a:lnTo>
                    <a:pt x="1579719" y="0"/>
                  </a:lnTo>
                  <a:lnTo>
                    <a:pt x="1584224" y="0"/>
                  </a:lnTo>
                  <a:lnTo>
                    <a:pt x="1587382" y="0"/>
                  </a:lnTo>
                  <a:lnTo>
                    <a:pt x="1587433" y="0"/>
                  </a:lnTo>
                  <a:lnTo>
                    <a:pt x="1600695" y="0"/>
                  </a:lnTo>
                  <a:lnTo>
                    <a:pt x="1606834" y="0"/>
                  </a:lnTo>
                  <a:lnTo>
                    <a:pt x="1607256" y="0"/>
                  </a:lnTo>
                  <a:lnTo>
                    <a:pt x="1608325" y="0"/>
                  </a:lnTo>
                  <a:lnTo>
                    <a:pt x="1609783" y="0"/>
                  </a:lnTo>
                  <a:lnTo>
                    <a:pt x="1617498" y="0"/>
                  </a:lnTo>
                  <a:lnTo>
                    <a:pt x="1631885" y="0"/>
                  </a:lnTo>
                  <a:lnTo>
                    <a:pt x="1636899" y="0"/>
                  </a:lnTo>
                  <a:lnTo>
                    <a:pt x="1637320" y="0"/>
                  </a:lnTo>
                  <a:lnTo>
                    <a:pt x="1637445" y="0"/>
                  </a:lnTo>
                  <a:lnTo>
                    <a:pt x="1652509" y="0"/>
                  </a:lnTo>
                  <a:lnTo>
                    <a:pt x="1659526" y="0"/>
                  </a:lnTo>
                  <a:lnTo>
                    <a:pt x="1661950" y="0"/>
                  </a:lnTo>
                  <a:lnTo>
                    <a:pt x="1664952" y="0"/>
                  </a:lnTo>
                  <a:lnTo>
                    <a:pt x="1667212" y="0"/>
                  </a:lnTo>
                  <a:lnTo>
                    <a:pt x="1685087" y="0"/>
                  </a:lnTo>
                  <a:lnTo>
                    <a:pt x="1689591" y="0"/>
                  </a:lnTo>
                  <a:lnTo>
                    <a:pt x="1694626" y="0"/>
                  </a:lnTo>
                  <a:lnTo>
                    <a:pt x="1697276" y="0"/>
                  </a:lnTo>
                  <a:lnTo>
                    <a:pt x="1698000" y="0"/>
                  </a:lnTo>
                  <a:lnTo>
                    <a:pt x="1704688" y="0"/>
                  </a:lnTo>
                  <a:lnTo>
                    <a:pt x="1707488" y="0"/>
                  </a:lnTo>
                  <a:lnTo>
                    <a:pt x="1710963" y="0"/>
                  </a:lnTo>
                  <a:lnTo>
                    <a:pt x="1715151" y="0"/>
                  </a:lnTo>
                  <a:lnTo>
                    <a:pt x="1721928" y="0"/>
                  </a:lnTo>
                  <a:lnTo>
                    <a:pt x="1734603" y="0"/>
                  </a:lnTo>
                  <a:lnTo>
                    <a:pt x="1735025" y="0"/>
                  </a:lnTo>
                  <a:lnTo>
                    <a:pt x="1735558" y="0"/>
                  </a:lnTo>
                  <a:lnTo>
                    <a:pt x="1736094" y="0"/>
                  </a:lnTo>
                  <a:lnTo>
                    <a:pt x="1737552" y="0"/>
                  </a:lnTo>
                  <a:lnTo>
                    <a:pt x="1741027" y="0"/>
                  </a:lnTo>
                  <a:lnTo>
                    <a:pt x="1747046" y="0"/>
                  </a:lnTo>
                  <a:lnTo>
                    <a:pt x="1748537" y="0"/>
                  </a:lnTo>
                  <a:lnTo>
                    <a:pt x="1753052" y="0"/>
                  </a:lnTo>
                  <a:lnTo>
                    <a:pt x="1757499" y="0"/>
                  </a:lnTo>
                  <a:lnTo>
                    <a:pt x="1764668" y="0"/>
                  </a:lnTo>
                  <a:lnTo>
                    <a:pt x="1765089" y="0"/>
                  </a:lnTo>
                  <a:lnTo>
                    <a:pt x="1765214" y="0"/>
                  </a:lnTo>
                  <a:lnTo>
                    <a:pt x="1770320" y="0"/>
                  </a:lnTo>
                  <a:lnTo>
                    <a:pt x="1777110" y="0"/>
                  </a:lnTo>
                  <a:lnTo>
                    <a:pt x="1779774" y="0"/>
                  </a:lnTo>
                  <a:lnTo>
                    <a:pt x="1792721" y="0"/>
                  </a:lnTo>
                  <a:lnTo>
                    <a:pt x="1794981" y="0"/>
                  </a:lnTo>
                  <a:lnTo>
                    <a:pt x="1825045" y="0"/>
                  </a:lnTo>
                  <a:lnTo>
                    <a:pt x="1825769" y="0"/>
                  </a:lnTo>
                  <a:lnTo>
                    <a:pt x="1838732" y="0"/>
                  </a:lnTo>
                  <a:lnTo>
                    <a:pt x="1845818" y="0"/>
                  </a:lnTo>
                  <a:lnTo>
                    <a:pt x="1849697" y="0"/>
                  </a:lnTo>
                  <a:lnTo>
                    <a:pt x="1852412" y="0"/>
                  </a:lnTo>
                  <a:lnTo>
                    <a:pt x="1853903" y="0"/>
                  </a:lnTo>
                  <a:lnTo>
                    <a:pt x="1863327" y="0"/>
                  </a:lnTo>
                  <a:lnTo>
                    <a:pt x="1868796" y="0"/>
                  </a:lnTo>
                  <a:lnTo>
                    <a:pt x="1874815" y="0"/>
                  </a:lnTo>
                  <a:lnTo>
                    <a:pt x="1876306" y="0"/>
                  </a:lnTo>
                  <a:lnTo>
                    <a:pt x="1880821" y="0"/>
                  </a:lnTo>
                  <a:lnTo>
                    <a:pt x="1882477" y="0"/>
                  </a:lnTo>
                  <a:lnTo>
                    <a:pt x="1883936" y="0"/>
                  </a:lnTo>
                  <a:lnTo>
                    <a:pt x="1885268" y="0"/>
                  </a:lnTo>
                  <a:lnTo>
                    <a:pt x="1896427" y="0"/>
                  </a:lnTo>
                  <a:lnTo>
                    <a:pt x="1898089" y="0"/>
                  </a:lnTo>
                  <a:lnTo>
                    <a:pt x="1904879" y="0"/>
                  </a:lnTo>
                  <a:lnTo>
                    <a:pt x="1907543" y="0"/>
                  </a:lnTo>
                  <a:lnTo>
                    <a:pt x="1911018" y="0"/>
                  </a:lnTo>
                  <a:lnTo>
                    <a:pt x="1919986" y="0"/>
                  </a:lnTo>
                  <a:lnTo>
                    <a:pt x="1927124" y="0"/>
                  </a:lnTo>
                  <a:lnTo>
                    <a:pt x="1927489" y="0"/>
                  </a:lnTo>
                  <a:lnTo>
                    <a:pt x="1927911" y="0"/>
                  </a:lnTo>
                  <a:lnTo>
                    <a:pt x="1929402" y="0"/>
                  </a:lnTo>
                  <a:lnTo>
                    <a:pt x="1946726" y="0"/>
                  </a:lnTo>
                  <a:lnTo>
                    <a:pt x="1949525" y="0"/>
                  </a:lnTo>
                  <a:lnTo>
                    <a:pt x="1957554" y="0"/>
                  </a:lnTo>
                  <a:lnTo>
                    <a:pt x="1957975" y="0"/>
                  </a:lnTo>
                  <a:lnTo>
                    <a:pt x="1973587" y="0"/>
                  </a:lnTo>
                  <a:lnTo>
                    <a:pt x="1978520" y="0"/>
                  </a:lnTo>
                  <a:lnTo>
                    <a:pt x="1980012" y="0"/>
                  </a:lnTo>
                  <a:lnTo>
                    <a:pt x="1980181" y="0"/>
                  </a:lnTo>
                  <a:lnTo>
                    <a:pt x="1981672" y="0"/>
                  </a:lnTo>
                  <a:lnTo>
                    <a:pt x="2008585" y="0"/>
                  </a:lnTo>
                  <a:lnTo>
                    <a:pt x="2009218" y="0"/>
                  </a:lnTo>
                  <a:lnTo>
                    <a:pt x="2010246" y="0"/>
                  </a:lnTo>
                  <a:lnTo>
                    <a:pt x="2010709" y="0"/>
                  </a:lnTo>
                  <a:lnTo>
                    <a:pt x="2011705" y="0"/>
                  </a:lnTo>
                  <a:lnTo>
                    <a:pt x="2024147" y="0"/>
                  </a:lnTo>
                  <a:lnTo>
                    <a:pt x="2024196" y="0"/>
                  </a:lnTo>
                  <a:lnTo>
                    <a:pt x="2024981" y="0"/>
                  </a:lnTo>
                  <a:lnTo>
                    <a:pt x="2025353" y="0"/>
                  </a:lnTo>
                  <a:lnTo>
                    <a:pt x="2026473" y="0"/>
                  </a:lnTo>
                  <a:lnTo>
                    <a:pt x="2031619" y="0"/>
                  </a:lnTo>
                  <a:lnTo>
                    <a:pt x="2033110" y="0"/>
                  </a:lnTo>
                  <a:lnTo>
                    <a:pt x="2038787" y="0"/>
                  </a:lnTo>
                  <a:lnTo>
                    <a:pt x="2039282" y="0"/>
                  </a:lnTo>
                  <a:lnTo>
                    <a:pt x="2047755" y="0"/>
                  </a:lnTo>
                  <a:lnTo>
                    <a:pt x="2051230" y="0"/>
                  </a:lnTo>
                  <a:lnTo>
                    <a:pt x="2054893" y="0"/>
                  </a:lnTo>
                  <a:lnTo>
                    <a:pt x="2055046" y="0"/>
                  </a:lnTo>
                  <a:lnTo>
                    <a:pt x="2055258" y="0"/>
                  </a:lnTo>
                  <a:lnTo>
                    <a:pt x="2055680" y="0"/>
                  </a:lnTo>
                  <a:lnTo>
                    <a:pt x="2057171" y="0"/>
                  </a:lnTo>
                  <a:lnTo>
                    <a:pt x="2061683" y="0"/>
                  </a:lnTo>
                  <a:lnTo>
                    <a:pt x="2067702" y="0"/>
                  </a:lnTo>
                  <a:lnTo>
                    <a:pt x="2074495" y="0"/>
                  </a:lnTo>
                  <a:lnTo>
                    <a:pt x="2077294" y="0"/>
                  </a:lnTo>
                  <a:lnTo>
                    <a:pt x="2084504" y="0"/>
                  </a:lnTo>
                  <a:lnTo>
                    <a:pt x="2085323" y="0"/>
                  </a:lnTo>
                  <a:lnTo>
                    <a:pt x="2085744" y="0"/>
                  </a:lnTo>
                  <a:lnTo>
                    <a:pt x="2097766" y="0"/>
                  </a:lnTo>
                  <a:lnTo>
                    <a:pt x="2106289" y="0"/>
                  </a:lnTo>
                  <a:lnTo>
                    <a:pt x="2107781" y="0"/>
                  </a:lnTo>
                  <a:lnTo>
                    <a:pt x="2128956" y="0"/>
                  </a:lnTo>
                  <a:lnTo>
                    <a:pt x="2129514" y="0"/>
                  </a:lnTo>
                  <a:lnTo>
                    <a:pt x="2136354" y="0"/>
                  </a:lnTo>
                  <a:lnTo>
                    <a:pt x="2136987" y="0"/>
                  </a:lnTo>
                  <a:lnTo>
                    <a:pt x="2138478" y="0"/>
                  </a:lnTo>
                  <a:lnTo>
                    <a:pt x="2151916" y="0"/>
                  </a:lnTo>
                  <a:lnTo>
                    <a:pt x="2152750" y="0"/>
                  </a:lnTo>
                  <a:lnTo>
                    <a:pt x="2153122" y="0"/>
                  </a:lnTo>
                  <a:lnTo>
                    <a:pt x="2154242" y="0"/>
                  </a:lnTo>
                  <a:lnTo>
                    <a:pt x="2156597" y="0"/>
                  </a:lnTo>
                  <a:lnTo>
                    <a:pt x="2159388" y="0"/>
                  </a:lnTo>
                  <a:lnTo>
                    <a:pt x="2160879" y="0"/>
                  </a:lnTo>
                  <a:lnTo>
                    <a:pt x="2161633" y="0"/>
                  </a:lnTo>
                  <a:lnTo>
                    <a:pt x="2167051" y="0"/>
                  </a:lnTo>
                  <a:lnTo>
                    <a:pt x="2178999" y="0"/>
                  </a:lnTo>
                  <a:lnTo>
                    <a:pt x="2182158" y="0"/>
                  </a:lnTo>
                  <a:lnTo>
                    <a:pt x="2182815" y="0"/>
                  </a:lnTo>
                  <a:lnTo>
                    <a:pt x="2188666" y="0"/>
                  </a:lnTo>
                  <a:lnTo>
                    <a:pt x="2189452" y="0"/>
                  </a:lnTo>
                  <a:lnTo>
                    <a:pt x="2191697" y="0"/>
                  </a:lnTo>
                  <a:lnTo>
                    <a:pt x="2195471" y="0"/>
                  </a:lnTo>
                  <a:lnTo>
                    <a:pt x="2201759" y="0"/>
                  </a:lnTo>
                  <a:lnTo>
                    <a:pt x="2203100" y="0"/>
                  </a:lnTo>
                  <a:lnTo>
                    <a:pt x="2204559" y="0"/>
                  </a:lnTo>
                  <a:lnTo>
                    <a:pt x="2204591" y="0"/>
                  </a:lnTo>
                  <a:lnTo>
                    <a:pt x="2212273" y="0"/>
                  </a:lnTo>
                  <a:lnTo>
                    <a:pt x="2225535" y="0"/>
                  </a:lnTo>
                  <a:lnTo>
                    <a:pt x="2231674" y="0"/>
                  </a:lnTo>
                  <a:lnTo>
                    <a:pt x="2232096" y="0"/>
                  </a:lnTo>
                  <a:lnTo>
                    <a:pt x="2232220" y="0"/>
                  </a:lnTo>
                  <a:lnTo>
                    <a:pt x="2233118" y="0"/>
                  </a:lnTo>
                  <a:lnTo>
                    <a:pt x="2233165" y="0"/>
                  </a:lnTo>
                  <a:lnTo>
                    <a:pt x="2256725" y="0"/>
                  </a:lnTo>
                  <a:lnTo>
                    <a:pt x="2257283" y="0"/>
                  </a:lnTo>
                  <a:lnTo>
                    <a:pt x="2262285" y="0"/>
                  </a:lnTo>
                  <a:lnTo>
                    <a:pt x="2284366" y="0"/>
                  </a:lnTo>
                  <a:lnTo>
                    <a:pt x="2289402" y="0"/>
                  </a:lnTo>
                  <a:lnTo>
                    <a:pt x="2292052" y="0"/>
                  </a:lnTo>
                  <a:lnTo>
                    <a:pt x="2299271" y="0"/>
                  </a:lnTo>
                  <a:lnTo>
                    <a:pt x="2308721" y="0"/>
                  </a:lnTo>
                  <a:lnTo>
                    <a:pt x="2309927" y="0"/>
                  </a:lnTo>
                  <a:lnTo>
                    <a:pt x="2316435" y="0"/>
                  </a:lnTo>
                  <a:lnTo>
                    <a:pt x="2316703" y="0"/>
                  </a:lnTo>
                  <a:lnTo>
                    <a:pt x="2319466" y="0"/>
                  </a:lnTo>
                  <a:lnTo>
                    <a:pt x="2322840" y="0"/>
                  </a:lnTo>
                  <a:lnTo>
                    <a:pt x="2329528" y="0"/>
                  </a:lnTo>
                  <a:lnTo>
                    <a:pt x="2330869" y="0"/>
                  </a:lnTo>
                  <a:lnTo>
                    <a:pt x="2332328" y="0"/>
                  </a:lnTo>
                  <a:lnTo>
                    <a:pt x="2332360" y="0"/>
                  </a:lnTo>
                  <a:lnTo>
                    <a:pt x="2335803" y="0"/>
                  </a:lnTo>
                  <a:lnTo>
                    <a:pt x="2343312" y="0"/>
                  </a:lnTo>
                  <a:lnTo>
                    <a:pt x="2344804" y="0"/>
                  </a:lnTo>
                  <a:lnTo>
                    <a:pt x="2346768" y="0"/>
                  </a:lnTo>
                  <a:lnTo>
                    <a:pt x="2347827" y="0"/>
                  </a:lnTo>
                  <a:lnTo>
                    <a:pt x="2352274" y="0"/>
                  </a:lnTo>
                  <a:lnTo>
                    <a:pt x="2359443" y="0"/>
                  </a:lnTo>
                  <a:lnTo>
                    <a:pt x="2359865" y="0"/>
                  </a:lnTo>
                  <a:lnTo>
                    <a:pt x="2359989" y="0"/>
                  </a:lnTo>
                  <a:lnTo>
                    <a:pt x="2360887" y="0"/>
                  </a:lnTo>
                  <a:lnTo>
                    <a:pt x="2360934" y="0"/>
                  </a:lnTo>
                  <a:lnTo>
                    <a:pt x="2371886" y="0"/>
                  </a:lnTo>
                  <a:lnTo>
                    <a:pt x="2373377" y="0"/>
                  </a:lnTo>
                  <a:lnTo>
                    <a:pt x="2377892" y="0"/>
                  </a:lnTo>
                  <a:cubicBezTo>
                    <a:pt x="2382339" y="0"/>
                    <a:pt x="2382339" y="0"/>
                    <a:pt x="2382339" y="0"/>
                  </a:cubicBezTo>
                  <a:lnTo>
                    <a:pt x="2390054" y="0"/>
                  </a:lnTo>
                  <a:lnTo>
                    <a:pt x="2419821" y="0"/>
                  </a:lnTo>
                  <a:lnTo>
                    <a:pt x="2427040" y="0"/>
                  </a:lnTo>
                  <a:lnTo>
                    <a:pt x="2436490" y="0"/>
                  </a:lnTo>
                  <a:lnTo>
                    <a:pt x="2444472" y="0"/>
                  </a:lnTo>
                  <a:lnTo>
                    <a:pt x="2448678" y="0"/>
                  </a:lnTo>
                  <a:lnTo>
                    <a:pt x="2450171" y="0"/>
                  </a:lnTo>
                  <a:lnTo>
                    <a:pt x="2450609" y="0"/>
                  </a:lnTo>
                  <a:lnTo>
                    <a:pt x="2463572" y="0"/>
                  </a:lnTo>
                  <a:lnTo>
                    <a:pt x="2471081" y="0"/>
                  </a:lnTo>
                  <a:lnTo>
                    <a:pt x="2472573" y="0"/>
                  </a:lnTo>
                  <a:lnTo>
                    <a:pt x="2474537" y="0"/>
                  </a:lnTo>
                  <a:lnTo>
                    <a:pt x="2475596" y="0"/>
                  </a:lnTo>
                  <a:lnTo>
                    <a:pt x="2477252" y="0"/>
                  </a:lnTo>
                  <a:lnTo>
                    <a:pt x="2478712" y="0"/>
                  </a:lnTo>
                  <a:lnTo>
                    <a:pt x="2478743" y="0"/>
                  </a:lnTo>
                  <a:lnTo>
                    <a:pt x="2480043" y="0"/>
                  </a:lnTo>
                  <a:lnTo>
                    <a:pt x="2499655" y="0"/>
                  </a:lnTo>
                  <a:lnTo>
                    <a:pt x="2501146" y="0"/>
                  </a:lnTo>
                  <a:lnTo>
                    <a:pt x="2505661" y="0"/>
                  </a:lnTo>
                  <a:lnTo>
                    <a:pt x="2508776" y="0"/>
                  </a:lnTo>
                  <a:lnTo>
                    <a:pt x="2510108" y="0"/>
                  </a:lnTo>
                  <a:lnTo>
                    <a:pt x="2524178" y="0"/>
                  </a:lnTo>
                  <a:lnTo>
                    <a:pt x="2525248" y="0"/>
                  </a:lnTo>
                  <a:lnTo>
                    <a:pt x="2525669" y="0"/>
                  </a:lnTo>
                  <a:lnTo>
                    <a:pt x="2552329" y="0"/>
                  </a:lnTo>
                  <a:lnTo>
                    <a:pt x="2552751" y="0"/>
                  </a:lnTo>
                  <a:lnTo>
                    <a:pt x="2554242" y="0"/>
                  </a:lnTo>
                  <a:lnTo>
                    <a:pt x="2574787" y="0"/>
                  </a:lnTo>
                  <a:lnTo>
                    <a:pt x="2576279" y="0"/>
                  </a:lnTo>
                  <a:lnTo>
                    <a:pt x="2576447" y="0"/>
                  </a:lnTo>
                  <a:lnTo>
                    <a:pt x="2577940" y="0"/>
                  </a:lnTo>
                  <a:lnTo>
                    <a:pt x="2603360" y="0"/>
                  </a:lnTo>
                  <a:lnTo>
                    <a:pt x="2604852" y="0"/>
                  </a:lnTo>
                  <a:lnTo>
                    <a:pt x="2605021" y="0"/>
                  </a:lnTo>
                  <a:lnTo>
                    <a:pt x="2605484" y="0"/>
                  </a:lnTo>
                  <a:lnTo>
                    <a:pt x="2606481" y="0"/>
                  </a:lnTo>
                  <a:lnTo>
                    <a:pt x="2606512" y="0"/>
                  </a:lnTo>
                  <a:lnTo>
                    <a:pt x="2606976" y="0"/>
                  </a:lnTo>
                  <a:lnTo>
                    <a:pt x="2618923" y="0"/>
                  </a:lnTo>
                  <a:lnTo>
                    <a:pt x="2621248" y="0"/>
                  </a:lnTo>
                  <a:lnTo>
                    <a:pt x="2622740" y="0"/>
                  </a:lnTo>
                  <a:lnTo>
                    <a:pt x="2627885" y="0"/>
                  </a:lnTo>
                  <a:lnTo>
                    <a:pt x="2629377" y="0"/>
                  </a:lnTo>
                  <a:lnTo>
                    <a:pt x="2634058" y="0"/>
                  </a:lnTo>
                  <a:lnTo>
                    <a:pt x="2635549" y="0"/>
                  </a:lnTo>
                  <a:lnTo>
                    <a:pt x="2636545" y="0"/>
                  </a:lnTo>
                  <a:lnTo>
                    <a:pt x="2648987" y="0"/>
                  </a:lnTo>
                  <a:lnTo>
                    <a:pt x="2649821" y="0"/>
                  </a:lnTo>
                  <a:lnTo>
                    <a:pt x="2651313" y="0"/>
                  </a:lnTo>
                  <a:lnTo>
                    <a:pt x="2651947" y="0"/>
                  </a:lnTo>
                  <a:lnTo>
                    <a:pt x="2653017" y="0"/>
                  </a:lnTo>
                  <a:lnTo>
                    <a:pt x="2653438" y="0"/>
                  </a:lnTo>
                  <a:lnTo>
                    <a:pt x="2656459" y="0"/>
                  </a:lnTo>
                  <a:lnTo>
                    <a:pt x="2657950" y="0"/>
                  </a:lnTo>
                  <a:lnTo>
                    <a:pt x="2665460" y="0"/>
                  </a:lnTo>
                  <a:lnTo>
                    <a:pt x="2680098" y="0"/>
                  </a:lnTo>
                  <a:lnTo>
                    <a:pt x="2680520" y="0"/>
                  </a:lnTo>
                  <a:lnTo>
                    <a:pt x="2682011" y="0"/>
                  </a:lnTo>
                  <a:lnTo>
                    <a:pt x="2692542" y="0"/>
                  </a:lnTo>
                  <a:lnTo>
                    <a:pt x="2702556" y="0"/>
                  </a:lnTo>
                  <a:lnTo>
                    <a:pt x="2704048" y="0"/>
                  </a:lnTo>
                  <a:lnTo>
                    <a:pt x="2724289" y="0"/>
                  </a:lnTo>
                  <a:lnTo>
                    <a:pt x="2731129" y="0"/>
                  </a:lnTo>
                  <a:lnTo>
                    <a:pt x="2732621" y="0"/>
                  </a:lnTo>
                  <a:lnTo>
                    <a:pt x="2733253" y="0"/>
                  </a:lnTo>
                  <a:lnTo>
                    <a:pt x="2734745" y="0"/>
                  </a:lnTo>
                  <a:lnTo>
                    <a:pt x="2746692" y="0"/>
                  </a:lnTo>
                  <a:lnTo>
                    <a:pt x="2749017" y="0"/>
                  </a:lnTo>
                  <a:lnTo>
                    <a:pt x="2750509" y="0"/>
                  </a:lnTo>
                  <a:lnTo>
                    <a:pt x="2754354" y="0"/>
                  </a:lnTo>
                  <a:lnTo>
                    <a:pt x="2755654" y="0"/>
                  </a:lnTo>
                  <a:lnTo>
                    <a:pt x="2757146" y="0"/>
                  </a:lnTo>
                  <a:lnTo>
                    <a:pt x="2761827" y="0"/>
                  </a:lnTo>
                  <a:lnTo>
                    <a:pt x="2763318" y="0"/>
                  </a:lnTo>
                  <a:lnTo>
                    <a:pt x="2776756" y="0"/>
                  </a:lnTo>
                  <a:lnTo>
                    <a:pt x="2777590" y="0"/>
                  </a:lnTo>
                  <a:lnTo>
                    <a:pt x="2779082" y="0"/>
                  </a:lnTo>
                  <a:lnTo>
                    <a:pt x="2783442" y="0"/>
                  </a:lnTo>
                  <a:lnTo>
                    <a:pt x="2784228" y="0"/>
                  </a:lnTo>
                  <a:lnTo>
                    <a:pt x="2785719" y="0"/>
                  </a:lnTo>
                  <a:lnTo>
                    <a:pt x="2786473" y="0"/>
                  </a:lnTo>
                  <a:lnTo>
                    <a:pt x="2793229" y="0"/>
                  </a:lnTo>
                  <a:lnTo>
                    <a:pt x="2799367" y="0"/>
                  </a:lnTo>
                  <a:lnTo>
                    <a:pt x="2813506" y="0"/>
                  </a:lnTo>
                  <a:lnTo>
                    <a:pt x="2820311" y="0"/>
                  </a:lnTo>
                  <a:lnTo>
                    <a:pt x="2827893" y="0"/>
                  </a:lnTo>
                  <a:lnTo>
                    <a:pt x="2827940" y="0"/>
                  </a:lnTo>
                  <a:lnTo>
                    <a:pt x="2829431" y="0"/>
                  </a:lnTo>
                  <a:lnTo>
                    <a:pt x="2829978" y="0"/>
                  </a:lnTo>
                  <a:lnTo>
                    <a:pt x="2852058" y="0"/>
                  </a:lnTo>
                  <a:lnTo>
                    <a:pt x="2857060" y="0"/>
                  </a:lnTo>
                  <a:lnTo>
                    <a:pt x="2857958" y="0"/>
                  </a:lnTo>
                  <a:lnTo>
                    <a:pt x="2871601" y="0"/>
                  </a:lnTo>
                  <a:lnTo>
                    <a:pt x="2882123" y="0"/>
                  </a:lnTo>
                  <a:lnTo>
                    <a:pt x="2894046" y="0"/>
                  </a:lnTo>
                  <a:lnTo>
                    <a:pt x="2903496" y="0"/>
                  </a:lnTo>
                  <a:lnTo>
                    <a:pt x="2911211" y="0"/>
                  </a:lnTo>
                  <a:lnTo>
                    <a:pt x="2914242" y="0"/>
                  </a:lnTo>
                  <a:lnTo>
                    <a:pt x="2914461" y="0"/>
                  </a:lnTo>
                  <a:lnTo>
                    <a:pt x="2924111" y="0"/>
                  </a:lnTo>
                  <a:lnTo>
                    <a:pt x="2927136" y="0"/>
                  </a:lnTo>
                  <a:lnTo>
                    <a:pt x="2933561" y="0"/>
                  </a:lnTo>
                  <a:lnTo>
                    <a:pt x="2939580" y="0"/>
                  </a:lnTo>
                  <a:lnTo>
                    <a:pt x="2941275" y="0"/>
                  </a:lnTo>
                  <a:lnTo>
                    <a:pt x="2941543" y="0"/>
                  </a:lnTo>
                  <a:lnTo>
                    <a:pt x="2945586" y="0"/>
                  </a:lnTo>
                  <a:lnTo>
                    <a:pt x="2950032" y="0"/>
                  </a:lnTo>
                  <a:lnTo>
                    <a:pt x="2955662" y="0"/>
                  </a:lnTo>
                  <a:lnTo>
                    <a:pt x="2955709" y="0"/>
                  </a:lnTo>
                  <a:lnTo>
                    <a:pt x="2957200" y="0"/>
                  </a:lnTo>
                  <a:lnTo>
                    <a:pt x="2957747" y="0"/>
                  </a:lnTo>
                  <a:lnTo>
                    <a:pt x="2968152" y="0"/>
                  </a:lnTo>
                  <a:lnTo>
                    <a:pt x="2969644" y="0"/>
                  </a:lnTo>
                  <a:lnTo>
                    <a:pt x="2972667" y="0"/>
                  </a:lnTo>
                  <a:lnTo>
                    <a:pt x="2977114" y="0"/>
                  </a:lnTo>
                  <a:lnTo>
                    <a:pt x="2984829" y="0"/>
                  </a:lnTo>
                  <a:lnTo>
                    <a:pt x="2985727" y="0"/>
                  </a:lnTo>
                  <a:lnTo>
                    <a:pt x="2999370" y="0"/>
                  </a:lnTo>
                  <a:lnTo>
                    <a:pt x="3021815" y="0"/>
                  </a:lnTo>
                  <a:lnTo>
                    <a:pt x="3031265" y="0"/>
                  </a:lnTo>
                  <a:lnTo>
                    <a:pt x="3042230" y="0"/>
                  </a:lnTo>
                  <a:lnTo>
                    <a:pt x="3044946" y="0"/>
                  </a:lnTo>
                  <a:lnTo>
                    <a:pt x="3051880" y="0"/>
                  </a:lnTo>
                  <a:lnTo>
                    <a:pt x="3061330" y="0"/>
                  </a:lnTo>
                  <a:lnTo>
                    <a:pt x="3067349" y="0"/>
                  </a:lnTo>
                  <a:lnTo>
                    <a:pt x="3069312" y="0"/>
                  </a:lnTo>
                  <a:lnTo>
                    <a:pt x="3073355" y="0"/>
                  </a:lnTo>
                  <a:lnTo>
                    <a:pt x="3073518" y="0"/>
                  </a:lnTo>
                  <a:lnTo>
                    <a:pt x="3075011" y="0"/>
                  </a:lnTo>
                  <a:lnTo>
                    <a:pt x="3077801" y="0"/>
                  </a:lnTo>
                  <a:lnTo>
                    <a:pt x="3095921" y="0"/>
                  </a:lnTo>
                  <a:lnTo>
                    <a:pt x="3097413" y="0"/>
                  </a:lnTo>
                  <a:lnTo>
                    <a:pt x="3100436" y="0"/>
                  </a:lnTo>
                  <a:lnTo>
                    <a:pt x="3103552" y="0"/>
                  </a:lnTo>
                  <a:lnTo>
                    <a:pt x="3104883" y="0"/>
                  </a:lnTo>
                  <a:lnTo>
                    <a:pt x="3120023" y="0"/>
                  </a:lnTo>
                  <a:lnTo>
                    <a:pt x="3120445" y="0"/>
                  </a:lnTo>
                  <a:lnTo>
                    <a:pt x="3149018" y="0"/>
                  </a:lnTo>
                  <a:lnTo>
                    <a:pt x="3150088" y="0"/>
                  </a:lnTo>
                  <a:lnTo>
                    <a:pt x="3150509" y="0"/>
                  </a:lnTo>
                  <a:lnTo>
                    <a:pt x="3171054" y="0"/>
                  </a:lnTo>
                  <a:lnTo>
                    <a:pt x="3172715" y="0"/>
                  </a:lnTo>
                  <a:lnTo>
                    <a:pt x="3199627" y="0"/>
                  </a:lnTo>
                  <a:lnTo>
                    <a:pt x="3201119" y="0"/>
                  </a:lnTo>
                  <a:lnTo>
                    <a:pt x="3201287" y="0"/>
                  </a:lnTo>
                  <a:lnTo>
                    <a:pt x="3201751" y="0"/>
                  </a:lnTo>
                  <a:lnTo>
                    <a:pt x="3202780" y="0"/>
                  </a:lnTo>
                  <a:lnTo>
                    <a:pt x="3217515" y="0"/>
                  </a:lnTo>
                  <a:lnTo>
                    <a:pt x="3224152" y="0"/>
                  </a:lnTo>
                  <a:lnTo>
                    <a:pt x="3230324" y="0"/>
                  </a:lnTo>
                  <a:lnTo>
                    <a:pt x="3231321" y="0"/>
                  </a:lnTo>
                  <a:lnTo>
                    <a:pt x="3231816" y="0"/>
                  </a:lnTo>
                  <a:lnTo>
                    <a:pt x="3243763" y="0"/>
                  </a:lnTo>
                  <a:lnTo>
                    <a:pt x="3246088" y="0"/>
                  </a:lnTo>
                  <a:lnTo>
                    <a:pt x="3247580" y="0"/>
                  </a:lnTo>
                  <a:lnTo>
                    <a:pt x="3247792" y="0"/>
                  </a:lnTo>
                  <a:lnTo>
                    <a:pt x="3248214" y="0"/>
                  </a:lnTo>
                  <a:lnTo>
                    <a:pt x="3252725" y="0"/>
                  </a:lnTo>
                  <a:lnTo>
                    <a:pt x="3254217" y="0"/>
                  </a:lnTo>
                  <a:lnTo>
                    <a:pt x="3260235" y="0"/>
                  </a:lnTo>
                  <a:lnTo>
                    <a:pt x="3276787" y="0"/>
                  </a:lnTo>
                  <a:lnTo>
                    <a:pt x="3277857" y="0"/>
                  </a:lnTo>
                  <a:lnTo>
                    <a:pt x="3278278" y="0"/>
                  </a:lnTo>
                  <a:lnTo>
                    <a:pt x="3290300" y="0"/>
                  </a:lnTo>
                  <a:lnTo>
                    <a:pt x="3298823" y="0"/>
                  </a:lnTo>
                  <a:lnTo>
                    <a:pt x="3327396" y="0"/>
                  </a:lnTo>
                  <a:lnTo>
                    <a:pt x="3328888" y="0"/>
                  </a:lnTo>
                  <a:lnTo>
                    <a:pt x="3329520" y="0"/>
                  </a:lnTo>
                  <a:lnTo>
                    <a:pt x="3345284" y="0"/>
                  </a:lnTo>
                  <a:lnTo>
                    <a:pt x="3349129" y="0"/>
                  </a:lnTo>
                  <a:lnTo>
                    <a:pt x="3351921" y="0"/>
                  </a:lnTo>
                  <a:lnTo>
                    <a:pt x="3358093" y="0"/>
                  </a:lnTo>
                  <a:lnTo>
                    <a:pt x="3359585" y="0"/>
                  </a:lnTo>
                  <a:lnTo>
                    <a:pt x="3371532" y="0"/>
                  </a:lnTo>
                  <a:lnTo>
                    <a:pt x="3373857" y="0"/>
                  </a:lnTo>
                  <a:lnTo>
                    <a:pt x="3375349" y="0"/>
                  </a:lnTo>
                  <a:lnTo>
                    <a:pt x="3380494" y="0"/>
                  </a:lnTo>
                  <a:lnTo>
                    <a:pt x="3381986" y="0"/>
                  </a:lnTo>
                  <a:lnTo>
                    <a:pt x="3388004" y="0"/>
                  </a:lnTo>
                  <a:lnTo>
                    <a:pt x="3408282" y="0"/>
                  </a:lnTo>
                  <a:lnTo>
                    <a:pt x="3418069" y="0"/>
                  </a:lnTo>
                  <a:lnTo>
                    <a:pt x="3424207" y="0"/>
                  </a:lnTo>
                  <a:lnTo>
                    <a:pt x="3424753" y="0"/>
                  </a:lnTo>
                  <a:lnTo>
                    <a:pt x="3452733" y="0"/>
                  </a:lnTo>
                  <a:lnTo>
                    <a:pt x="3454818" y="0"/>
                  </a:lnTo>
                  <a:lnTo>
                    <a:pt x="3476898" y="0"/>
                  </a:lnTo>
                  <a:lnTo>
                    <a:pt x="3496441" y="0"/>
                  </a:lnTo>
                  <a:lnTo>
                    <a:pt x="3509236" y="0"/>
                  </a:lnTo>
                  <a:lnTo>
                    <a:pt x="3518886" y="0"/>
                  </a:lnTo>
                  <a:lnTo>
                    <a:pt x="3528336" y="0"/>
                  </a:lnTo>
                  <a:lnTo>
                    <a:pt x="3536051" y="0"/>
                  </a:lnTo>
                  <a:lnTo>
                    <a:pt x="3539301" y="0"/>
                  </a:lnTo>
                  <a:lnTo>
                    <a:pt x="3540361" y="0"/>
                  </a:lnTo>
                  <a:lnTo>
                    <a:pt x="3544807" y="0"/>
                  </a:lnTo>
                  <a:lnTo>
                    <a:pt x="3551976" y="0"/>
                  </a:lnTo>
                  <a:lnTo>
                    <a:pt x="3552522" y="0"/>
                  </a:lnTo>
                  <a:lnTo>
                    <a:pt x="3564420" y="0"/>
                  </a:lnTo>
                  <a:lnTo>
                    <a:pt x="3570426" y="0"/>
                  </a:lnTo>
                  <a:cubicBezTo>
                    <a:pt x="3574872" y="0"/>
                    <a:pt x="3574872" y="0"/>
                    <a:pt x="3574872" y="0"/>
                  </a:cubicBezTo>
                  <a:lnTo>
                    <a:pt x="3580502" y="0"/>
                  </a:lnTo>
                  <a:lnTo>
                    <a:pt x="3582587" y="0"/>
                  </a:lnTo>
                  <a:lnTo>
                    <a:pt x="3624210" y="0"/>
                  </a:lnTo>
                  <a:lnTo>
                    <a:pt x="3637005" y="0"/>
                  </a:lnTo>
                  <a:lnTo>
                    <a:pt x="3646655" y="0"/>
                  </a:lnTo>
                  <a:lnTo>
                    <a:pt x="3656105" y="0"/>
                  </a:lnTo>
                  <a:lnTo>
                    <a:pt x="3667070" y="0"/>
                  </a:lnTo>
                  <a:lnTo>
                    <a:pt x="3668130" y="0"/>
                  </a:lnTo>
                  <a:lnTo>
                    <a:pt x="3669786" y="0"/>
                  </a:lnTo>
                  <a:lnTo>
                    <a:pt x="3672576" y="0"/>
                  </a:lnTo>
                  <a:lnTo>
                    <a:pt x="3692189" y="0"/>
                  </a:lnTo>
                  <a:lnTo>
                    <a:pt x="3698195" y="0"/>
                  </a:lnTo>
                  <a:lnTo>
                    <a:pt x="3702641" y="0"/>
                  </a:lnTo>
                  <a:lnTo>
                    <a:pt x="3744863" y="0"/>
                  </a:lnTo>
                  <a:lnTo>
                    <a:pt x="3745285" y="0"/>
                  </a:lnTo>
                  <a:lnTo>
                    <a:pt x="3795894" y="0"/>
                  </a:lnTo>
                  <a:lnTo>
                    <a:pt x="3797555" y="0"/>
                  </a:lnTo>
                  <a:lnTo>
                    <a:pt x="3826591" y="0"/>
                  </a:lnTo>
                  <a:lnTo>
                    <a:pt x="3842355" y="0"/>
                  </a:lnTo>
                  <a:lnTo>
                    <a:pt x="3848992" y="0"/>
                  </a:lnTo>
                  <a:lnTo>
                    <a:pt x="3872632" y="0"/>
                  </a:lnTo>
                  <a:lnTo>
                    <a:pt x="3873054" y="0"/>
                  </a:lnTo>
                  <a:lnTo>
                    <a:pt x="3885075" y="0"/>
                  </a:lnTo>
                  <a:lnTo>
                    <a:pt x="3923663" y="0"/>
                  </a:lnTo>
                  <a:lnTo>
                    <a:pt x="3954360" y="0"/>
                  </a:lnTo>
                  <a:lnTo>
                    <a:pt x="3970124" y="0"/>
                  </a:lnTo>
                  <a:lnTo>
                    <a:pt x="3976761" y="0"/>
                  </a:lnTo>
                  <a:lnTo>
                    <a:pt x="4012844" y="0"/>
                  </a:lnTo>
                  <a:lnTo>
                    <a:pt x="4049593" y="0"/>
                  </a:lnTo>
                  <a:cubicBezTo>
                    <a:pt x="4169647" y="0"/>
                    <a:pt x="4169647" y="0"/>
                    <a:pt x="4169647" y="0"/>
                  </a:cubicBezTo>
                  <a:lnTo>
                    <a:pt x="4177362" y="0"/>
                  </a:lnTo>
                  <a:cubicBezTo>
                    <a:pt x="4297416" y="0"/>
                    <a:pt x="4297416" y="0"/>
                    <a:pt x="4297416" y="0"/>
                  </a:cubicBezTo>
                  <a:cubicBezTo>
                    <a:pt x="4327758" y="0"/>
                    <a:pt x="4364168" y="21251"/>
                    <a:pt x="4379339" y="47054"/>
                  </a:cubicBezTo>
                  <a:cubicBezTo>
                    <a:pt x="4591731" y="415146"/>
                    <a:pt x="4591731" y="415146"/>
                    <a:pt x="4591731" y="415146"/>
                  </a:cubicBezTo>
                  <a:cubicBezTo>
                    <a:pt x="4606902" y="440951"/>
                    <a:pt x="4606902" y="483452"/>
                    <a:pt x="4591731" y="509257"/>
                  </a:cubicBezTo>
                  <a:cubicBezTo>
                    <a:pt x="4379339" y="877348"/>
                    <a:pt x="4379339" y="877348"/>
                    <a:pt x="4379339" y="877348"/>
                  </a:cubicBezTo>
                  <a:cubicBezTo>
                    <a:pt x="4364168" y="903151"/>
                    <a:pt x="4327758" y="924402"/>
                    <a:pt x="4297416" y="924402"/>
                  </a:cubicBezTo>
                  <a:lnTo>
                    <a:pt x="4169647" y="924402"/>
                  </a:lnTo>
                  <a:lnTo>
                    <a:pt x="3976761" y="924402"/>
                  </a:lnTo>
                  <a:lnTo>
                    <a:pt x="3872632" y="924402"/>
                  </a:lnTo>
                  <a:lnTo>
                    <a:pt x="3848992" y="924402"/>
                  </a:lnTo>
                  <a:lnTo>
                    <a:pt x="3744863" y="924402"/>
                  </a:lnTo>
                  <a:lnTo>
                    <a:pt x="3702641" y="924402"/>
                  </a:lnTo>
                  <a:lnTo>
                    <a:pt x="3672576" y="924402"/>
                  </a:lnTo>
                  <a:lnTo>
                    <a:pt x="3656105" y="924402"/>
                  </a:lnTo>
                  <a:lnTo>
                    <a:pt x="3574872" y="924402"/>
                  </a:lnTo>
                  <a:lnTo>
                    <a:pt x="3551976" y="924402"/>
                  </a:lnTo>
                  <a:lnTo>
                    <a:pt x="3544807" y="924402"/>
                  </a:lnTo>
                  <a:lnTo>
                    <a:pt x="3528336" y="924402"/>
                  </a:lnTo>
                  <a:lnTo>
                    <a:pt x="3424207" y="924402"/>
                  </a:lnTo>
                  <a:lnTo>
                    <a:pt x="3381986" y="924402"/>
                  </a:lnTo>
                  <a:lnTo>
                    <a:pt x="3380494" y="924402"/>
                  </a:lnTo>
                  <a:lnTo>
                    <a:pt x="3351921" y="924402"/>
                  </a:lnTo>
                  <a:lnTo>
                    <a:pt x="3277857" y="924402"/>
                  </a:lnTo>
                  <a:lnTo>
                    <a:pt x="3254217" y="924402"/>
                  </a:lnTo>
                  <a:lnTo>
                    <a:pt x="3252725" y="924402"/>
                  </a:lnTo>
                  <a:lnTo>
                    <a:pt x="3247792" y="924402"/>
                  </a:lnTo>
                  <a:lnTo>
                    <a:pt x="3231321" y="924402"/>
                  </a:lnTo>
                  <a:lnTo>
                    <a:pt x="3224152" y="924402"/>
                  </a:lnTo>
                  <a:lnTo>
                    <a:pt x="3150088" y="924402"/>
                  </a:lnTo>
                  <a:lnTo>
                    <a:pt x="3120023" y="924402"/>
                  </a:lnTo>
                  <a:lnTo>
                    <a:pt x="3104883" y="924402"/>
                  </a:lnTo>
                  <a:lnTo>
                    <a:pt x="3103552" y="924402"/>
                  </a:lnTo>
                  <a:lnTo>
                    <a:pt x="3077801" y="924402"/>
                  </a:lnTo>
                  <a:lnTo>
                    <a:pt x="3061330" y="924402"/>
                  </a:lnTo>
                  <a:lnTo>
                    <a:pt x="3031265" y="924402"/>
                  </a:lnTo>
                  <a:lnTo>
                    <a:pt x="2977114" y="924402"/>
                  </a:lnTo>
                  <a:lnTo>
                    <a:pt x="2957200" y="924402"/>
                  </a:lnTo>
                  <a:lnTo>
                    <a:pt x="2955709" y="924402"/>
                  </a:lnTo>
                  <a:lnTo>
                    <a:pt x="2950032" y="924402"/>
                  </a:lnTo>
                  <a:lnTo>
                    <a:pt x="2933561" y="924402"/>
                  </a:lnTo>
                  <a:lnTo>
                    <a:pt x="2927136" y="924402"/>
                  </a:lnTo>
                  <a:lnTo>
                    <a:pt x="2903496" y="924402"/>
                  </a:lnTo>
                  <a:lnTo>
                    <a:pt x="2829431" y="924402"/>
                  </a:lnTo>
                  <a:lnTo>
                    <a:pt x="2827940" y="924402"/>
                  </a:lnTo>
                  <a:lnTo>
                    <a:pt x="2799367" y="924402"/>
                  </a:lnTo>
                  <a:lnTo>
                    <a:pt x="2785719" y="924402"/>
                  </a:lnTo>
                  <a:lnTo>
                    <a:pt x="2784228" y="924402"/>
                  </a:lnTo>
                  <a:lnTo>
                    <a:pt x="2757146" y="924402"/>
                  </a:lnTo>
                  <a:lnTo>
                    <a:pt x="2755654" y="924402"/>
                  </a:lnTo>
                  <a:lnTo>
                    <a:pt x="2680098" y="924402"/>
                  </a:lnTo>
                  <a:lnTo>
                    <a:pt x="2657950" y="924402"/>
                  </a:lnTo>
                  <a:lnTo>
                    <a:pt x="2656459" y="924402"/>
                  </a:lnTo>
                  <a:lnTo>
                    <a:pt x="2653017" y="924402"/>
                  </a:lnTo>
                  <a:lnTo>
                    <a:pt x="2636545" y="924402"/>
                  </a:lnTo>
                  <a:lnTo>
                    <a:pt x="2629377" y="924402"/>
                  </a:lnTo>
                  <a:lnTo>
                    <a:pt x="2627885" y="924402"/>
                  </a:lnTo>
                  <a:lnTo>
                    <a:pt x="2606481" y="924402"/>
                  </a:lnTo>
                  <a:lnTo>
                    <a:pt x="2552329" y="924402"/>
                  </a:lnTo>
                  <a:lnTo>
                    <a:pt x="2525248" y="924402"/>
                  </a:lnTo>
                  <a:lnTo>
                    <a:pt x="2510108" y="924402"/>
                  </a:lnTo>
                  <a:lnTo>
                    <a:pt x="2508776" y="924402"/>
                  </a:lnTo>
                  <a:lnTo>
                    <a:pt x="2480043" y="924402"/>
                  </a:lnTo>
                  <a:lnTo>
                    <a:pt x="2478712" y="924402"/>
                  </a:lnTo>
                  <a:lnTo>
                    <a:pt x="2463572" y="924402"/>
                  </a:lnTo>
                  <a:lnTo>
                    <a:pt x="2436490" y="924402"/>
                  </a:lnTo>
                  <a:lnTo>
                    <a:pt x="2382339" y="924402"/>
                  </a:lnTo>
                  <a:lnTo>
                    <a:pt x="2360934" y="924402"/>
                  </a:lnTo>
                  <a:lnTo>
                    <a:pt x="2359443" y="924402"/>
                  </a:lnTo>
                  <a:lnTo>
                    <a:pt x="2352274" y="924402"/>
                  </a:lnTo>
                  <a:lnTo>
                    <a:pt x="2335803" y="924402"/>
                  </a:lnTo>
                  <a:lnTo>
                    <a:pt x="2332360" y="924402"/>
                  </a:lnTo>
                  <a:lnTo>
                    <a:pt x="2332328" y="924402"/>
                  </a:lnTo>
                  <a:lnTo>
                    <a:pt x="2330869" y="924402"/>
                  </a:lnTo>
                  <a:lnTo>
                    <a:pt x="2308721" y="924402"/>
                  </a:lnTo>
                  <a:lnTo>
                    <a:pt x="2233165" y="924402"/>
                  </a:lnTo>
                  <a:lnTo>
                    <a:pt x="2231674" y="924402"/>
                  </a:lnTo>
                  <a:lnTo>
                    <a:pt x="2204591" y="924402"/>
                  </a:lnTo>
                  <a:lnTo>
                    <a:pt x="2204559" y="924402"/>
                  </a:lnTo>
                  <a:lnTo>
                    <a:pt x="2203100" y="924402"/>
                  </a:lnTo>
                  <a:lnTo>
                    <a:pt x="2189452" y="924402"/>
                  </a:lnTo>
                  <a:lnTo>
                    <a:pt x="2160879" y="924402"/>
                  </a:lnTo>
                  <a:lnTo>
                    <a:pt x="2159388" y="924402"/>
                  </a:lnTo>
                  <a:lnTo>
                    <a:pt x="2085323" y="924402"/>
                  </a:lnTo>
                  <a:lnTo>
                    <a:pt x="2077294" y="924402"/>
                  </a:lnTo>
                  <a:lnTo>
                    <a:pt x="2061683" y="924402"/>
                  </a:lnTo>
                  <a:lnTo>
                    <a:pt x="2055258" y="924402"/>
                  </a:lnTo>
                  <a:lnTo>
                    <a:pt x="2038787" y="924402"/>
                  </a:lnTo>
                  <a:lnTo>
                    <a:pt x="2033110" y="924402"/>
                  </a:lnTo>
                  <a:lnTo>
                    <a:pt x="2031619" y="924402"/>
                  </a:lnTo>
                  <a:lnTo>
                    <a:pt x="2011705" y="924402"/>
                  </a:lnTo>
                  <a:lnTo>
                    <a:pt x="1957554" y="924402"/>
                  </a:lnTo>
                  <a:lnTo>
                    <a:pt x="1949525" y="924402"/>
                  </a:lnTo>
                  <a:lnTo>
                    <a:pt x="1927489" y="924402"/>
                  </a:lnTo>
                  <a:lnTo>
                    <a:pt x="1911018" y="924402"/>
                  </a:lnTo>
                  <a:lnTo>
                    <a:pt x="1907543" y="924402"/>
                  </a:lnTo>
                  <a:lnTo>
                    <a:pt x="1885268" y="924402"/>
                  </a:lnTo>
                  <a:lnTo>
                    <a:pt x="1883936" y="924402"/>
                  </a:lnTo>
                  <a:lnTo>
                    <a:pt x="1868796" y="924402"/>
                  </a:lnTo>
                  <a:lnTo>
                    <a:pt x="1838732" y="924402"/>
                  </a:lnTo>
                  <a:lnTo>
                    <a:pt x="1779774" y="924402"/>
                  </a:lnTo>
                  <a:lnTo>
                    <a:pt x="1764668" y="924402"/>
                  </a:lnTo>
                  <a:lnTo>
                    <a:pt x="1757499" y="924402"/>
                  </a:lnTo>
                  <a:lnTo>
                    <a:pt x="1741027" y="924402"/>
                  </a:lnTo>
                  <a:lnTo>
                    <a:pt x="1737552" y="924402"/>
                  </a:lnTo>
                  <a:lnTo>
                    <a:pt x="1736094" y="924402"/>
                  </a:lnTo>
                  <a:lnTo>
                    <a:pt x="1734603" y="924402"/>
                  </a:lnTo>
                  <a:lnTo>
                    <a:pt x="1710963" y="924402"/>
                  </a:lnTo>
                  <a:lnTo>
                    <a:pt x="1707488" y="924402"/>
                  </a:lnTo>
                  <a:lnTo>
                    <a:pt x="1652509" y="924402"/>
                  </a:lnTo>
                  <a:lnTo>
                    <a:pt x="1636899" y="924402"/>
                  </a:lnTo>
                  <a:lnTo>
                    <a:pt x="1609783" y="924402"/>
                  </a:lnTo>
                  <a:lnTo>
                    <a:pt x="1608325" y="924402"/>
                  </a:lnTo>
                  <a:lnTo>
                    <a:pt x="1606834" y="924402"/>
                  </a:lnTo>
                  <a:lnTo>
                    <a:pt x="1579719" y="924402"/>
                  </a:lnTo>
                  <a:lnTo>
                    <a:pt x="1564612" y="924402"/>
                  </a:lnTo>
                  <a:lnTo>
                    <a:pt x="1524740" y="924402"/>
                  </a:lnTo>
                  <a:lnTo>
                    <a:pt x="1482518" y="924402"/>
                  </a:lnTo>
                  <a:lnTo>
                    <a:pt x="1460483" y="924402"/>
                  </a:lnTo>
                  <a:lnTo>
                    <a:pt x="1452454" y="924402"/>
                  </a:lnTo>
                  <a:lnTo>
                    <a:pt x="1444011" y="924402"/>
                  </a:lnTo>
                  <a:lnTo>
                    <a:pt x="1436843" y="924402"/>
                  </a:lnTo>
                  <a:lnTo>
                    <a:pt x="1413947" y="924402"/>
                  </a:lnTo>
                  <a:lnTo>
                    <a:pt x="1354749" y="924402"/>
                  </a:lnTo>
                  <a:lnTo>
                    <a:pt x="1332714" y="924402"/>
                  </a:lnTo>
                  <a:lnTo>
                    <a:pt x="1324685" y="924402"/>
                  </a:lnTo>
                  <a:lnTo>
                    <a:pt x="1316242" y="924402"/>
                  </a:lnTo>
                  <a:lnTo>
                    <a:pt x="1312767" y="924402"/>
                  </a:lnTo>
                  <a:lnTo>
                    <a:pt x="1286178" y="924402"/>
                  </a:lnTo>
                  <a:lnTo>
                    <a:pt x="1282703" y="924402"/>
                  </a:lnTo>
                  <a:lnTo>
                    <a:pt x="1243956" y="924402"/>
                  </a:lnTo>
                  <a:lnTo>
                    <a:pt x="1184998" y="924402"/>
                  </a:lnTo>
                  <a:lnTo>
                    <a:pt x="1154934" y="924402"/>
                  </a:lnTo>
                  <a:lnTo>
                    <a:pt x="1139828" y="924402"/>
                  </a:lnTo>
                  <a:lnTo>
                    <a:pt x="1116187" y="924402"/>
                  </a:lnTo>
                  <a:lnTo>
                    <a:pt x="1112712" y="924402"/>
                  </a:lnTo>
                  <a:lnTo>
                    <a:pt x="1057734" y="924402"/>
                  </a:lnTo>
                  <a:lnTo>
                    <a:pt x="1027669" y="924402"/>
                  </a:lnTo>
                  <a:lnTo>
                    <a:pt x="1012059" y="924402"/>
                  </a:lnTo>
                  <a:lnTo>
                    <a:pt x="984943" y="924402"/>
                  </a:lnTo>
                  <a:lnTo>
                    <a:pt x="929965" y="924402"/>
                  </a:lnTo>
                  <a:lnTo>
                    <a:pt x="899900" y="924402"/>
                  </a:lnTo>
                  <a:lnTo>
                    <a:pt x="857678" y="924402"/>
                  </a:lnTo>
                  <a:lnTo>
                    <a:pt x="819171" y="924402"/>
                  </a:lnTo>
                  <a:lnTo>
                    <a:pt x="729909" y="924402"/>
                  </a:lnTo>
                  <a:lnTo>
                    <a:pt x="691402" y="924402"/>
                  </a:lnTo>
                  <a:lnTo>
                    <a:pt x="687927" y="924402"/>
                  </a:lnTo>
                  <a:lnTo>
                    <a:pt x="560158" y="924402"/>
                  </a:lnTo>
                  <a:lnTo>
                    <a:pt x="432894" y="924402"/>
                  </a:lnTo>
                  <a:lnTo>
                    <a:pt x="305125" y="924402"/>
                  </a:lnTo>
                  <a:cubicBezTo>
                    <a:pt x="275541" y="924402"/>
                    <a:pt x="238373" y="903151"/>
                    <a:pt x="223202" y="877348"/>
                  </a:cubicBezTo>
                  <a:cubicBezTo>
                    <a:pt x="10809" y="509257"/>
                    <a:pt x="10809" y="509257"/>
                    <a:pt x="10809" y="509257"/>
                  </a:cubicBezTo>
                  <a:cubicBezTo>
                    <a:pt x="-3603" y="483452"/>
                    <a:pt x="-3603" y="440951"/>
                    <a:pt x="10809" y="415146"/>
                  </a:cubicBezTo>
                  <a:cubicBezTo>
                    <a:pt x="223202" y="47054"/>
                    <a:pt x="223202" y="47054"/>
                    <a:pt x="223202" y="47054"/>
                  </a:cubicBezTo>
                  <a:cubicBezTo>
                    <a:pt x="238373" y="21251"/>
                    <a:pt x="275541" y="0"/>
                    <a:pt x="305125" y="0"/>
                  </a:cubicBezTo>
                  <a:close/>
                </a:path>
              </a:pathLst>
            </a:custGeom>
            <a:solidFill>
              <a:srgbClr val="E87071"/>
            </a:soli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160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69" name="淘宝网Chenying0907出品 23"/>
            <p:cNvSpPr txBox="1"/>
            <p:nvPr/>
          </p:nvSpPr>
          <p:spPr>
            <a:xfrm>
              <a:off x="8303215" y="1920141"/>
              <a:ext cx="2832551" cy="930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背景介绍</a:t>
              </a:r>
              <a:endParaRPr lang="zh-CN" altLang="en-US" sz="1600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2" name="淘宝网Chenying0907出品 1"/>
          <p:cNvGrpSpPr/>
          <p:nvPr/>
        </p:nvGrpSpPr>
        <p:grpSpPr>
          <a:xfrm>
            <a:off x="4663999" y="712828"/>
            <a:ext cx="565458" cy="496091"/>
            <a:chOff x="3391804" y="931026"/>
            <a:chExt cx="565458" cy="496091"/>
          </a:xfrm>
        </p:grpSpPr>
        <p:grpSp>
          <p:nvGrpSpPr>
            <p:cNvPr id="71" name="淘宝网Chenying0907出品 70"/>
            <p:cNvGrpSpPr/>
            <p:nvPr/>
          </p:nvGrpSpPr>
          <p:grpSpPr>
            <a:xfrm rot="16200000">
              <a:off x="3426487" y="896342"/>
              <a:ext cx="496091" cy="565458"/>
              <a:chOff x="8439634" y="3544648"/>
              <a:chExt cx="1611146" cy="1817848"/>
            </a:xfrm>
          </p:grpSpPr>
          <p:sp>
            <p:nvSpPr>
              <p:cNvPr id="75" name="淘宝网Chenying0907出品 5"/>
              <p:cNvSpPr/>
              <p:nvPr/>
            </p:nvSpPr>
            <p:spPr bwMode="auto">
              <a:xfrm rot="5400000">
                <a:off x="8336283" y="3647999"/>
                <a:ext cx="1817848" cy="161114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7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100000">
                      <a:schemeClr val="bg1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127000" dist="508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淘宝网Chenying0907出品 5"/>
              <p:cNvSpPr/>
              <p:nvPr/>
            </p:nvSpPr>
            <p:spPr bwMode="auto">
              <a:xfrm rot="5400000">
                <a:off x="8582835" y="3866516"/>
                <a:ext cx="1324744" cy="117411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E87071"/>
              </a:solidFill>
              <a:ln w="1587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50800" dist="254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7" name="TextBox 174"/>
            <p:cNvSpPr txBox="1"/>
            <p:nvPr/>
          </p:nvSpPr>
          <p:spPr>
            <a:xfrm>
              <a:off x="3490405" y="978897"/>
              <a:ext cx="3810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gency FB" panose="020B0503020202020204" pitchFamily="34" charset="0"/>
                </a:rPr>
                <a:t>1</a:t>
              </a:r>
              <a:endParaRPr lang="en-US" altLang="zh-CN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79" name="淘宝网Chenying0907出品 78"/>
          <p:cNvGrpSpPr/>
          <p:nvPr/>
        </p:nvGrpSpPr>
        <p:grpSpPr>
          <a:xfrm>
            <a:off x="4859847" y="1543404"/>
            <a:ext cx="2507431" cy="440715"/>
            <a:chOff x="6977188" y="1902560"/>
            <a:chExt cx="4158578" cy="998361"/>
          </a:xfrm>
        </p:grpSpPr>
        <p:sp>
          <p:nvSpPr>
            <p:cNvPr id="80" name="淘宝网Chenying0907出品 1"/>
            <p:cNvSpPr/>
            <p:nvPr/>
          </p:nvSpPr>
          <p:spPr bwMode="auto">
            <a:xfrm>
              <a:off x="6977188" y="1902560"/>
              <a:ext cx="4158578" cy="998361"/>
            </a:xfrm>
            <a:custGeom>
              <a:avLst/>
              <a:gdLst>
                <a:gd name="connsiteX0" fmla="*/ 352810 w 4452260"/>
                <a:gd name="connsiteY0" fmla="*/ 0 h 1068867"/>
                <a:gd name="connsiteX1" fmla="*/ 636768 w 4452260"/>
                <a:gd name="connsiteY1" fmla="*/ 0 h 1068867"/>
                <a:gd name="connsiteX2" fmla="*/ 647700 w 4452260"/>
                <a:gd name="connsiteY2" fmla="*/ 0 h 1068867"/>
                <a:gd name="connsiteX3" fmla="*/ 724065 w 4452260"/>
                <a:gd name="connsiteY3" fmla="*/ 0 h 1068867"/>
                <a:gd name="connsiteX4" fmla="*/ 782584 w 4452260"/>
                <a:gd name="connsiteY4" fmla="*/ 0 h 1068867"/>
                <a:gd name="connsiteX5" fmla="*/ 799455 w 4452260"/>
                <a:gd name="connsiteY5" fmla="*/ 0 h 1068867"/>
                <a:gd name="connsiteX6" fmla="*/ 809825 w 4452260"/>
                <a:gd name="connsiteY6" fmla="*/ 0 h 1068867"/>
                <a:gd name="connsiteX7" fmla="*/ 818078 w 4452260"/>
                <a:gd name="connsiteY7" fmla="*/ 0 h 1068867"/>
                <a:gd name="connsiteX8" fmla="*/ 843980 w 4452260"/>
                <a:gd name="connsiteY8" fmla="*/ 0 h 1068867"/>
                <a:gd name="connsiteX9" fmla="*/ 931658 w 4452260"/>
                <a:gd name="connsiteY9" fmla="*/ 0 h 1068867"/>
                <a:gd name="connsiteX10" fmla="*/ 961580 w 4452260"/>
                <a:gd name="connsiteY10" fmla="*/ 0 h 1068867"/>
                <a:gd name="connsiteX11" fmla="*/ 1000055 w 4452260"/>
                <a:gd name="connsiteY11" fmla="*/ 0 h 1068867"/>
                <a:gd name="connsiteX12" fmla="*/ 1040537 w 4452260"/>
                <a:gd name="connsiteY12" fmla="*/ 0 h 1068867"/>
                <a:gd name="connsiteX13" fmla="*/ 1051453 w 4452260"/>
                <a:gd name="connsiteY13" fmla="*/ 0 h 1068867"/>
                <a:gd name="connsiteX14" fmla="*/ 1083414 w 4452260"/>
                <a:gd name="connsiteY14" fmla="*/ 0 h 1068867"/>
                <a:gd name="connsiteX15" fmla="*/ 1112969 w 4452260"/>
                <a:gd name="connsiteY15" fmla="*/ 0 h 1068867"/>
                <a:gd name="connsiteX16" fmla="*/ 1138871 w 4452260"/>
                <a:gd name="connsiteY16" fmla="*/ 0 h 1068867"/>
                <a:gd name="connsiteX17" fmla="*/ 1170224 w 4452260"/>
                <a:gd name="connsiteY17" fmla="*/ 0 h 1068867"/>
                <a:gd name="connsiteX18" fmla="*/ 1170711 w 4452260"/>
                <a:gd name="connsiteY18" fmla="*/ 0 h 1068867"/>
                <a:gd name="connsiteX19" fmla="*/ 1202662 w 4452260"/>
                <a:gd name="connsiteY19" fmla="*/ 0 h 1068867"/>
                <a:gd name="connsiteX20" fmla="*/ 1240037 w 4452260"/>
                <a:gd name="connsiteY20" fmla="*/ 0 h 1068867"/>
                <a:gd name="connsiteX21" fmla="*/ 1290626 w 4452260"/>
                <a:gd name="connsiteY21" fmla="*/ 0 h 1068867"/>
                <a:gd name="connsiteX22" fmla="*/ 1324496 w 4452260"/>
                <a:gd name="connsiteY22" fmla="*/ 0 h 1068867"/>
                <a:gd name="connsiteX23" fmla="*/ 1332348 w 4452260"/>
                <a:gd name="connsiteY23" fmla="*/ 0 h 1068867"/>
                <a:gd name="connsiteX24" fmla="*/ 1335428 w 4452260"/>
                <a:gd name="connsiteY24" fmla="*/ 0 h 1068867"/>
                <a:gd name="connsiteX25" fmla="*/ 1411793 w 4452260"/>
                <a:gd name="connsiteY25" fmla="*/ 0 h 1068867"/>
                <a:gd name="connsiteX26" fmla="*/ 1454182 w 4452260"/>
                <a:gd name="connsiteY26" fmla="*/ 0 h 1068867"/>
                <a:gd name="connsiteX27" fmla="*/ 1470312 w 4452260"/>
                <a:gd name="connsiteY27" fmla="*/ 0 h 1068867"/>
                <a:gd name="connsiteX28" fmla="*/ 1487183 w 4452260"/>
                <a:gd name="connsiteY28" fmla="*/ 0 h 1068867"/>
                <a:gd name="connsiteX29" fmla="*/ 1497552 w 4452260"/>
                <a:gd name="connsiteY29" fmla="*/ 0 h 1068867"/>
                <a:gd name="connsiteX30" fmla="*/ 1505806 w 4452260"/>
                <a:gd name="connsiteY30" fmla="*/ 0 h 1068867"/>
                <a:gd name="connsiteX31" fmla="*/ 1528471 w 4452260"/>
                <a:gd name="connsiteY31" fmla="*/ 0 h 1068867"/>
                <a:gd name="connsiteX32" fmla="*/ 1531708 w 4452260"/>
                <a:gd name="connsiteY32" fmla="*/ 0 h 1068867"/>
                <a:gd name="connsiteX33" fmla="*/ 1540992 w 4452260"/>
                <a:gd name="connsiteY33" fmla="*/ 0 h 1068867"/>
                <a:gd name="connsiteX34" fmla="*/ 1541479 w 4452260"/>
                <a:gd name="connsiteY34" fmla="*/ 0 h 1068867"/>
                <a:gd name="connsiteX35" fmla="*/ 1599998 w 4452260"/>
                <a:gd name="connsiteY35" fmla="*/ 0 h 1068867"/>
                <a:gd name="connsiteX36" fmla="*/ 1619386 w 4452260"/>
                <a:gd name="connsiteY36" fmla="*/ 0 h 1068867"/>
                <a:gd name="connsiteX37" fmla="*/ 1635492 w 4452260"/>
                <a:gd name="connsiteY37" fmla="*/ 0 h 1068867"/>
                <a:gd name="connsiteX38" fmla="*/ 1649308 w 4452260"/>
                <a:gd name="connsiteY38" fmla="*/ 0 h 1068867"/>
                <a:gd name="connsiteX39" fmla="*/ 1653720 w 4452260"/>
                <a:gd name="connsiteY39" fmla="*/ 0 h 1068867"/>
                <a:gd name="connsiteX40" fmla="*/ 1661394 w 4452260"/>
                <a:gd name="connsiteY40" fmla="*/ 0 h 1068867"/>
                <a:gd name="connsiteX41" fmla="*/ 1687782 w 4452260"/>
                <a:gd name="connsiteY41" fmla="*/ 0 h 1068867"/>
                <a:gd name="connsiteX42" fmla="*/ 1703116 w 4452260"/>
                <a:gd name="connsiteY42" fmla="*/ 0 h 1068867"/>
                <a:gd name="connsiteX43" fmla="*/ 1739181 w 4452260"/>
                <a:gd name="connsiteY43" fmla="*/ 0 h 1068867"/>
                <a:gd name="connsiteX44" fmla="*/ 1771141 w 4452260"/>
                <a:gd name="connsiteY44" fmla="*/ 0 h 1068867"/>
                <a:gd name="connsiteX45" fmla="*/ 1800697 w 4452260"/>
                <a:gd name="connsiteY45" fmla="*/ 0 h 1068867"/>
                <a:gd name="connsiteX46" fmla="*/ 1811727 w 4452260"/>
                <a:gd name="connsiteY46" fmla="*/ 0 h 1068867"/>
                <a:gd name="connsiteX47" fmla="*/ 1823361 w 4452260"/>
                <a:gd name="connsiteY47" fmla="*/ 0 h 1068867"/>
                <a:gd name="connsiteX48" fmla="*/ 1826599 w 4452260"/>
                <a:gd name="connsiteY48" fmla="*/ 0 h 1068867"/>
                <a:gd name="connsiteX49" fmla="*/ 1857951 w 4452260"/>
                <a:gd name="connsiteY49" fmla="*/ 0 h 1068867"/>
                <a:gd name="connsiteX50" fmla="*/ 1858439 w 4452260"/>
                <a:gd name="connsiteY50" fmla="*/ 0 h 1068867"/>
                <a:gd name="connsiteX51" fmla="*/ 1859676 w 4452260"/>
                <a:gd name="connsiteY51" fmla="*/ 0 h 1068867"/>
                <a:gd name="connsiteX52" fmla="*/ 1893346 w 4452260"/>
                <a:gd name="connsiteY52" fmla="*/ 0 h 1068867"/>
                <a:gd name="connsiteX53" fmla="*/ 1927765 w 4452260"/>
                <a:gd name="connsiteY53" fmla="*/ 0 h 1068867"/>
                <a:gd name="connsiteX54" fmla="*/ 1963365 w 4452260"/>
                <a:gd name="connsiteY54" fmla="*/ 0 h 1068867"/>
                <a:gd name="connsiteX55" fmla="*/ 1978354 w 4452260"/>
                <a:gd name="connsiteY55" fmla="*/ 0 h 1068867"/>
                <a:gd name="connsiteX56" fmla="*/ 1991032 w 4452260"/>
                <a:gd name="connsiteY56" fmla="*/ 0 h 1068867"/>
                <a:gd name="connsiteX57" fmla="*/ 2020076 w 4452260"/>
                <a:gd name="connsiteY57" fmla="*/ 0 h 1068867"/>
                <a:gd name="connsiteX58" fmla="*/ 2021800 w 4452260"/>
                <a:gd name="connsiteY58" fmla="*/ 0 h 1068867"/>
                <a:gd name="connsiteX59" fmla="*/ 2027021 w 4452260"/>
                <a:gd name="connsiteY59" fmla="*/ 0 h 1068867"/>
                <a:gd name="connsiteX60" fmla="*/ 2032162 w 4452260"/>
                <a:gd name="connsiteY60" fmla="*/ 0 h 1068867"/>
                <a:gd name="connsiteX61" fmla="*/ 2141909 w 4452260"/>
                <a:gd name="connsiteY61" fmla="*/ 0 h 1068867"/>
                <a:gd name="connsiteX62" fmla="*/ 2143633 w 4452260"/>
                <a:gd name="connsiteY62" fmla="*/ 0 h 1068867"/>
                <a:gd name="connsiteX63" fmla="*/ 2178359 w 4452260"/>
                <a:gd name="connsiteY63" fmla="*/ 0 h 1068867"/>
                <a:gd name="connsiteX64" fmla="*/ 2228719 w 4452260"/>
                <a:gd name="connsiteY64" fmla="*/ 0 h 1068867"/>
                <a:gd name="connsiteX65" fmla="*/ 2229207 w 4452260"/>
                <a:gd name="connsiteY65" fmla="*/ 0 h 1068867"/>
                <a:gd name="connsiteX66" fmla="*/ 2230931 w 4452260"/>
                <a:gd name="connsiteY66" fmla="*/ 0 h 1068867"/>
                <a:gd name="connsiteX67" fmla="*/ 2287725 w 4452260"/>
                <a:gd name="connsiteY67" fmla="*/ 0 h 1068867"/>
                <a:gd name="connsiteX68" fmla="*/ 2289450 w 4452260"/>
                <a:gd name="connsiteY68" fmla="*/ 0 h 1068867"/>
                <a:gd name="connsiteX69" fmla="*/ 2323220 w 4452260"/>
                <a:gd name="connsiteY69" fmla="*/ 0 h 1068867"/>
                <a:gd name="connsiteX70" fmla="*/ 2324944 w 4452260"/>
                <a:gd name="connsiteY70" fmla="*/ 0 h 1068867"/>
                <a:gd name="connsiteX71" fmla="*/ 2340483 w 4452260"/>
                <a:gd name="connsiteY71" fmla="*/ 0 h 1068867"/>
                <a:gd name="connsiteX72" fmla="*/ 2341447 w 4452260"/>
                <a:gd name="connsiteY72" fmla="*/ 0 h 1068867"/>
                <a:gd name="connsiteX73" fmla="*/ 2343172 w 4452260"/>
                <a:gd name="connsiteY73" fmla="*/ 0 h 1068867"/>
                <a:gd name="connsiteX74" fmla="*/ 2349122 w 4452260"/>
                <a:gd name="connsiteY74" fmla="*/ 0 h 1068867"/>
                <a:gd name="connsiteX75" fmla="*/ 2350846 w 4452260"/>
                <a:gd name="connsiteY75" fmla="*/ 0 h 1068867"/>
                <a:gd name="connsiteX76" fmla="*/ 2390844 w 4452260"/>
                <a:gd name="connsiteY76" fmla="*/ 0 h 1068867"/>
                <a:gd name="connsiteX77" fmla="*/ 2462317 w 4452260"/>
                <a:gd name="connsiteY77" fmla="*/ 0 h 1068867"/>
                <a:gd name="connsiteX78" fmla="*/ 2499455 w 4452260"/>
                <a:gd name="connsiteY78" fmla="*/ 0 h 1068867"/>
                <a:gd name="connsiteX79" fmla="*/ 2530713 w 4452260"/>
                <a:gd name="connsiteY79" fmla="*/ 0 h 1068867"/>
                <a:gd name="connsiteX80" fmla="*/ 2547403 w 4452260"/>
                <a:gd name="connsiteY80" fmla="*/ 0 h 1068867"/>
                <a:gd name="connsiteX81" fmla="*/ 2549127 w 4452260"/>
                <a:gd name="connsiteY81" fmla="*/ 0 h 1068867"/>
                <a:gd name="connsiteX82" fmla="*/ 2581074 w 4452260"/>
                <a:gd name="connsiteY82" fmla="*/ 0 h 1068867"/>
                <a:gd name="connsiteX83" fmla="*/ 2582112 w 4452260"/>
                <a:gd name="connsiteY83" fmla="*/ 0 h 1068867"/>
                <a:gd name="connsiteX84" fmla="*/ 2669530 w 4452260"/>
                <a:gd name="connsiteY84" fmla="*/ 0 h 1068867"/>
                <a:gd name="connsiteX85" fmla="*/ 2678759 w 4452260"/>
                <a:gd name="connsiteY85" fmla="*/ 0 h 1068867"/>
                <a:gd name="connsiteX86" fmla="*/ 2709527 w 4452260"/>
                <a:gd name="connsiteY86" fmla="*/ 0 h 1068867"/>
                <a:gd name="connsiteX87" fmla="*/ 2711252 w 4452260"/>
                <a:gd name="connsiteY87" fmla="*/ 0 h 1068867"/>
                <a:gd name="connsiteX88" fmla="*/ 2714748 w 4452260"/>
                <a:gd name="connsiteY88" fmla="*/ 0 h 1068867"/>
                <a:gd name="connsiteX89" fmla="*/ 2719890 w 4452260"/>
                <a:gd name="connsiteY89" fmla="*/ 0 h 1068867"/>
                <a:gd name="connsiteX90" fmla="*/ 2831360 w 4452260"/>
                <a:gd name="connsiteY90" fmla="*/ 0 h 1068867"/>
                <a:gd name="connsiteX91" fmla="*/ 2833086 w 4452260"/>
                <a:gd name="connsiteY91" fmla="*/ 0 h 1068867"/>
                <a:gd name="connsiteX92" fmla="*/ 2866087 w 4452260"/>
                <a:gd name="connsiteY92" fmla="*/ 0 h 1068867"/>
                <a:gd name="connsiteX93" fmla="*/ 2918659 w 4452260"/>
                <a:gd name="connsiteY93" fmla="*/ 0 h 1068867"/>
                <a:gd name="connsiteX94" fmla="*/ 2919896 w 4452260"/>
                <a:gd name="connsiteY94" fmla="*/ 0 h 1068867"/>
                <a:gd name="connsiteX95" fmla="*/ 2920383 w 4452260"/>
                <a:gd name="connsiteY95" fmla="*/ 0 h 1068867"/>
                <a:gd name="connsiteX96" fmla="*/ 2977177 w 4452260"/>
                <a:gd name="connsiteY96" fmla="*/ 0 h 1068867"/>
                <a:gd name="connsiteX97" fmla="*/ 2978902 w 4452260"/>
                <a:gd name="connsiteY97" fmla="*/ 0 h 1068867"/>
                <a:gd name="connsiteX98" fmla="*/ 3012671 w 4452260"/>
                <a:gd name="connsiteY98" fmla="*/ 0 h 1068867"/>
                <a:gd name="connsiteX99" fmla="*/ 3014397 w 4452260"/>
                <a:gd name="connsiteY99" fmla="*/ 0 h 1068867"/>
                <a:gd name="connsiteX100" fmla="*/ 3028211 w 4452260"/>
                <a:gd name="connsiteY100" fmla="*/ 0 h 1068867"/>
                <a:gd name="connsiteX101" fmla="*/ 3030899 w 4452260"/>
                <a:gd name="connsiteY101" fmla="*/ 0 h 1068867"/>
                <a:gd name="connsiteX102" fmla="*/ 3032624 w 4452260"/>
                <a:gd name="connsiteY102" fmla="*/ 0 h 1068867"/>
                <a:gd name="connsiteX103" fmla="*/ 3038573 w 4452260"/>
                <a:gd name="connsiteY103" fmla="*/ 0 h 1068867"/>
                <a:gd name="connsiteX104" fmla="*/ 3040298 w 4452260"/>
                <a:gd name="connsiteY104" fmla="*/ 0 h 1068867"/>
                <a:gd name="connsiteX105" fmla="*/ 3082021 w 4452260"/>
                <a:gd name="connsiteY105" fmla="*/ 0 h 1068867"/>
                <a:gd name="connsiteX106" fmla="*/ 3150044 w 4452260"/>
                <a:gd name="connsiteY106" fmla="*/ 0 h 1068867"/>
                <a:gd name="connsiteX107" fmla="*/ 3218441 w 4452260"/>
                <a:gd name="connsiteY107" fmla="*/ 0 h 1068867"/>
                <a:gd name="connsiteX108" fmla="*/ 3236855 w 4452260"/>
                <a:gd name="connsiteY108" fmla="*/ 0 h 1068867"/>
                <a:gd name="connsiteX109" fmla="*/ 3269839 w 4452260"/>
                <a:gd name="connsiteY109" fmla="*/ 0 h 1068867"/>
                <a:gd name="connsiteX110" fmla="*/ 3272250 w 4452260"/>
                <a:gd name="connsiteY110" fmla="*/ 0 h 1068867"/>
                <a:gd name="connsiteX111" fmla="*/ 3320378 w 4452260"/>
                <a:gd name="connsiteY111" fmla="*/ 0 h 1068867"/>
                <a:gd name="connsiteX112" fmla="*/ 3346330 w 4452260"/>
                <a:gd name="connsiteY112" fmla="*/ 0 h 1068867"/>
                <a:gd name="connsiteX113" fmla="*/ 3357257 w 4452260"/>
                <a:gd name="connsiteY113" fmla="*/ 0 h 1068867"/>
                <a:gd name="connsiteX114" fmla="*/ 3369936 w 4452260"/>
                <a:gd name="connsiteY114" fmla="*/ 0 h 1068867"/>
                <a:gd name="connsiteX115" fmla="*/ 3398980 w 4452260"/>
                <a:gd name="connsiteY115" fmla="*/ 0 h 1068867"/>
                <a:gd name="connsiteX116" fmla="*/ 3405925 w 4452260"/>
                <a:gd name="connsiteY116" fmla="*/ 0 h 1068867"/>
                <a:gd name="connsiteX117" fmla="*/ 3411066 w 4452260"/>
                <a:gd name="connsiteY117" fmla="*/ 0 h 1068867"/>
                <a:gd name="connsiteX118" fmla="*/ 3520813 w 4452260"/>
                <a:gd name="connsiteY118" fmla="*/ 0 h 1068867"/>
                <a:gd name="connsiteX119" fmla="*/ 3607623 w 4452260"/>
                <a:gd name="connsiteY119" fmla="*/ 0 h 1068867"/>
                <a:gd name="connsiteX120" fmla="*/ 3608111 w 4452260"/>
                <a:gd name="connsiteY120" fmla="*/ 0 h 1068867"/>
                <a:gd name="connsiteX121" fmla="*/ 3666629 w 4452260"/>
                <a:gd name="connsiteY121" fmla="*/ 0 h 1068867"/>
                <a:gd name="connsiteX122" fmla="*/ 3702124 w 4452260"/>
                <a:gd name="connsiteY122" fmla="*/ 0 h 1068867"/>
                <a:gd name="connsiteX123" fmla="*/ 3720351 w 4452260"/>
                <a:gd name="connsiteY123" fmla="*/ 0 h 1068867"/>
                <a:gd name="connsiteX124" fmla="*/ 3728025 w 4452260"/>
                <a:gd name="connsiteY124" fmla="*/ 0 h 1068867"/>
                <a:gd name="connsiteX125" fmla="*/ 3769748 w 4452260"/>
                <a:gd name="connsiteY125" fmla="*/ 0 h 1068867"/>
                <a:gd name="connsiteX126" fmla="*/ 4098793 w 4452260"/>
                <a:gd name="connsiteY126" fmla="*/ 0 h 1068867"/>
                <a:gd name="connsiteX127" fmla="*/ 4193519 w 4452260"/>
                <a:gd name="connsiteY127" fmla="*/ 54408 h 1068867"/>
                <a:gd name="connsiteX128" fmla="*/ 4439104 w 4452260"/>
                <a:gd name="connsiteY128" fmla="*/ 480025 h 1068867"/>
                <a:gd name="connsiteX129" fmla="*/ 4439104 w 4452260"/>
                <a:gd name="connsiteY129" fmla="*/ 588843 h 1068867"/>
                <a:gd name="connsiteX130" fmla="*/ 4193519 w 4452260"/>
                <a:gd name="connsiteY130" fmla="*/ 1014459 h 1068867"/>
                <a:gd name="connsiteX131" fmla="*/ 4098793 w 4452260"/>
                <a:gd name="connsiteY131" fmla="*/ 1068867 h 1068867"/>
                <a:gd name="connsiteX132" fmla="*/ 3728025 w 4452260"/>
                <a:gd name="connsiteY132" fmla="*/ 1068867 h 1068867"/>
                <a:gd name="connsiteX133" fmla="*/ 3607623 w 4452260"/>
                <a:gd name="connsiteY133" fmla="*/ 1068867 h 1068867"/>
                <a:gd name="connsiteX134" fmla="*/ 3411066 w 4452260"/>
                <a:gd name="connsiteY134" fmla="*/ 1068867 h 1068867"/>
                <a:gd name="connsiteX135" fmla="*/ 3357257 w 4452260"/>
                <a:gd name="connsiteY135" fmla="*/ 1068867 h 1068867"/>
                <a:gd name="connsiteX136" fmla="*/ 3236855 w 4452260"/>
                <a:gd name="connsiteY136" fmla="*/ 1068867 h 1068867"/>
                <a:gd name="connsiteX137" fmla="*/ 3040298 w 4452260"/>
                <a:gd name="connsiteY137" fmla="*/ 1068867 h 1068867"/>
                <a:gd name="connsiteX138" fmla="*/ 3038573 w 4452260"/>
                <a:gd name="connsiteY138" fmla="*/ 1068867 h 1068867"/>
                <a:gd name="connsiteX139" fmla="*/ 2919896 w 4452260"/>
                <a:gd name="connsiteY139" fmla="*/ 1068867 h 1068867"/>
                <a:gd name="connsiteX140" fmla="*/ 2866087 w 4452260"/>
                <a:gd name="connsiteY140" fmla="*/ 1068867 h 1068867"/>
                <a:gd name="connsiteX141" fmla="*/ 2719890 w 4452260"/>
                <a:gd name="connsiteY141" fmla="*/ 1068867 h 1068867"/>
                <a:gd name="connsiteX142" fmla="*/ 2669530 w 4452260"/>
                <a:gd name="connsiteY142" fmla="*/ 1068867 h 1068867"/>
                <a:gd name="connsiteX143" fmla="*/ 2549127 w 4452260"/>
                <a:gd name="connsiteY143" fmla="*/ 1068867 h 1068867"/>
                <a:gd name="connsiteX144" fmla="*/ 2547403 w 4452260"/>
                <a:gd name="connsiteY144" fmla="*/ 1068867 h 1068867"/>
                <a:gd name="connsiteX145" fmla="*/ 2350846 w 4452260"/>
                <a:gd name="connsiteY145" fmla="*/ 1068867 h 1068867"/>
                <a:gd name="connsiteX146" fmla="*/ 2349122 w 4452260"/>
                <a:gd name="connsiteY146" fmla="*/ 1068867 h 1068867"/>
                <a:gd name="connsiteX147" fmla="*/ 2228719 w 4452260"/>
                <a:gd name="connsiteY147" fmla="*/ 1068867 h 1068867"/>
                <a:gd name="connsiteX148" fmla="*/ 2178359 w 4452260"/>
                <a:gd name="connsiteY148" fmla="*/ 1068867 h 1068867"/>
                <a:gd name="connsiteX149" fmla="*/ 2032162 w 4452260"/>
                <a:gd name="connsiteY149" fmla="*/ 1068867 h 1068867"/>
                <a:gd name="connsiteX150" fmla="*/ 1978354 w 4452260"/>
                <a:gd name="connsiteY150" fmla="*/ 1068867 h 1068867"/>
                <a:gd name="connsiteX151" fmla="*/ 1859676 w 4452260"/>
                <a:gd name="connsiteY151" fmla="*/ 1068867 h 1068867"/>
                <a:gd name="connsiteX152" fmla="*/ 1857951 w 4452260"/>
                <a:gd name="connsiteY152" fmla="*/ 1068867 h 1068867"/>
                <a:gd name="connsiteX153" fmla="*/ 1826599 w 4452260"/>
                <a:gd name="connsiteY153" fmla="*/ 1068867 h 1068867"/>
                <a:gd name="connsiteX154" fmla="*/ 1661394 w 4452260"/>
                <a:gd name="connsiteY154" fmla="*/ 1068867 h 1068867"/>
                <a:gd name="connsiteX155" fmla="*/ 1540992 w 4452260"/>
                <a:gd name="connsiteY155" fmla="*/ 1068867 h 1068867"/>
                <a:gd name="connsiteX156" fmla="*/ 1531708 w 4452260"/>
                <a:gd name="connsiteY156" fmla="*/ 1068867 h 1068867"/>
                <a:gd name="connsiteX157" fmla="*/ 1487183 w 4452260"/>
                <a:gd name="connsiteY157" fmla="*/ 1068867 h 1068867"/>
                <a:gd name="connsiteX158" fmla="*/ 1335428 w 4452260"/>
                <a:gd name="connsiteY158" fmla="*/ 1068867 h 1068867"/>
                <a:gd name="connsiteX159" fmla="*/ 1290626 w 4452260"/>
                <a:gd name="connsiteY159" fmla="*/ 1068867 h 1068867"/>
                <a:gd name="connsiteX160" fmla="*/ 1170224 w 4452260"/>
                <a:gd name="connsiteY160" fmla="*/ 1068867 h 1068867"/>
                <a:gd name="connsiteX161" fmla="*/ 1138871 w 4452260"/>
                <a:gd name="connsiteY161" fmla="*/ 1068867 h 1068867"/>
                <a:gd name="connsiteX162" fmla="*/ 1040537 w 4452260"/>
                <a:gd name="connsiteY162" fmla="*/ 1068867 h 1068867"/>
                <a:gd name="connsiteX163" fmla="*/ 843980 w 4452260"/>
                <a:gd name="connsiteY163" fmla="*/ 1068867 h 1068867"/>
                <a:gd name="connsiteX164" fmla="*/ 799455 w 4452260"/>
                <a:gd name="connsiteY164" fmla="*/ 1068867 h 1068867"/>
                <a:gd name="connsiteX165" fmla="*/ 647700 w 4452260"/>
                <a:gd name="connsiteY165" fmla="*/ 1068867 h 1068867"/>
                <a:gd name="connsiteX166" fmla="*/ 352810 w 4452260"/>
                <a:gd name="connsiteY166" fmla="*/ 1068867 h 1068867"/>
                <a:gd name="connsiteX167" fmla="*/ 258084 w 4452260"/>
                <a:gd name="connsiteY167" fmla="*/ 1014459 h 1068867"/>
                <a:gd name="connsiteX168" fmla="*/ 12498 w 4452260"/>
                <a:gd name="connsiteY168" fmla="*/ 588843 h 1068867"/>
                <a:gd name="connsiteX169" fmla="*/ 12498 w 4452260"/>
                <a:gd name="connsiteY169" fmla="*/ 480025 h 1068867"/>
                <a:gd name="connsiteX170" fmla="*/ 258084 w 4452260"/>
                <a:gd name="connsiteY170" fmla="*/ 54408 h 1068867"/>
                <a:gd name="connsiteX171" fmla="*/ 352810 w 4452260"/>
                <a:gd name="connsiteY171" fmla="*/ 0 h 106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4452260" h="1068867">
                  <a:moveTo>
                    <a:pt x="352810" y="0"/>
                  </a:moveTo>
                  <a:cubicBezTo>
                    <a:pt x="475602" y="0"/>
                    <a:pt x="567696" y="0"/>
                    <a:pt x="636768" y="0"/>
                  </a:cubicBezTo>
                  <a:lnTo>
                    <a:pt x="647700" y="0"/>
                  </a:lnTo>
                  <a:lnTo>
                    <a:pt x="724065" y="0"/>
                  </a:lnTo>
                  <a:cubicBezTo>
                    <a:pt x="748048" y="0"/>
                    <a:pt x="767235" y="0"/>
                    <a:pt x="782584" y="0"/>
                  </a:cubicBezTo>
                  <a:lnTo>
                    <a:pt x="799455" y="0"/>
                  </a:lnTo>
                  <a:lnTo>
                    <a:pt x="809825" y="0"/>
                  </a:lnTo>
                  <a:lnTo>
                    <a:pt x="818078" y="0"/>
                  </a:lnTo>
                  <a:cubicBezTo>
                    <a:pt x="843980" y="0"/>
                    <a:pt x="843980" y="0"/>
                    <a:pt x="843980" y="0"/>
                  </a:cubicBezTo>
                  <a:lnTo>
                    <a:pt x="931658" y="0"/>
                  </a:lnTo>
                  <a:lnTo>
                    <a:pt x="961580" y="0"/>
                  </a:lnTo>
                  <a:lnTo>
                    <a:pt x="1000055" y="0"/>
                  </a:lnTo>
                  <a:lnTo>
                    <a:pt x="1040537" y="0"/>
                  </a:lnTo>
                  <a:lnTo>
                    <a:pt x="1051453" y="0"/>
                  </a:lnTo>
                  <a:lnTo>
                    <a:pt x="1083414" y="0"/>
                  </a:lnTo>
                  <a:lnTo>
                    <a:pt x="1112969" y="0"/>
                  </a:lnTo>
                  <a:cubicBezTo>
                    <a:pt x="1138871" y="0"/>
                    <a:pt x="1138871" y="0"/>
                    <a:pt x="1138871" y="0"/>
                  </a:cubicBezTo>
                  <a:lnTo>
                    <a:pt x="1170224" y="0"/>
                  </a:lnTo>
                  <a:lnTo>
                    <a:pt x="1170711" y="0"/>
                  </a:lnTo>
                  <a:lnTo>
                    <a:pt x="1202662" y="0"/>
                  </a:lnTo>
                  <a:lnTo>
                    <a:pt x="1240037" y="0"/>
                  </a:lnTo>
                  <a:cubicBezTo>
                    <a:pt x="1290626" y="0"/>
                    <a:pt x="1290626" y="0"/>
                    <a:pt x="1290626" y="0"/>
                  </a:cubicBezTo>
                  <a:lnTo>
                    <a:pt x="1324496" y="0"/>
                  </a:lnTo>
                  <a:lnTo>
                    <a:pt x="1332348" y="0"/>
                  </a:lnTo>
                  <a:lnTo>
                    <a:pt x="1335428" y="0"/>
                  </a:lnTo>
                  <a:lnTo>
                    <a:pt x="1411793" y="0"/>
                  </a:lnTo>
                  <a:lnTo>
                    <a:pt x="1454182" y="0"/>
                  </a:lnTo>
                  <a:lnTo>
                    <a:pt x="1470312" y="0"/>
                  </a:lnTo>
                  <a:lnTo>
                    <a:pt x="1487183" y="0"/>
                  </a:lnTo>
                  <a:lnTo>
                    <a:pt x="1497552" y="0"/>
                  </a:lnTo>
                  <a:lnTo>
                    <a:pt x="1505806" y="0"/>
                  </a:lnTo>
                  <a:lnTo>
                    <a:pt x="1528471" y="0"/>
                  </a:lnTo>
                  <a:lnTo>
                    <a:pt x="1531708" y="0"/>
                  </a:lnTo>
                  <a:lnTo>
                    <a:pt x="1540992" y="0"/>
                  </a:lnTo>
                  <a:lnTo>
                    <a:pt x="1541479" y="0"/>
                  </a:lnTo>
                  <a:lnTo>
                    <a:pt x="1599998" y="0"/>
                  </a:lnTo>
                  <a:lnTo>
                    <a:pt x="1619386" y="0"/>
                  </a:lnTo>
                  <a:lnTo>
                    <a:pt x="1635492" y="0"/>
                  </a:lnTo>
                  <a:lnTo>
                    <a:pt x="1649308" y="0"/>
                  </a:lnTo>
                  <a:lnTo>
                    <a:pt x="1653720" y="0"/>
                  </a:lnTo>
                  <a:lnTo>
                    <a:pt x="1661394" y="0"/>
                  </a:lnTo>
                  <a:lnTo>
                    <a:pt x="1687782" y="0"/>
                  </a:lnTo>
                  <a:lnTo>
                    <a:pt x="1703116" y="0"/>
                  </a:lnTo>
                  <a:lnTo>
                    <a:pt x="1739181" y="0"/>
                  </a:lnTo>
                  <a:lnTo>
                    <a:pt x="1771141" y="0"/>
                  </a:lnTo>
                  <a:lnTo>
                    <a:pt x="1800697" y="0"/>
                  </a:lnTo>
                  <a:lnTo>
                    <a:pt x="1811727" y="0"/>
                  </a:lnTo>
                  <a:lnTo>
                    <a:pt x="1823361" y="0"/>
                  </a:lnTo>
                  <a:lnTo>
                    <a:pt x="1826599" y="0"/>
                  </a:lnTo>
                  <a:lnTo>
                    <a:pt x="1857951" y="0"/>
                  </a:lnTo>
                  <a:lnTo>
                    <a:pt x="1858439" y="0"/>
                  </a:lnTo>
                  <a:lnTo>
                    <a:pt x="1859676" y="0"/>
                  </a:lnTo>
                  <a:lnTo>
                    <a:pt x="1893346" y="0"/>
                  </a:lnTo>
                  <a:lnTo>
                    <a:pt x="1927765" y="0"/>
                  </a:lnTo>
                  <a:lnTo>
                    <a:pt x="1963365" y="0"/>
                  </a:lnTo>
                  <a:lnTo>
                    <a:pt x="1978354" y="0"/>
                  </a:lnTo>
                  <a:lnTo>
                    <a:pt x="1991032" y="0"/>
                  </a:lnTo>
                  <a:lnTo>
                    <a:pt x="2020076" y="0"/>
                  </a:lnTo>
                  <a:lnTo>
                    <a:pt x="2021800" y="0"/>
                  </a:lnTo>
                  <a:lnTo>
                    <a:pt x="2027021" y="0"/>
                  </a:lnTo>
                  <a:cubicBezTo>
                    <a:pt x="2032162" y="0"/>
                    <a:pt x="2032162" y="0"/>
                    <a:pt x="2032162" y="0"/>
                  </a:cubicBezTo>
                  <a:lnTo>
                    <a:pt x="2141909" y="0"/>
                  </a:lnTo>
                  <a:lnTo>
                    <a:pt x="2143633" y="0"/>
                  </a:lnTo>
                  <a:lnTo>
                    <a:pt x="2178359" y="0"/>
                  </a:lnTo>
                  <a:lnTo>
                    <a:pt x="2228719" y="0"/>
                  </a:lnTo>
                  <a:lnTo>
                    <a:pt x="2229207" y="0"/>
                  </a:lnTo>
                  <a:lnTo>
                    <a:pt x="2230931" y="0"/>
                  </a:lnTo>
                  <a:lnTo>
                    <a:pt x="2287725" y="0"/>
                  </a:lnTo>
                  <a:lnTo>
                    <a:pt x="2289450" y="0"/>
                  </a:lnTo>
                  <a:lnTo>
                    <a:pt x="2323220" y="0"/>
                  </a:lnTo>
                  <a:lnTo>
                    <a:pt x="2324944" y="0"/>
                  </a:lnTo>
                  <a:lnTo>
                    <a:pt x="2340483" y="0"/>
                  </a:lnTo>
                  <a:lnTo>
                    <a:pt x="2341447" y="0"/>
                  </a:lnTo>
                  <a:lnTo>
                    <a:pt x="2343172" y="0"/>
                  </a:lnTo>
                  <a:lnTo>
                    <a:pt x="2349122" y="0"/>
                  </a:lnTo>
                  <a:lnTo>
                    <a:pt x="2350846" y="0"/>
                  </a:lnTo>
                  <a:lnTo>
                    <a:pt x="2390844" y="0"/>
                  </a:lnTo>
                  <a:lnTo>
                    <a:pt x="2462317" y="0"/>
                  </a:lnTo>
                  <a:lnTo>
                    <a:pt x="2499455" y="0"/>
                  </a:lnTo>
                  <a:lnTo>
                    <a:pt x="2530713" y="0"/>
                  </a:lnTo>
                  <a:lnTo>
                    <a:pt x="2547403" y="0"/>
                  </a:lnTo>
                  <a:lnTo>
                    <a:pt x="2549127" y="0"/>
                  </a:lnTo>
                  <a:lnTo>
                    <a:pt x="2581074" y="0"/>
                  </a:lnTo>
                  <a:lnTo>
                    <a:pt x="2582112" y="0"/>
                  </a:lnTo>
                  <a:cubicBezTo>
                    <a:pt x="2669530" y="0"/>
                    <a:pt x="2669530" y="0"/>
                    <a:pt x="2669530" y="0"/>
                  </a:cubicBezTo>
                  <a:lnTo>
                    <a:pt x="2678759" y="0"/>
                  </a:lnTo>
                  <a:lnTo>
                    <a:pt x="2709527" y="0"/>
                  </a:lnTo>
                  <a:lnTo>
                    <a:pt x="2711252" y="0"/>
                  </a:lnTo>
                  <a:lnTo>
                    <a:pt x="2714748" y="0"/>
                  </a:lnTo>
                  <a:lnTo>
                    <a:pt x="2719890" y="0"/>
                  </a:lnTo>
                  <a:lnTo>
                    <a:pt x="2831360" y="0"/>
                  </a:lnTo>
                  <a:lnTo>
                    <a:pt x="2833086" y="0"/>
                  </a:lnTo>
                  <a:lnTo>
                    <a:pt x="2866087" y="0"/>
                  </a:lnTo>
                  <a:lnTo>
                    <a:pt x="2918659" y="0"/>
                  </a:lnTo>
                  <a:lnTo>
                    <a:pt x="2919896" y="0"/>
                  </a:lnTo>
                  <a:lnTo>
                    <a:pt x="2920383" y="0"/>
                  </a:lnTo>
                  <a:lnTo>
                    <a:pt x="2977177" y="0"/>
                  </a:lnTo>
                  <a:lnTo>
                    <a:pt x="2978902" y="0"/>
                  </a:lnTo>
                  <a:lnTo>
                    <a:pt x="3012671" y="0"/>
                  </a:lnTo>
                  <a:lnTo>
                    <a:pt x="3014397" y="0"/>
                  </a:lnTo>
                  <a:lnTo>
                    <a:pt x="3028211" y="0"/>
                  </a:lnTo>
                  <a:lnTo>
                    <a:pt x="3030899" y="0"/>
                  </a:lnTo>
                  <a:lnTo>
                    <a:pt x="3032624" y="0"/>
                  </a:lnTo>
                  <a:lnTo>
                    <a:pt x="3038573" y="0"/>
                  </a:lnTo>
                  <a:lnTo>
                    <a:pt x="3040298" y="0"/>
                  </a:lnTo>
                  <a:lnTo>
                    <a:pt x="3082021" y="0"/>
                  </a:lnTo>
                  <a:lnTo>
                    <a:pt x="3150044" y="0"/>
                  </a:lnTo>
                  <a:lnTo>
                    <a:pt x="3218441" y="0"/>
                  </a:lnTo>
                  <a:lnTo>
                    <a:pt x="3236855" y="0"/>
                  </a:lnTo>
                  <a:lnTo>
                    <a:pt x="3269839" y="0"/>
                  </a:lnTo>
                  <a:lnTo>
                    <a:pt x="3272250" y="0"/>
                  </a:lnTo>
                  <a:lnTo>
                    <a:pt x="3320378" y="0"/>
                  </a:lnTo>
                  <a:lnTo>
                    <a:pt x="3346330" y="0"/>
                  </a:lnTo>
                  <a:lnTo>
                    <a:pt x="3357257" y="0"/>
                  </a:lnTo>
                  <a:lnTo>
                    <a:pt x="3369936" y="0"/>
                  </a:lnTo>
                  <a:lnTo>
                    <a:pt x="3398980" y="0"/>
                  </a:lnTo>
                  <a:lnTo>
                    <a:pt x="3405925" y="0"/>
                  </a:lnTo>
                  <a:cubicBezTo>
                    <a:pt x="3411066" y="0"/>
                    <a:pt x="3411066" y="0"/>
                    <a:pt x="3411066" y="0"/>
                  </a:cubicBezTo>
                  <a:lnTo>
                    <a:pt x="3520813" y="0"/>
                  </a:lnTo>
                  <a:lnTo>
                    <a:pt x="3607623" y="0"/>
                  </a:lnTo>
                  <a:lnTo>
                    <a:pt x="3608111" y="0"/>
                  </a:lnTo>
                  <a:lnTo>
                    <a:pt x="3666629" y="0"/>
                  </a:lnTo>
                  <a:lnTo>
                    <a:pt x="3702124" y="0"/>
                  </a:lnTo>
                  <a:lnTo>
                    <a:pt x="3720351" y="0"/>
                  </a:lnTo>
                  <a:lnTo>
                    <a:pt x="3728025" y="0"/>
                  </a:lnTo>
                  <a:lnTo>
                    <a:pt x="3769748" y="0"/>
                  </a:lnTo>
                  <a:cubicBezTo>
                    <a:pt x="4098793" y="0"/>
                    <a:pt x="4098793" y="0"/>
                    <a:pt x="4098793" y="0"/>
                  </a:cubicBezTo>
                  <a:cubicBezTo>
                    <a:pt x="4133877" y="0"/>
                    <a:pt x="4175977" y="24572"/>
                    <a:pt x="4193519" y="54408"/>
                  </a:cubicBezTo>
                  <a:cubicBezTo>
                    <a:pt x="4439104" y="480025"/>
                    <a:pt x="4439104" y="480025"/>
                    <a:pt x="4439104" y="480025"/>
                  </a:cubicBezTo>
                  <a:cubicBezTo>
                    <a:pt x="4456646" y="509862"/>
                    <a:pt x="4456646" y="559005"/>
                    <a:pt x="4439104" y="588843"/>
                  </a:cubicBezTo>
                  <a:cubicBezTo>
                    <a:pt x="4193519" y="1014459"/>
                    <a:pt x="4193519" y="1014459"/>
                    <a:pt x="4193519" y="1014459"/>
                  </a:cubicBezTo>
                  <a:cubicBezTo>
                    <a:pt x="4175977" y="1044295"/>
                    <a:pt x="4133877" y="1068867"/>
                    <a:pt x="4098793" y="1068867"/>
                  </a:cubicBezTo>
                  <a:lnTo>
                    <a:pt x="3728025" y="1068867"/>
                  </a:lnTo>
                  <a:lnTo>
                    <a:pt x="3607623" y="1068867"/>
                  </a:lnTo>
                  <a:lnTo>
                    <a:pt x="3411066" y="1068867"/>
                  </a:lnTo>
                  <a:lnTo>
                    <a:pt x="3357257" y="1068867"/>
                  </a:lnTo>
                  <a:lnTo>
                    <a:pt x="3236855" y="1068867"/>
                  </a:lnTo>
                  <a:lnTo>
                    <a:pt x="3040298" y="1068867"/>
                  </a:lnTo>
                  <a:lnTo>
                    <a:pt x="3038573" y="1068867"/>
                  </a:lnTo>
                  <a:lnTo>
                    <a:pt x="2919896" y="1068867"/>
                  </a:lnTo>
                  <a:lnTo>
                    <a:pt x="2866087" y="1068867"/>
                  </a:lnTo>
                  <a:lnTo>
                    <a:pt x="2719890" y="1068867"/>
                  </a:lnTo>
                  <a:lnTo>
                    <a:pt x="2669530" y="1068867"/>
                  </a:lnTo>
                  <a:lnTo>
                    <a:pt x="2549127" y="1068867"/>
                  </a:lnTo>
                  <a:lnTo>
                    <a:pt x="2547403" y="1068867"/>
                  </a:lnTo>
                  <a:lnTo>
                    <a:pt x="2350846" y="1068867"/>
                  </a:lnTo>
                  <a:lnTo>
                    <a:pt x="2349122" y="1068867"/>
                  </a:lnTo>
                  <a:lnTo>
                    <a:pt x="2228719" y="1068867"/>
                  </a:lnTo>
                  <a:lnTo>
                    <a:pt x="2178359" y="1068867"/>
                  </a:lnTo>
                  <a:lnTo>
                    <a:pt x="2032162" y="1068867"/>
                  </a:lnTo>
                  <a:lnTo>
                    <a:pt x="1978354" y="1068867"/>
                  </a:lnTo>
                  <a:lnTo>
                    <a:pt x="1859676" y="1068867"/>
                  </a:lnTo>
                  <a:lnTo>
                    <a:pt x="1857951" y="1068867"/>
                  </a:lnTo>
                  <a:lnTo>
                    <a:pt x="1826599" y="1068867"/>
                  </a:lnTo>
                  <a:lnTo>
                    <a:pt x="1661394" y="1068867"/>
                  </a:lnTo>
                  <a:lnTo>
                    <a:pt x="1540992" y="1068867"/>
                  </a:lnTo>
                  <a:lnTo>
                    <a:pt x="1531708" y="1068867"/>
                  </a:lnTo>
                  <a:lnTo>
                    <a:pt x="1487183" y="1068867"/>
                  </a:lnTo>
                  <a:lnTo>
                    <a:pt x="1335428" y="1068867"/>
                  </a:lnTo>
                  <a:lnTo>
                    <a:pt x="1290626" y="1068867"/>
                  </a:lnTo>
                  <a:lnTo>
                    <a:pt x="1170224" y="1068867"/>
                  </a:lnTo>
                  <a:lnTo>
                    <a:pt x="1138871" y="1068867"/>
                  </a:lnTo>
                  <a:lnTo>
                    <a:pt x="1040537" y="1068867"/>
                  </a:lnTo>
                  <a:lnTo>
                    <a:pt x="843980" y="1068867"/>
                  </a:lnTo>
                  <a:lnTo>
                    <a:pt x="799455" y="1068867"/>
                  </a:lnTo>
                  <a:lnTo>
                    <a:pt x="647700" y="1068867"/>
                  </a:lnTo>
                  <a:lnTo>
                    <a:pt x="352810" y="1068867"/>
                  </a:lnTo>
                  <a:cubicBezTo>
                    <a:pt x="318603" y="1068867"/>
                    <a:pt x="275626" y="1044295"/>
                    <a:pt x="258084" y="1014459"/>
                  </a:cubicBezTo>
                  <a:cubicBezTo>
                    <a:pt x="12498" y="588843"/>
                    <a:pt x="12498" y="588843"/>
                    <a:pt x="12498" y="588843"/>
                  </a:cubicBezTo>
                  <a:cubicBezTo>
                    <a:pt x="-4166" y="559005"/>
                    <a:pt x="-4166" y="509862"/>
                    <a:pt x="12498" y="480025"/>
                  </a:cubicBezTo>
                  <a:cubicBezTo>
                    <a:pt x="258084" y="54408"/>
                    <a:pt x="258084" y="54408"/>
                    <a:pt x="258084" y="54408"/>
                  </a:cubicBezTo>
                  <a:cubicBezTo>
                    <a:pt x="275626" y="24572"/>
                    <a:pt x="318603" y="0"/>
                    <a:pt x="35281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160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81" name="淘宝网Chenying0907出品 2"/>
            <p:cNvSpPr/>
            <p:nvPr/>
          </p:nvSpPr>
          <p:spPr bwMode="auto">
            <a:xfrm>
              <a:off x="7134952" y="2014082"/>
              <a:ext cx="3860738" cy="775317"/>
            </a:xfrm>
            <a:custGeom>
              <a:avLst/>
              <a:gdLst>
                <a:gd name="connsiteX0" fmla="*/ 305125 w 4603109"/>
                <a:gd name="connsiteY0" fmla="*/ 0 h 924402"/>
                <a:gd name="connsiteX1" fmla="*/ 432894 w 4603109"/>
                <a:gd name="connsiteY1" fmla="*/ 0 h 924402"/>
                <a:gd name="connsiteX2" fmla="*/ 445336 w 4603109"/>
                <a:gd name="connsiteY2" fmla="*/ 0 h 924402"/>
                <a:gd name="connsiteX3" fmla="*/ 550703 w 4603109"/>
                <a:gd name="connsiteY3" fmla="*/ 0 h 924402"/>
                <a:gd name="connsiteX4" fmla="*/ 560158 w 4603109"/>
                <a:gd name="connsiteY4" fmla="*/ 0 h 924402"/>
                <a:gd name="connsiteX5" fmla="*/ 573105 w 4603109"/>
                <a:gd name="connsiteY5" fmla="*/ 0 h 924402"/>
                <a:gd name="connsiteX6" fmla="*/ 626202 w 4603109"/>
                <a:gd name="connsiteY6" fmla="*/ 0 h 924402"/>
                <a:gd name="connsiteX7" fmla="*/ 676811 w 4603109"/>
                <a:gd name="connsiteY7" fmla="*/ 0 h 924402"/>
                <a:gd name="connsiteX8" fmla="*/ 678472 w 4603109"/>
                <a:gd name="connsiteY8" fmla="*/ 0 h 924402"/>
                <a:gd name="connsiteX9" fmla="*/ 687927 w 4603109"/>
                <a:gd name="connsiteY9" fmla="*/ 0 h 924402"/>
                <a:gd name="connsiteX10" fmla="*/ 691402 w 4603109"/>
                <a:gd name="connsiteY10" fmla="*/ 0 h 924402"/>
                <a:gd name="connsiteX11" fmla="*/ 700371 w 4603109"/>
                <a:gd name="connsiteY11" fmla="*/ 0 h 924402"/>
                <a:gd name="connsiteX12" fmla="*/ 707508 w 4603109"/>
                <a:gd name="connsiteY12" fmla="*/ 0 h 924402"/>
                <a:gd name="connsiteX13" fmla="*/ 729909 w 4603109"/>
                <a:gd name="connsiteY13" fmla="*/ 0 h 924402"/>
                <a:gd name="connsiteX14" fmla="*/ 753971 w 4603109"/>
                <a:gd name="connsiteY14" fmla="*/ 0 h 924402"/>
                <a:gd name="connsiteX15" fmla="*/ 804580 w 4603109"/>
                <a:gd name="connsiteY15" fmla="*/ 0 h 924402"/>
                <a:gd name="connsiteX16" fmla="*/ 805737 w 4603109"/>
                <a:gd name="connsiteY16" fmla="*/ 0 h 924402"/>
                <a:gd name="connsiteX17" fmla="*/ 819171 w 4603109"/>
                <a:gd name="connsiteY17" fmla="*/ 0 h 924402"/>
                <a:gd name="connsiteX18" fmla="*/ 828140 w 4603109"/>
                <a:gd name="connsiteY18" fmla="*/ 0 h 924402"/>
                <a:gd name="connsiteX19" fmla="*/ 831615 w 4603109"/>
                <a:gd name="connsiteY19" fmla="*/ 0 h 924402"/>
                <a:gd name="connsiteX20" fmla="*/ 835277 w 4603109"/>
                <a:gd name="connsiteY20" fmla="*/ 0 h 924402"/>
                <a:gd name="connsiteX21" fmla="*/ 857678 w 4603109"/>
                <a:gd name="connsiteY21" fmla="*/ 0 h 924402"/>
                <a:gd name="connsiteX22" fmla="*/ 864889 w 4603109"/>
                <a:gd name="connsiteY22" fmla="*/ 0 h 924402"/>
                <a:gd name="connsiteX23" fmla="*/ 899900 w 4603109"/>
                <a:gd name="connsiteY23" fmla="*/ 0 h 924402"/>
                <a:gd name="connsiteX24" fmla="*/ 909341 w 4603109"/>
                <a:gd name="connsiteY24" fmla="*/ 0 h 924402"/>
                <a:gd name="connsiteX25" fmla="*/ 929965 w 4603109"/>
                <a:gd name="connsiteY25" fmla="*/ 0 h 924402"/>
                <a:gd name="connsiteX26" fmla="*/ 933506 w 4603109"/>
                <a:gd name="connsiteY26" fmla="*/ 0 h 924402"/>
                <a:gd name="connsiteX27" fmla="*/ 936982 w 4603109"/>
                <a:gd name="connsiteY27" fmla="*/ 0 h 924402"/>
                <a:gd name="connsiteX28" fmla="*/ 959384 w 4603109"/>
                <a:gd name="connsiteY28" fmla="*/ 0 h 924402"/>
                <a:gd name="connsiteX29" fmla="*/ 962542 w 4603109"/>
                <a:gd name="connsiteY29" fmla="*/ 0 h 924402"/>
                <a:gd name="connsiteX30" fmla="*/ 984943 w 4603109"/>
                <a:gd name="connsiteY30" fmla="*/ 0 h 924402"/>
                <a:gd name="connsiteX31" fmla="*/ 992658 w 4603109"/>
                <a:gd name="connsiteY31" fmla="*/ 0 h 924402"/>
                <a:gd name="connsiteX32" fmla="*/ 1012059 w 4603109"/>
                <a:gd name="connsiteY32" fmla="*/ 0 h 924402"/>
                <a:gd name="connsiteX33" fmla="*/ 1012480 w 4603109"/>
                <a:gd name="connsiteY33" fmla="*/ 0 h 924402"/>
                <a:gd name="connsiteX34" fmla="*/ 1027669 w 4603109"/>
                <a:gd name="connsiteY34" fmla="*/ 0 h 924402"/>
                <a:gd name="connsiteX35" fmla="*/ 1037110 w 4603109"/>
                <a:gd name="connsiteY35" fmla="*/ 0 h 924402"/>
                <a:gd name="connsiteX36" fmla="*/ 1040112 w 4603109"/>
                <a:gd name="connsiteY36" fmla="*/ 0 h 924402"/>
                <a:gd name="connsiteX37" fmla="*/ 1057734 w 4603109"/>
                <a:gd name="connsiteY37" fmla="*/ 0 h 924402"/>
                <a:gd name="connsiteX38" fmla="*/ 1064751 w 4603109"/>
                <a:gd name="connsiteY38" fmla="*/ 0 h 924402"/>
                <a:gd name="connsiteX39" fmla="*/ 1070177 w 4603109"/>
                <a:gd name="connsiteY39" fmla="*/ 0 h 924402"/>
                <a:gd name="connsiteX40" fmla="*/ 1072436 w 4603109"/>
                <a:gd name="connsiteY40" fmla="*/ 0 h 924402"/>
                <a:gd name="connsiteX41" fmla="*/ 1090311 w 4603109"/>
                <a:gd name="connsiteY41" fmla="*/ 0 h 924402"/>
                <a:gd name="connsiteX42" fmla="*/ 1110718 w 4603109"/>
                <a:gd name="connsiteY42" fmla="*/ 0 h 924402"/>
                <a:gd name="connsiteX43" fmla="*/ 1112712 w 4603109"/>
                <a:gd name="connsiteY43" fmla="*/ 0 h 924402"/>
                <a:gd name="connsiteX44" fmla="*/ 1116187 w 4603109"/>
                <a:gd name="connsiteY44" fmla="*/ 0 h 924402"/>
                <a:gd name="connsiteX45" fmla="*/ 1139828 w 4603109"/>
                <a:gd name="connsiteY45" fmla="*/ 0 h 924402"/>
                <a:gd name="connsiteX46" fmla="*/ 1140249 w 4603109"/>
                <a:gd name="connsiteY46" fmla="*/ 0 h 924402"/>
                <a:gd name="connsiteX47" fmla="*/ 1145480 w 4603109"/>
                <a:gd name="connsiteY47" fmla="*/ 0 h 924402"/>
                <a:gd name="connsiteX48" fmla="*/ 1152270 w 4603109"/>
                <a:gd name="connsiteY48" fmla="*/ 0 h 924402"/>
                <a:gd name="connsiteX49" fmla="*/ 1154934 w 4603109"/>
                <a:gd name="connsiteY49" fmla="*/ 0 h 924402"/>
                <a:gd name="connsiteX50" fmla="*/ 1167881 w 4603109"/>
                <a:gd name="connsiteY50" fmla="*/ 0 h 924402"/>
                <a:gd name="connsiteX51" fmla="*/ 1175544 w 4603109"/>
                <a:gd name="connsiteY51" fmla="*/ 0 h 924402"/>
                <a:gd name="connsiteX52" fmla="*/ 1184998 w 4603109"/>
                <a:gd name="connsiteY52" fmla="*/ 0 h 924402"/>
                <a:gd name="connsiteX53" fmla="*/ 1197946 w 4603109"/>
                <a:gd name="connsiteY53" fmla="*/ 0 h 924402"/>
                <a:gd name="connsiteX54" fmla="*/ 1200205 w 4603109"/>
                <a:gd name="connsiteY54" fmla="*/ 0 h 924402"/>
                <a:gd name="connsiteX55" fmla="*/ 1220978 w 4603109"/>
                <a:gd name="connsiteY55" fmla="*/ 0 h 924402"/>
                <a:gd name="connsiteX56" fmla="*/ 1238487 w 4603109"/>
                <a:gd name="connsiteY56" fmla="*/ 0 h 924402"/>
                <a:gd name="connsiteX57" fmla="*/ 1243956 w 4603109"/>
                <a:gd name="connsiteY57" fmla="*/ 0 h 924402"/>
                <a:gd name="connsiteX58" fmla="*/ 1251042 w 4603109"/>
                <a:gd name="connsiteY58" fmla="*/ 0 h 924402"/>
                <a:gd name="connsiteX59" fmla="*/ 1257637 w 4603109"/>
                <a:gd name="connsiteY59" fmla="*/ 0 h 924402"/>
                <a:gd name="connsiteX60" fmla="*/ 1271587 w 4603109"/>
                <a:gd name="connsiteY60" fmla="*/ 0 h 924402"/>
                <a:gd name="connsiteX61" fmla="*/ 1273249 w 4603109"/>
                <a:gd name="connsiteY61" fmla="*/ 0 h 924402"/>
                <a:gd name="connsiteX62" fmla="*/ 1280039 w 4603109"/>
                <a:gd name="connsiteY62" fmla="*/ 0 h 924402"/>
                <a:gd name="connsiteX63" fmla="*/ 1282703 w 4603109"/>
                <a:gd name="connsiteY63" fmla="*/ 0 h 924402"/>
                <a:gd name="connsiteX64" fmla="*/ 1286178 w 4603109"/>
                <a:gd name="connsiteY64" fmla="*/ 0 h 924402"/>
                <a:gd name="connsiteX65" fmla="*/ 1295146 w 4603109"/>
                <a:gd name="connsiteY65" fmla="*/ 0 h 924402"/>
                <a:gd name="connsiteX66" fmla="*/ 1301651 w 4603109"/>
                <a:gd name="connsiteY66" fmla="*/ 0 h 924402"/>
                <a:gd name="connsiteX67" fmla="*/ 1302284 w 4603109"/>
                <a:gd name="connsiteY67" fmla="*/ 0 h 924402"/>
                <a:gd name="connsiteX68" fmla="*/ 1303313 w 4603109"/>
                <a:gd name="connsiteY68" fmla="*/ 0 h 924402"/>
                <a:gd name="connsiteX69" fmla="*/ 1312767 w 4603109"/>
                <a:gd name="connsiteY69" fmla="*/ 0 h 924402"/>
                <a:gd name="connsiteX70" fmla="*/ 1316242 w 4603109"/>
                <a:gd name="connsiteY70" fmla="*/ 0 h 924402"/>
                <a:gd name="connsiteX71" fmla="*/ 1321886 w 4603109"/>
                <a:gd name="connsiteY71" fmla="*/ 0 h 924402"/>
                <a:gd name="connsiteX72" fmla="*/ 1324685 w 4603109"/>
                <a:gd name="connsiteY72" fmla="*/ 0 h 924402"/>
                <a:gd name="connsiteX73" fmla="*/ 1325211 w 4603109"/>
                <a:gd name="connsiteY73" fmla="*/ 0 h 924402"/>
                <a:gd name="connsiteX74" fmla="*/ 1332348 w 4603109"/>
                <a:gd name="connsiteY74" fmla="*/ 0 h 924402"/>
                <a:gd name="connsiteX75" fmla="*/ 1332714 w 4603109"/>
                <a:gd name="connsiteY75" fmla="*/ 0 h 924402"/>
                <a:gd name="connsiteX76" fmla="*/ 1333135 w 4603109"/>
                <a:gd name="connsiteY76" fmla="*/ 0 h 924402"/>
                <a:gd name="connsiteX77" fmla="*/ 1348747 w 4603109"/>
                <a:gd name="connsiteY77" fmla="*/ 0 h 924402"/>
                <a:gd name="connsiteX78" fmla="*/ 1354749 w 4603109"/>
                <a:gd name="connsiteY78" fmla="*/ 0 h 924402"/>
                <a:gd name="connsiteX79" fmla="*/ 1378811 w 4603109"/>
                <a:gd name="connsiteY79" fmla="*/ 0 h 924402"/>
                <a:gd name="connsiteX80" fmla="*/ 1383745 w 4603109"/>
                <a:gd name="connsiteY80" fmla="*/ 0 h 924402"/>
                <a:gd name="connsiteX81" fmla="*/ 1385406 w 4603109"/>
                <a:gd name="connsiteY81" fmla="*/ 0 h 924402"/>
                <a:gd name="connsiteX82" fmla="*/ 1399356 w 4603109"/>
                <a:gd name="connsiteY82" fmla="*/ 0 h 924402"/>
                <a:gd name="connsiteX83" fmla="*/ 1400513 w 4603109"/>
                <a:gd name="connsiteY83" fmla="*/ 0 h 924402"/>
                <a:gd name="connsiteX84" fmla="*/ 1413947 w 4603109"/>
                <a:gd name="connsiteY84" fmla="*/ 0 h 924402"/>
                <a:gd name="connsiteX85" fmla="*/ 1414442 w 4603109"/>
                <a:gd name="connsiteY85" fmla="*/ 0 h 924402"/>
                <a:gd name="connsiteX86" fmla="*/ 1422915 w 4603109"/>
                <a:gd name="connsiteY86" fmla="*/ 0 h 924402"/>
                <a:gd name="connsiteX87" fmla="*/ 1426390 w 4603109"/>
                <a:gd name="connsiteY87" fmla="*/ 0 h 924402"/>
                <a:gd name="connsiteX88" fmla="*/ 1429420 w 4603109"/>
                <a:gd name="connsiteY88" fmla="*/ 0 h 924402"/>
                <a:gd name="connsiteX89" fmla="*/ 1430053 w 4603109"/>
                <a:gd name="connsiteY89" fmla="*/ 0 h 924402"/>
                <a:gd name="connsiteX90" fmla="*/ 1430206 w 4603109"/>
                <a:gd name="connsiteY90" fmla="*/ 0 h 924402"/>
                <a:gd name="connsiteX91" fmla="*/ 1430577 w 4603109"/>
                <a:gd name="connsiteY91" fmla="*/ 0 h 924402"/>
                <a:gd name="connsiteX92" fmla="*/ 1436843 w 4603109"/>
                <a:gd name="connsiteY92" fmla="*/ 0 h 924402"/>
                <a:gd name="connsiteX93" fmla="*/ 1444011 w 4603109"/>
                <a:gd name="connsiteY93" fmla="*/ 0 h 924402"/>
                <a:gd name="connsiteX94" fmla="*/ 1449655 w 4603109"/>
                <a:gd name="connsiteY94" fmla="*/ 0 h 924402"/>
                <a:gd name="connsiteX95" fmla="*/ 1452454 w 4603109"/>
                <a:gd name="connsiteY95" fmla="*/ 0 h 924402"/>
                <a:gd name="connsiteX96" fmla="*/ 1452980 w 4603109"/>
                <a:gd name="connsiteY96" fmla="*/ 0 h 924402"/>
                <a:gd name="connsiteX97" fmla="*/ 1456455 w 4603109"/>
                <a:gd name="connsiteY97" fmla="*/ 0 h 924402"/>
                <a:gd name="connsiteX98" fmla="*/ 1459664 w 4603109"/>
                <a:gd name="connsiteY98" fmla="*/ 0 h 924402"/>
                <a:gd name="connsiteX99" fmla="*/ 1460117 w 4603109"/>
                <a:gd name="connsiteY99" fmla="*/ 0 h 924402"/>
                <a:gd name="connsiteX100" fmla="*/ 1460483 w 4603109"/>
                <a:gd name="connsiteY100" fmla="*/ 0 h 924402"/>
                <a:gd name="connsiteX101" fmla="*/ 1460904 w 4603109"/>
                <a:gd name="connsiteY101" fmla="*/ 0 h 924402"/>
                <a:gd name="connsiteX102" fmla="*/ 1472926 w 4603109"/>
                <a:gd name="connsiteY102" fmla="*/ 0 h 924402"/>
                <a:gd name="connsiteX103" fmla="*/ 1482518 w 4603109"/>
                <a:gd name="connsiteY103" fmla="*/ 0 h 924402"/>
                <a:gd name="connsiteX104" fmla="*/ 1489729 w 4603109"/>
                <a:gd name="connsiteY104" fmla="*/ 0 h 924402"/>
                <a:gd name="connsiteX105" fmla="*/ 1504116 w 4603109"/>
                <a:gd name="connsiteY105" fmla="*/ 0 h 924402"/>
                <a:gd name="connsiteX106" fmla="*/ 1511514 w 4603109"/>
                <a:gd name="connsiteY106" fmla="*/ 0 h 924402"/>
                <a:gd name="connsiteX107" fmla="*/ 1524740 w 4603109"/>
                <a:gd name="connsiteY107" fmla="*/ 0 h 924402"/>
                <a:gd name="connsiteX108" fmla="*/ 1528282 w 4603109"/>
                <a:gd name="connsiteY108" fmla="*/ 0 h 924402"/>
                <a:gd name="connsiteX109" fmla="*/ 1531757 w 4603109"/>
                <a:gd name="connsiteY109" fmla="*/ 0 h 924402"/>
                <a:gd name="connsiteX110" fmla="*/ 1534181 w 4603109"/>
                <a:gd name="connsiteY110" fmla="*/ 0 h 924402"/>
                <a:gd name="connsiteX111" fmla="*/ 1542211 w 4603109"/>
                <a:gd name="connsiteY111" fmla="*/ 0 h 924402"/>
                <a:gd name="connsiteX112" fmla="*/ 1554159 w 4603109"/>
                <a:gd name="connsiteY112" fmla="*/ 0 h 924402"/>
                <a:gd name="connsiteX113" fmla="*/ 1557318 w 4603109"/>
                <a:gd name="connsiteY113" fmla="*/ 0 h 924402"/>
                <a:gd name="connsiteX114" fmla="*/ 1557975 w 4603109"/>
                <a:gd name="connsiteY114" fmla="*/ 0 h 924402"/>
                <a:gd name="connsiteX115" fmla="*/ 1558346 w 4603109"/>
                <a:gd name="connsiteY115" fmla="*/ 0 h 924402"/>
                <a:gd name="connsiteX116" fmla="*/ 1561822 w 4603109"/>
                <a:gd name="connsiteY116" fmla="*/ 0 h 924402"/>
                <a:gd name="connsiteX117" fmla="*/ 1564612 w 4603109"/>
                <a:gd name="connsiteY117" fmla="*/ 0 h 924402"/>
                <a:gd name="connsiteX118" fmla="*/ 1566857 w 4603109"/>
                <a:gd name="connsiteY118" fmla="*/ 0 h 924402"/>
                <a:gd name="connsiteX119" fmla="*/ 1576919 w 4603109"/>
                <a:gd name="connsiteY119" fmla="*/ 0 h 924402"/>
                <a:gd name="connsiteX120" fmla="*/ 1579719 w 4603109"/>
                <a:gd name="connsiteY120" fmla="*/ 0 h 924402"/>
                <a:gd name="connsiteX121" fmla="*/ 1584224 w 4603109"/>
                <a:gd name="connsiteY121" fmla="*/ 0 h 924402"/>
                <a:gd name="connsiteX122" fmla="*/ 1587382 w 4603109"/>
                <a:gd name="connsiteY122" fmla="*/ 0 h 924402"/>
                <a:gd name="connsiteX123" fmla="*/ 1587433 w 4603109"/>
                <a:gd name="connsiteY123" fmla="*/ 0 h 924402"/>
                <a:gd name="connsiteX124" fmla="*/ 1600695 w 4603109"/>
                <a:gd name="connsiteY124" fmla="*/ 0 h 924402"/>
                <a:gd name="connsiteX125" fmla="*/ 1606834 w 4603109"/>
                <a:gd name="connsiteY125" fmla="*/ 0 h 924402"/>
                <a:gd name="connsiteX126" fmla="*/ 1607256 w 4603109"/>
                <a:gd name="connsiteY126" fmla="*/ 0 h 924402"/>
                <a:gd name="connsiteX127" fmla="*/ 1608325 w 4603109"/>
                <a:gd name="connsiteY127" fmla="*/ 0 h 924402"/>
                <a:gd name="connsiteX128" fmla="*/ 1609783 w 4603109"/>
                <a:gd name="connsiteY128" fmla="*/ 0 h 924402"/>
                <a:gd name="connsiteX129" fmla="*/ 1617498 w 4603109"/>
                <a:gd name="connsiteY129" fmla="*/ 0 h 924402"/>
                <a:gd name="connsiteX130" fmla="*/ 1631885 w 4603109"/>
                <a:gd name="connsiteY130" fmla="*/ 0 h 924402"/>
                <a:gd name="connsiteX131" fmla="*/ 1636899 w 4603109"/>
                <a:gd name="connsiteY131" fmla="*/ 0 h 924402"/>
                <a:gd name="connsiteX132" fmla="*/ 1637320 w 4603109"/>
                <a:gd name="connsiteY132" fmla="*/ 0 h 924402"/>
                <a:gd name="connsiteX133" fmla="*/ 1637445 w 4603109"/>
                <a:gd name="connsiteY133" fmla="*/ 0 h 924402"/>
                <a:gd name="connsiteX134" fmla="*/ 1652509 w 4603109"/>
                <a:gd name="connsiteY134" fmla="*/ 0 h 924402"/>
                <a:gd name="connsiteX135" fmla="*/ 1659526 w 4603109"/>
                <a:gd name="connsiteY135" fmla="*/ 0 h 924402"/>
                <a:gd name="connsiteX136" fmla="*/ 1661950 w 4603109"/>
                <a:gd name="connsiteY136" fmla="*/ 0 h 924402"/>
                <a:gd name="connsiteX137" fmla="*/ 1664952 w 4603109"/>
                <a:gd name="connsiteY137" fmla="*/ 0 h 924402"/>
                <a:gd name="connsiteX138" fmla="*/ 1667212 w 4603109"/>
                <a:gd name="connsiteY138" fmla="*/ 0 h 924402"/>
                <a:gd name="connsiteX139" fmla="*/ 1685087 w 4603109"/>
                <a:gd name="connsiteY139" fmla="*/ 0 h 924402"/>
                <a:gd name="connsiteX140" fmla="*/ 1689591 w 4603109"/>
                <a:gd name="connsiteY140" fmla="*/ 0 h 924402"/>
                <a:gd name="connsiteX141" fmla="*/ 1694626 w 4603109"/>
                <a:gd name="connsiteY141" fmla="*/ 0 h 924402"/>
                <a:gd name="connsiteX142" fmla="*/ 1697276 w 4603109"/>
                <a:gd name="connsiteY142" fmla="*/ 0 h 924402"/>
                <a:gd name="connsiteX143" fmla="*/ 1698000 w 4603109"/>
                <a:gd name="connsiteY143" fmla="*/ 0 h 924402"/>
                <a:gd name="connsiteX144" fmla="*/ 1704688 w 4603109"/>
                <a:gd name="connsiteY144" fmla="*/ 0 h 924402"/>
                <a:gd name="connsiteX145" fmla="*/ 1707488 w 4603109"/>
                <a:gd name="connsiteY145" fmla="*/ 0 h 924402"/>
                <a:gd name="connsiteX146" fmla="*/ 1710963 w 4603109"/>
                <a:gd name="connsiteY146" fmla="*/ 0 h 924402"/>
                <a:gd name="connsiteX147" fmla="*/ 1715151 w 4603109"/>
                <a:gd name="connsiteY147" fmla="*/ 0 h 924402"/>
                <a:gd name="connsiteX148" fmla="*/ 1721928 w 4603109"/>
                <a:gd name="connsiteY148" fmla="*/ 0 h 924402"/>
                <a:gd name="connsiteX149" fmla="*/ 1734603 w 4603109"/>
                <a:gd name="connsiteY149" fmla="*/ 0 h 924402"/>
                <a:gd name="connsiteX150" fmla="*/ 1735025 w 4603109"/>
                <a:gd name="connsiteY150" fmla="*/ 0 h 924402"/>
                <a:gd name="connsiteX151" fmla="*/ 1735558 w 4603109"/>
                <a:gd name="connsiteY151" fmla="*/ 0 h 924402"/>
                <a:gd name="connsiteX152" fmla="*/ 1736094 w 4603109"/>
                <a:gd name="connsiteY152" fmla="*/ 0 h 924402"/>
                <a:gd name="connsiteX153" fmla="*/ 1737552 w 4603109"/>
                <a:gd name="connsiteY153" fmla="*/ 0 h 924402"/>
                <a:gd name="connsiteX154" fmla="*/ 1741027 w 4603109"/>
                <a:gd name="connsiteY154" fmla="*/ 0 h 924402"/>
                <a:gd name="connsiteX155" fmla="*/ 1747046 w 4603109"/>
                <a:gd name="connsiteY155" fmla="*/ 0 h 924402"/>
                <a:gd name="connsiteX156" fmla="*/ 1748537 w 4603109"/>
                <a:gd name="connsiteY156" fmla="*/ 0 h 924402"/>
                <a:gd name="connsiteX157" fmla="*/ 1753052 w 4603109"/>
                <a:gd name="connsiteY157" fmla="*/ 0 h 924402"/>
                <a:gd name="connsiteX158" fmla="*/ 1757499 w 4603109"/>
                <a:gd name="connsiteY158" fmla="*/ 0 h 924402"/>
                <a:gd name="connsiteX159" fmla="*/ 1764668 w 4603109"/>
                <a:gd name="connsiteY159" fmla="*/ 0 h 924402"/>
                <a:gd name="connsiteX160" fmla="*/ 1765089 w 4603109"/>
                <a:gd name="connsiteY160" fmla="*/ 0 h 924402"/>
                <a:gd name="connsiteX161" fmla="*/ 1765214 w 4603109"/>
                <a:gd name="connsiteY161" fmla="*/ 0 h 924402"/>
                <a:gd name="connsiteX162" fmla="*/ 1770320 w 4603109"/>
                <a:gd name="connsiteY162" fmla="*/ 0 h 924402"/>
                <a:gd name="connsiteX163" fmla="*/ 1777110 w 4603109"/>
                <a:gd name="connsiteY163" fmla="*/ 0 h 924402"/>
                <a:gd name="connsiteX164" fmla="*/ 1779774 w 4603109"/>
                <a:gd name="connsiteY164" fmla="*/ 0 h 924402"/>
                <a:gd name="connsiteX165" fmla="*/ 1792721 w 4603109"/>
                <a:gd name="connsiteY165" fmla="*/ 0 h 924402"/>
                <a:gd name="connsiteX166" fmla="*/ 1794981 w 4603109"/>
                <a:gd name="connsiteY166" fmla="*/ 0 h 924402"/>
                <a:gd name="connsiteX167" fmla="*/ 1825045 w 4603109"/>
                <a:gd name="connsiteY167" fmla="*/ 0 h 924402"/>
                <a:gd name="connsiteX168" fmla="*/ 1825769 w 4603109"/>
                <a:gd name="connsiteY168" fmla="*/ 0 h 924402"/>
                <a:gd name="connsiteX169" fmla="*/ 1838732 w 4603109"/>
                <a:gd name="connsiteY169" fmla="*/ 0 h 924402"/>
                <a:gd name="connsiteX170" fmla="*/ 1845818 w 4603109"/>
                <a:gd name="connsiteY170" fmla="*/ 0 h 924402"/>
                <a:gd name="connsiteX171" fmla="*/ 1849697 w 4603109"/>
                <a:gd name="connsiteY171" fmla="*/ 0 h 924402"/>
                <a:gd name="connsiteX172" fmla="*/ 1852412 w 4603109"/>
                <a:gd name="connsiteY172" fmla="*/ 0 h 924402"/>
                <a:gd name="connsiteX173" fmla="*/ 1853903 w 4603109"/>
                <a:gd name="connsiteY173" fmla="*/ 0 h 924402"/>
                <a:gd name="connsiteX174" fmla="*/ 1863327 w 4603109"/>
                <a:gd name="connsiteY174" fmla="*/ 0 h 924402"/>
                <a:gd name="connsiteX175" fmla="*/ 1868796 w 4603109"/>
                <a:gd name="connsiteY175" fmla="*/ 0 h 924402"/>
                <a:gd name="connsiteX176" fmla="*/ 1874815 w 4603109"/>
                <a:gd name="connsiteY176" fmla="*/ 0 h 924402"/>
                <a:gd name="connsiteX177" fmla="*/ 1876306 w 4603109"/>
                <a:gd name="connsiteY177" fmla="*/ 0 h 924402"/>
                <a:gd name="connsiteX178" fmla="*/ 1880821 w 4603109"/>
                <a:gd name="connsiteY178" fmla="*/ 0 h 924402"/>
                <a:gd name="connsiteX179" fmla="*/ 1882477 w 4603109"/>
                <a:gd name="connsiteY179" fmla="*/ 0 h 924402"/>
                <a:gd name="connsiteX180" fmla="*/ 1883936 w 4603109"/>
                <a:gd name="connsiteY180" fmla="*/ 0 h 924402"/>
                <a:gd name="connsiteX181" fmla="*/ 1885268 w 4603109"/>
                <a:gd name="connsiteY181" fmla="*/ 0 h 924402"/>
                <a:gd name="connsiteX182" fmla="*/ 1896427 w 4603109"/>
                <a:gd name="connsiteY182" fmla="*/ 0 h 924402"/>
                <a:gd name="connsiteX183" fmla="*/ 1898089 w 4603109"/>
                <a:gd name="connsiteY183" fmla="*/ 0 h 924402"/>
                <a:gd name="connsiteX184" fmla="*/ 1904879 w 4603109"/>
                <a:gd name="connsiteY184" fmla="*/ 0 h 924402"/>
                <a:gd name="connsiteX185" fmla="*/ 1907543 w 4603109"/>
                <a:gd name="connsiteY185" fmla="*/ 0 h 924402"/>
                <a:gd name="connsiteX186" fmla="*/ 1911018 w 4603109"/>
                <a:gd name="connsiteY186" fmla="*/ 0 h 924402"/>
                <a:gd name="connsiteX187" fmla="*/ 1919986 w 4603109"/>
                <a:gd name="connsiteY187" fmla="*/ 0 h 924402"/>
                <a:gd name="connsiteX188" fmla="*/ 1927124 w 4603109"/>
                <a:gd name="connsiteY188" fmla="*/ 0 h 924402"/>
                <a:gd name="connsiteX189" fmla="*/ 1927489 w 4603109"/>
                <a:gd name="connsiteY189" fmla="*/ 0 h 924402"/>
                <a:gd name="connsiteX190" fmla="*/ 1927911 w 4603109"/>
                <a:gd name="connsiteY190" fmla="*/ 0 h 924402"/>
                <a:gd name="connsiteX191" fmla="*/ 1929402 w 4603109"/>
                <a:gd name="connsiteY191" fmla="*/ 0 h 924402"/>
                <a:gd name="connsiteX192" fmla="*/ 1946726 w 4603109"/>
                <a:gd name="connsiteY192" fmla="*/ 0 h 924402"/>
                <a:gd name="connsiteX193" fmla="*/ 1949525 w 4603109"/>
                <a:gd name="connsiteY193" fmla="*/ 0 h 924402"/>
                <a:gd name="connsiteX194" fmla="*/ 1957554 w 4603109"/>
                <a:gd name="connsiteY194" fmla="*/ 0 h 924402"/>
                <a:gd name="connsiteX195" fmla="*/ 1957975 w 4603109"/>
                <a:gd name="connsiteY195" fmla="*/ 0 h 924402"/>
                <a:gd name="connsiteX196" fmla="*/ 1973587 w 4603109"/>
                <a:gd name="connsiteY196" fmla="*/ 0 h 924402"/>
                <a:gd name="connsiteX197" fmla="*/ 1978520 w 4603109"/>
                <a:gd name="connsiteY197" fmla="*/ 0 h 924402"/>
                <a:gd name="connsiteX198" fmla="*/ 1980012 w 4603109"/>
                <a:gd name="connsiteY198" fmla="*/ 0 h 924402"/>
                <a:gd name="connsiteX199" fmla="*/ 1980181 w 4603109"/>
                <a:gd name="connsiteY199" fmla="*/ 0 h 924402"/>
                <a:gd name="connsiteX200" fmla="*/ 1981672 w 4603109"/>
                <a:gd name="connsiteY200" fmla="*/ 0 h 924402"/>
                <a:gd name="connsiteX201" fmla="*/ 2008585 w 4603109"/>
                <a:gd name="connsiteY201" fmla="*/ 0 h 924402"/>
                <a:gd name="connsiteX202" fmla="*/ 2009218 w 4603109"/>
                <a:gd name="connsiteY202" fmla="*/ 0 h 924402"/>
                <a:gd name="connsiteX203" fmla="*/ 2010246 w 4603109"/>
                <a:gd name="connsiteY203" fmla="*/ 0 h 924402"/>
                <a:gd name="connsiteX204" fmla="*/ 2010709 w 4603109"/>
                <a:gd name="connsiteY204" fmla="*/ 0 h 924402"/>
                <a:gd name="connsiteX205" fmla="*/ 2011705 w 4603109"/>
                <a:gd name="connsiteY205" fmla="*/ 0 h 924402"/>
                <a:gd name="connsiteX206" fmla="*/ 2024147 w 4603109"/>
                <a:gd name="connsiteY206" fmla="*/ 0 h 924402"/>
                <a:gd name="connsiteX207" fmla="*/ 2024196 w 4603109"/>
                <a:gd name="connsiteY207" fmla="*/ 0 h 924402"/>
                <a:gd name="connsiteX208" fmla="*/ 2024981 w 4603109"/>
                <a:gd name="connsiteY208" fmla="*/ 0 h 924402"/>
                <a:gd name="connsiteX209" fmla="*/ 2025353 w 4603109"/>
                <a:gd name="connsiteY209" fmla="*/ 0 h 924402"/>
                <a:gd name="connsiteX210" fmla="*/ 2026473 w 4603109"/>
                <a:gd name="connsiteY210" fmla="*/ 0 h 924402"/>
                <a:gd name="connsiteX211" fmla="*/ 2031619 w 4603109"/>
                <a:gd name="connsiteY211" fmla="*/ 0 h 924402"/>
                <a:gd name="connsiteX212" fmla="*/ 2033110 w 4603109"/>
                <a:gd name="connsiteY212" fmla="*/ 0 h 924402"/>
                <a:gd name="connsiteX213" fmla="*/ 2038787 w 4603109"/>
                <a:gd name="connsiteY213" fmla="*/ 0 h 924402"/>
                <a:gd name="connsiteX214" fmla="*/ 2039282 w 4603109"/>
                <a:gd name="connsiteY214" fmla="*/ 0 h 924402"/>
                <a:gd name="connsiteX215" fmla="*/ 2047755 w 4603109"/>
                <a:gd name="connsiteY215" fmla="*/ 0 h 924402"/>
                <a:gd name="connsiteX216" fmla="*/ 2051230 w 4603109"/>
                <a:gd name="connsiteY216" fmla="*/ 0 h 924402"/>
                <a:gd name="connsiteX217" fmla="*/ 2054893 w 4603109"/>
                <a:gd name="connsiteY217" fmla="*/ 0 h 924402"/>
                <a:gd name="connsiteX218" fmla="*/ 2055046 w 4603109"/>
                <a:gd name="connsiteY218" fmla="*/ 0 h 924402"/>
                <a:gd name="connsiteX219" fmla="*/ 2055258 w 4603109"/>
                <a:gd name="connsiteY219" fmla="*/ 0 h 924402"/>
                <a:gd name="connsiteX220" fmla="*/ 2055680 w 4603109"/>
                <a:gd name="connsiteY220" fmla="*/ 0 h 924402"/>
                <a:gd name="connsiteX221" fmla="*/ 2057171 w 4603109"/>
                <a:gd name="connsiteY221" fmla="*/ 0 h 924402"/>
                <a:gd name="connsiteX222" fmla="*/ 2061683 w 4603109"/>
                <a:gd name="connsiteY222" fmla="*/ 0 h 924402"/>
                <a:gd name="connsiteX223" fmla="*/ 2067702 w 4603109"/>
                <a:gd name="connsiteY223" fmla="*/ 0 h 924402"/>
                <a:gd name="connsiteX224" fmla="*/ 2074495 w 4603109"/>
                <a:gd name="connsiteY224" fmla="*/ 0 h 924402"/>
                <a:gd name="connsiteX225" fmla="*/ 2077294 w 4603109"/>
                <a:gd name="connsiteY225" fmla="*/ 0 h 924402"/>
                <a:gd name="connsiteX226" fmla="*/ 2084504 w 4603109"/>
                <a:gd name="connsiteY226" fmla="*/ 0 h 924402"/>
                <a:gd name="connsiteX227" fmla="*/ 2085323 w 4603109"/>
                <a:gd name="connsiteY227" fmla="*/ 0 h 924402"/>
                <a:gd name="connsiteX228" fmla="*/ 2085744 w 4603109"/>
                <a:gd name="connsiteY228" fmla="*/ 0 h 924402"/>
                <a:gd name="connsiteX229" fmla="*/ 2097766 w 4603109"/>
                <a:gd name="connsiteY229" fmla="*/ 0 h 924402"/>
                <a:gd name="connsiteX230" fmla="*/ 2106289 w 4603109"/>
                <a:gd name="connsiteY230" fmla="*/ 0 h 924402"/>
                <a:gd name="connsiteX231" fmla="*/ 2107781 w 4603109"/>
                <a:gd name="connsiteY231" fmla="*/ 0 h 924402"/>
                <a:gd name="connsiteX232" fmla="*/ 2128956 w 4603109"/>
                <a:gd name="connsiteY232" fmla="*/ 0 h 924402"/>
                <a:gd name="connsiteX233" fmla="*/ 2129514 w 4603109"/>
                <a:gd name="connsiteY233" fmla="*/ 0 h 924402"/>
                <a:gd name="connsiteX234" fmla="*/ 2136354 w 4603109"/>
                <a:gd name="connsiteY234" fmla="*/ 0 h 924402"/>
                <a:gd name="connsiteX235" fmla="*/ 2136987 w 4603109"/>
                <a:gd name="connsiteY235" fmla="*/ 0 h 924402"/>
                <a:gd name="connsiteX236" fmla="*/ 2138478 w 4603109"/>
                <a:gd name="connsiteY236" fmla="*/ 0 h 924402"/>
                <a:gd name="connsiteX237" fmla="*/ 2151916 w 4603109"/>
                <a:gd name="connsiteY237" fmla="*/ 0 h 924402"/>
                <a:gd name="connsiteX238" fmla="*/ 2152750 w 4603109"/>
                <a:gd name="connsiteY238" fmla="*/ 0 h 924402"/>
                <a:gd name="connsiteX239" fmla="*/ 2153122 w 4603109"/>
                <a:gd name="connsiteY239" fmla="*/ 0 h 924402"/>
                <a:gd name="connsiteX240" fmla="*/ 2154242 w 4603109"/>
                <a:gd name="connsiteY240" fmla="*/ 0 h 924402"/>
                <a:gd name="connsiteX241" fmla="*/ 2156597 w 4603109"/>
                <a:gd name="connsiteY241" fmla="*/ 0 h 924402"/>
                <a:gd name="connsiteX242" fmla="*/ 2159388 w 4603109"/>
                <a:gd name="connsiteY242" fmla="*/ 0 h 924402"/>
                <a:gd name="connsiteX243" fmla="*/ 2160879 w 4603109"/>
                <a:gd name="connsiteY243" fmla="*/ 0 h 924402"/>
                <a:gd name="connsiteX244" fmla="*/ 2161633 w 4603109"/>
                <a:gd name="connsiteY244" fmla="*/ 0 h 924402"/>
                <a:gd name="connsiteX245" fmla="*/ 2167051 w 4603109"/>
                <a:gd name="connsiteY245" fmla="*/ 0 h 924402"/>
                <a:gd name="connsiteX246" fmla="*/ 2178999 w 4603109"/>
                <a:gd name="connsiteY246" fmla="*/ 0 h 924402"/>
                <a:gd name="connsiteX247" fmla="*/ 2182158 w 4603109"/>
                <a:gd name="connsiteY247" fmla="*/ 0 h 924402"/>
                <a:gd name="connsiteX248" fmla="*/ 2182815 w 4603109"/>
                <a:gd name="connsiteY248" fmla="*/ 0 h 924402"/>
                <a:gd name="connsiteX249" fmla="*/ 2188666 w 4603109"/>
                <a:gd name="connsiteY249" fmla="*/ 0 h 924402"/>
                <a:gd name="connsiteX250" fmla="*/ 2189452 w 4603109"/>
                <a:gd name="connsiteY250" fmla="*/ 0 h 924402"/>
                <a:gd name="connsiteX251" fmla="*/ 2191697 w 4603109"/>
                <a:gd name="connsiteY251" fmla="*/ 0 h 924402"/>
                <a:gd name="connsiteX252" fmla="*/ 2195471 w 4603109"/>
                <a:gd name="connsiteY252" fmla="*/ 0 h 924402"/>
                <a:gd name="connsiteX253" fmla="*/ 2201759 w 4603109"/>
                <a:gd name="connsiteY253" fmla="*/ 0 h 924402"/>
                <a:gd name="connsiteX254" fmla="*/ 2203100 w 4603109"/>
                <a:gd name="connsiteY254" fmla="*/ 0 h 924402"/>
                <a:gd name="connsiteX255" fmla="*/ 2204559 w 4603109"/>
                <a:gd name="connsiteY255" fmla="*/ 0 h 924402"/>
                <a:gd name="connsiteX256" fmla="*/ 2204591 w 4603109"/>
                <a:gd name="connsiteY256" fmla="*/ 0 h 924402"/>
                <a:gd name="connsiteX257" fmla="*/ 2212273 w 4603109"/>
                <a:gd name="connsiteY257" fmla="*/ 0 h 924402"/>
                <a:gd name="connsiteX258" fmla="*/ 2225535 w 4603109"/>
                <a:gd name="connsiteY258" fmla="*/ 0 h 924402"/>
                <a:gd name="connsiteX259" fmla="*/ 2231674 w 4603109"/>
                <a:gd name="connsiteY259" fmla="*/ 0 h 924402"/>
                <a:gd name="connsiteX260" fmla="*/ 2232096 w 4603109"/>
                <a:gd name="connsiteY260" fmla="*/ 0 h 924402"/>
                <a:gd name="connsiteX261" fmla="*/ 2232220 w 4603109"/>
                <a:gd name="connsiteY261" fmla="*/ 0 h 924402"/>
                <a:gd name="connsiteX262" fmla="*/ 2233118 w 4603109"/>
                <a:gd name="connsiteY262" fmla="*/ 0 h 924402"/>
                <a:gd name="connsiteX263" fmla="*/ 2233165 w 4603109"/>
                <a:gd name="connsiteY263" fmla="*/ 0 h 924402"/>
                <a:gd name="connsiteX264" fmla="*/ 2256725 w 4603109"/>
                <a:gd name="connsiteY264" fmla="*/ 0 h 924402"/>
                <a:gd name="connsiteX265" fmla="*/ 2257283 w 4603109"/>
                <a:gd name="connsiteY265" fmla="*/ 0 h 924402"/>
                <a:gd name="connsiteX266" fmla="*/ 2262285 w 4603109"/>
                <a:gd name="connsiteY266" fmla="*/ 0 h 924402"/>
                <a:gd name="connsiteX267" fmla="*/ 2284366 w 4603109"/>
                <a:gd name="connsiteY267" fmla="*/ 0 h 924402"/>
                <a:gd name="connsiteX268" fmla="*/ 2289402 w 4603109"/>
                <a:gd name="connsiteY268" fmla="*/ 0 h 924402"/>
                <a:gd name="connsiteX269" fmla="*/ 2292052 w 4603109"/>
                <a:gd name="connsiteY269" fmla="*/ 0 h 924402"/>
                <a:gd name="connsiteX270" fmla="*/ 2299271 w 4603109"/>
                <a:gd name="connsiteY270" fmla="*/ 0 h 924402"/>
                <a:gd name="connsiteX271" fmla="*/ 2308721 w 4603109"/>
                <a:gd name="connsiteY271" fmla="*/ 0 h 924402"/>
                <a:gd name="connsiteX272" fmla="*/ 2309927 w 4603109"/>
                <a:gd name="connsiteY272" fmla="*/ 0 h 924402"/>
                <a:gd name="connsiteX273" fmla="*/ 2316435 w 4603109"/>
                <a:gd name="connsiteY273" fmla="*/ 0 h 924402"/>
                <a:gd name="connsiteX274" fmla="*/ 2316703 w 4603109"/>
                <a:gd name="connsiteY274" fmla="*/ 0 h 924402"/>
                <a:gd name="connsiteX275" fmla="*/ 2319466 w 4603109"/>
                <a:gd name="connsiteY275" fmla="*/ 0 h 924402"/>
                <a:gd name="connsiteX276" fmla="*/ 2322840 w 4603109"/>
                <a:gd name="connsiteY276" fmla="*/ 0 h 924402"/>
                <a:gd name="connsiteX277" fmla="*/ 2329528 w 4603109"/>
                <a:gd name="connsiteY277" fmla="*/ 0 h 924402"/>
                <a:gd name="connsiteX278" fmla="*/ 2330869 w 4603109"/>
                <a:gd name="connsiteY278" fmla="*/ 0 h 924402"/>
                <a:gd name="connsiteX279" fmla="*/ 2332328 w 4603109"/>
                <a:gd name="connsiteY279" fmla="*/ 0 h 924402"/>
                <a:gd name="connsiteX280" fmla="*/ 2332360 w 4603109"/>
                <a:gd name="connsiteY280" fmla="*/ 0 h 924402"/>
                <a:gd name="connsiteX281" fmla="*/ 2335803 w 4603109"/>
                <a:gd name="connsiteY281" fmla="*/ 0 h 924402"/>
                <a:gd name="connsiteX282" fmla="*/ 2343312 w 4603109"/>
                <a:gd name="connsiteY282" fmla="*/ 0 h 924402"/>
                <a:gd name="connsiteX283" fmla="*/ 2344804 w 4603109"/>
                <a:gd name="connsiteY283" fmla="*/ 0 h 924402"/>
                <a:gd name="connsiteX284" fmla="*/ 2346768 w 4603109"/>
                <a:gd name="connsiteY284" fmla="*/ 0 h 924402"/>
                <a:gd name="connsiteX285" fmla="*/ 2347827 w 4603109"/>
                <a:gd name="connsiteY285" fmla="*/ 0 h 924402"/>
                <a:gd name="connsiteX286" fmla="*/ 2352274 w 4603109"/>
                <a:gd name="connsiteY286" fmla="*/ 0 h 924402"/>
                <a:gd name="connsiteX287" fmla="*/ 2359443 w 4603109"/>
                <a:gd name="connsiteY287" fmla="*/ 0 h 924402"/>
                <a:gd name="connsiteX288" fmla="*/ 2359865 w 4603109"/>
                <a:gd name="connsiteY288" fmla="*/ 0 h 924402"/>
                <a:gd name="connsiteX289" fmla="*/ 2359989 w 4603109"/>
                <a:gd name="connsiteY289" fmla="*/ 0 h 924402"/>
                <a:gd name="connsiteX290" fmla="*/ 2360887 w 4603109"/>
                <a:gd name="connsiteY290" fmla="*/ 0 h 924402"/>
                <a:gd name="connsiteX291" fmla="*/ 2360934 w 4603109"/>
                <a:gd name="connsiteY291" fmla="*/ 0 h 924402"/>
                <a:gd name="connsiteX292" fmla="*/ 2371886 w 4603109"/>
                <a:gd name="connsiteY292" fmla="*/ 0 h 924402"/>
                <a:gd name="connsiteX293" fmla="*/ 2373377 w 4603109"/>
                <a:gd name="connsiteY293" fmla="*/ 0 h 924402"/>
                <a:gd name="connsiteX294" fmla="*/ 2377892 w 4603109"/>
                <a:gd name="connsiteY294" fmla="*/ 0 h 924402"/>
                <a:gd name="connsiteX295" fmla="*/ 2382339 w 4603109"/>
                <a:gd name="connsiteY295" fmla="*/ 0 h 924402"/>
                <a:gd name="connsiteX296" fmla="*/ 2390054 w 4603109"/>
                <a:gd name="connsiteY296" fmla="*/ 0 h 924402"/>
                <a:gd name="connsiteX297" fmla="*/ 2419821 w 4603109"/>
                <a:gd name="connsiteY297" fmla="*/ 0 h 924402"/>
                <a:gd name="connsiteX298" fmla="*/ 2427040 w 4603109"/>
                <a:gd name="connsiteY298" fmla="*/ 0 h 924402"/>
                <a:gd name="connsiteX299" fmla="*/ 2436490 w 4603109"/>
                <a:gd name="connsiteY299" fmla="*/ 0 h 924402"/>
                <a:gd name="connsiteX300" fmla="*/ 2444472 w 4603109"/>
                <a:gd name="connsiteY300" fmla="*/ 0 h 924402"/>
                <a:gd name="connsiteX301" fmla="*/ 2448678 w 4603109"/>
                <a:gd name="connsiteY301" fmla="*/ 0 h 924402"/>
                <a:gd name="connsiteX302" fmla="*/ 2450171 w 4603109"/>
                <a:gd name="connsiteY302" fmla="*/ 0 h 924402"/>
                <a:gd name="connsiteX303" fmla="*/ 2450609 w 4603109"/>
                <a:gd name="connsiteY303" fmla="*/ 0 h 924402"/>
                <a:gd name="connsiteX304" fmla="*/ 2463572 w 4603109"/>
                <a:gd name="connsiteY304" fmla="*/ 0 h 924402"/>
                <a:gd name="connsiteX305" fmla="*/ 2471081 w 4603109"/>
                <a:gd name="connsiteY305" fmla="*/ 0 h 924402"/>
                <a:gd name="connsiteX306" fmla="*/ 2472573 w 4603109"/>
                <a:gd name="connsiteY306" fmla="*/ 0 h 924402"/>
                <a:gd name="connsiteX307" fmla="*/ 2474537 w 4603109"/>
                <a:gd name="connsiteY307" fmla="*/ 0 h 924402"/>
                <a:gd name="connsiteX308" fmla="*/ 2475596 w 4603109"/>
                <a:gd name="connsiteY308" fmla="*/ 0 h 924402"/>
                <a:gd name="connsiteX309" fmla="*/ 2477252 w 4603109"/>
                <a:gd name="connsiteY309" fmla="*/ 0 h 924402"/>
                <a:gd name="connsiteX310" fmla="*/ 2478712 w 4603109"/>
                <a:gd name="connsiteY310" fmla="*/ 0 h 924402"/>
                <a:gd name="connsiteX311" fmla="*/ 2478743 w 4603109"/>
                <a:gd name="connsiteY311" fmla="*/ 0 h 924402"/>
                <a:gd name="connsiteX312" fmla="*/ 2480043 w 4603109"/>
                <a:gd name="connsiteY312" fmla="*/ 0 h 924402"/>
                <a:gd name="connsiteX313" fmla="*/ 2499655 w 4603109"/>
                <a:gd name="connsiteY313" fmla="*/ 0 h 924402"/>
                <a:gd name="connsiteX314" fmla="*/ 2501146 w 4603109"/>
                <a:gd name="connsiteY314" fmla="*/ 0 h 924402"/>
                <a:gd name="connsiteX315" fmla="*/ 2505661 w 4603109"/>
                <a:gd name="connsiteY315" fmla="*/ 0 h 924402"/>
                <a:gd name="connsiteX316" fmla="*/ 2508776 w 4603109"/>
                <a:gd name="connsiteY316" fmla="*/ 0 h 924402"/>
                <a:gd name="connsiteX317" fmla="*/ 2510108 w 4603109"/>
                <a:gd name="connsiteY317" fmla="*/ 0 h 924402"/>
                <a:gd name="connsiteX318" fmla="*/ 2524178 w 4603109"/>
                <a:gd name="connsiteY318" fmla="*/ 0 h 924402"/>
                <a:gd name="connsiteX319" fmla="*/ 2525248 w 4603109"/>
                <a:gd name="connsiteY319" fmla="*/ 0 h 924402"/>
                <a:gd name="connsiteX320" fmla="*/ 2525669 w 4603109"/>
                <a:gd name="connsiteY320" fmla="*/ 0 h 924402"/>
                <a:gd name="connsiteX321" fmla="*/ 2552329 w 4603109"/>
                <a:gd name="connsiteY321" fmla="*/ 0 h 924402"/>
                <a:gd name="connsiteX322" fmla="*/ 2552751 w 4603109"/>
                <a:gd name="connsiteY322" fmla="*/ 0 h 924402"/>
                <a:gd name="connsiteX323" fmla="*/ 2554242 w 4603109"/>
                <a:gd name="connsiteY323" fmla="*/ 0 h 924402"/>
                <a:gd name="connsiteX324" fmla="*/ 2574787 w 4603109"/>
                <a:gd name="connsiteY324" fmla="*/ 0 h 924402"/>
                <a:gd name="connsiteX325" fmla="*/ 2576279 w 4603109"/>
                <a:gd name="connsiteY325" fmla="*/ 0 h 924402"/>
                <a:gd name="connsiteX326" fmla="*/ 2576447 w 4603109"/>
                <a:gd name="connsiteY326" fmla="*/ 0 h 924402"/>
                <a:gd name="connsiteX327" fmla="*/ 2577940 w 4603109"/>
                <a:gd name="connsiteY327" fmla="*/ 0 h 924402"/>
                <a:gd name="connsiteX328" fmla="*/ 2603360 w 4603109"/>
                <a:gd name="connsiteY328" fmla="*/ 0 h 924402"/>
                <a:gd name="connsiteX329" fmla="*/ 2604852 w 4603109"/>
                <a:gd name="connsiteY329" fmla="*/ 0 h 924402"/>
                <a:gd name="connsiteX330" fmla="*/ 2605021 w 4603109"/>
                <a:gd name="connsiteY330" fmla="*/ 0 h 924402"/>
                <a:gd name="connsiteX331" fmla="*/ 2605484 w 4603109"/>
                <a:gd name="connsiteY331" fmla="*/ 0 h 924402"/>
                <a:gd name="connsiteX332" fmla="*/ 2606481 w 4603109"/>
                <a:gd name="connsiteY332" fmla="*/ 0 h 924402"/>
                <a:gd name="connsiteX333" fmla="*/ 2606512 w 4603109"/>
                <a:gd name="connsiteY333" fmla="*/ 0 h 924402"/>
                <a:gd name="connsiteX334" fmla="*/ 2606976 w 4603109"/>
                <a:gd name="connsiteY334" fmla="*/ 0 h 924402"/>
                <a:gd name="connsiteX335" fmla="*/ 2618923 w 4603109"/>
                <a:gd name="connsiteY335" fmla="*/ 0 h 924402"/>
                <a:gd name="connsiteX336" fmla="*/ 2621248 w 4603109"/>
                <a:gd name="connsiteY336" fmla="*/ 0 h 924402"/>
                <a:gd name="connsiteX337" fmla="*/ 2622740 w 4603109"/>
                <a:gd name="connsiteY337" fmla="*/ 0 h 924402"/>
                <a:gd name="connsiteX338" fmla="*/ 2627885 w 4603109"/>
                <a:gd name="connsiteY338" fmla="*/ 0 h 924402"/>
                <a:gd name="connsiteX339" fmla="*/ 2629377 w 4603109"/>
                <a:gd name="connsiteY339" fmla="*/ 0 h 924402"/>
                <a:gd name="connsiteX340" fmla="*/ 2634058 w 4603109"/>
                <a:gd name="connsiteY340" fmla="*/ 0 h 924402"/>
                <a:gd name="connsiteX341" fmla="*/ 2635549 w 4603109"/>
                <a:gd name="connsiteY341" fmla="*/ 0 h 924402"/>
                <a:gd name="connsiteX342" fmla="*/ 2636545 w 4603109"/>
                <a:gd name="connsiteY342" fmla="*/ 0 h 924402"/>
                <a:gd name="connsiteX343" fmla="*/ 2648987 w 4603109"/>
                <a:gd name="connsiteY343" fmla="*/ 0 h 924402"/>
                <a:gd name="connsiteX344" fmla="*/ 2649821 w 4603109"/>
                <a:gd name="connsiteY344" fmla="*/ 0 h 924402"/>
                <a:gd name="connsiteX345" fmla="*/ 2651313 w 4603109"/>
                <a:gd name="connsiteY345" fmla="*/ 0 h 924402"/>
                <a:gd name="connsiteX346" fmla="*/ 2651947 w 4603109"/>
                <a:gd name="connsiteY346" fmla="*/ 0 h 924402"/>
                <a:gd name="connsiteX347" fmla="*/ 2653017 w 4603109"/>
                <a:gd name="connsiteY347" fmla="*/ 0 h 924402"/>
                <a:gd name="connsiteX348" fmla="*/ 2653438 w 4603109"/>
                <a:gd name="connsiteY348" fmla="*/ 0 h 924402"/>
                <a:gd name="connsiteX349" fmla="*/ 2656459 w 4603109"/>
                <a:gd name="connsiteY349" fmla="*/ 0 h 924402"/>
                <a:gd name="connsiteX350" fmla="*/ 2657950 w 4603109"/>
                <a:gd name="connsiteY350" fmla="*/ 0 h 924402"/>
                <a:gd name="connsiteX351" fmla="*/ 2665460 w 4603109"/>
                <a:gd name="connsiteY351" fmla="*/ 0 h 924402"/>
                <a:gd name="connsiteX352" fmla="*/ 2680098 w 4603109"/>
                <a:gd name="connsiteY352" fmla="*/ 0 h 924402"/>
                <a:gd name="connsiteX353" fmla="*/ 2680520 w 4603109"/>
                <a:gd name="connsiteY353" fmla="*/ 0 h 924402"/>
                <a:gd name="connsiteX354" fmla="*/ 2682011 w 4603109"/>
                <a:gd name="connsiteY354" fmla="*/ 0 h 924402"/>
                <a:gd name="connsiteX355" fmla="*/ 2692542 w 4603109"/>
                <a:gd name="connsiteY355" fmla="*/ 0 h 924402"/>
                <a:gd name="connsiteX356" fmla="*/ 2702556 w 4603109"/>
                <a:gd name="connsiteY356" fmla="*/ 0 h 924402"/>
                <a:gd name="connsiteX357" fmla="*/ 2704048 w 4603109"/>
                <a:gd name="connsiteY357" fmla="*/ 0 h 924402"/>
                <a:gd name="connsiteX358" fmla="*/ 2724289 w 4603109"/>
                <a:gd name="connsiteY358" fmla="*/ 0 h 924402"/>
                <a:gd name="connsiteX359" fmla="*/ 2731129 w 4603109"/>
                <a:gd name="connsiteY359" fmla="*/ 0 h 924402"/>
                <a:gd name="connsiteX360" fmla="*/ 2732621 w 4603109"/>
                <a:gd name="connsiteY360" fmla="*/ 0 h 924402"/>
                <a:gd name="connsiteX361" fmla="*/ 2733253 w 4603109"/>
                <a:gd name="connsiteY361" fmla="*/ 0 h 924402"/>
                <a:gd name="connsiteX362" fmla="*/ 2734745 w 4603109"/>
                <a:gd name="connsiteY362" fmla="*/ 0 h 924402"/>
                <a:gd name="connsiteX363" fmla="*/ 2746692 w 4603109"/>
                <a:gd name="connsiteY363" fmla="*/ 0 h 924402"/>
                <a:gd name="connsiteX364" fmla="*/ 2749017 w 4603109"/>
                <a:gd name="connsiteY364" fmla="*/ 0 h 924402"/>
                <a:gd name="connsiteX365" fmla="*/ 2750509 w 4603109"/>
                <a:gd name="connsiteY365" fmla="*/ 0 h 924402"/>
                <a:gd name="connsiteX366" fmla="*/ 2754354 w 4603109"/>
                <a:gd name="connsiteY366" fmla="*/ 0 h 924402"/>
                <a:gd name="connsiteX367" fmla="*/ 2755654 w 4603109"/>
                <a:gd name="connsiteY367" fmla="*/ 0 h 924402"/>
                <a:gd name="connsiteX368" fmla="*/ 2757146 w 4603109"/>
                <a:gd name="connsiteY368" fmla="*/ 0 h 924402"/>
                <a:gd name="connsiteX369" fmla="*/ 2761827 w 4603109"/>
                <a:gd name="connsiteY369" fmla="*/ 0 h 924402"/>
                <a:gd name="connsiteX370" fmla="*/ 2763318 w 4603109"/>
                <a:gd name="connsiteY370" fmla="*/ 0 h 924402"/>
                <a:gd name="connsiteX371" fmla="*/ 2776756 w 4603109"/>
                <a:gd name="connsiteY371" fmla="*/ 0 h 924402"/>
                <a:gd name="connsiteX372" fmla="*/ 2777590 w 4603109"/>
                <a:gd name="connsiteY372" fmla="*/ 0 h 924402"/>
                <a:gd name="connsiteX373" fmla="*/ 2779082 w 4603109"/>
                <a:gd name="connsiteY373" fmla="*/ 0 h 924402"/>
                <a:gd name="connsiteX374" fmla="*/ 2783442 w 4603109"/>
                <a:gd name="connsiteY374" fmla="*/ 0 h 924402"/>
                <a:gd name="connsiteX375" fmla="*/ 2784228 w 4603109"/>
                <a:gd name="connsiteY375" fmla="*/ 0 h 924402"/>
                <a:gd name="connsiteX376" fmla="*/ 2785719 w 4603109"/>
                <a:gd name="connsiteY376" fmla="*/ 0 h 924402"/>
                <a:gd name="connsiteX377" fmla="*/ 2786473 w 4603109"/>
                <a:gd name="connsiteY377" fmla="*/ 0 h 924402"/>
                <a:gd name="connsiteX378" fmla="*/ 2793229 w 4603109"/>
                <a:gd name="connsiteY378" fmla="*/ 0 h 924402"/>
                <a:gd name="connsiteX379" fmla="*/ 2799367 w 4603109"/>
                <a:gd name="connsiteY379" fmla="*/ 0 h 924402"/>
                <a:gd name="connsiteX380" fmla="*/ 2813506 w 4603109"/>
                <a:gd name="connsiteY380" fmla="*/ 0 h 924402"/>
                <a:gd name="connsiteX381" fmla="*/ 2820311 w 4603109"/>
                <a:gd name="connsiteY381" fmla="*/ 0 h 924402"/>
                <a:gd name="connsiteX382" fmla="*/ 2827893 w 4603109"/>
                <a:gd name="connsiteY382" fmla="*/ 0 h 924402"/>
                <a:gd name="connsiteX383" fmla="*/ 2827940 w 4603109"/>
                <a:gd name="connsiteY383" fmla="*/ 0 h 924402"/>
                <a:gd name="connsiteX384" fmla="*/ 2829431 w 4603109"/>
                <a:gd name="connsiteY384" fmla="*/ 0 h 924402"/>
                <a:gd name="connsiteX385" fmla="*/ 2829978 w 4603109"/>
                <a:gd name="connsiteY385" fmla="*/ 0 h 924402"/>
                <a:gd name="connsiteX386" fmla="*/ 2852058 w 4603109"/>
                <a:gd name="connsiteY386" fmla="*/ 0 h 924402"/>
                <a:gd name="connsiteX387" fmla="*/ 2857060 w 4603109"/>
                <a:gd name="connsiteY387" fmla="*/ 0 h 924402"/>
                <a:gd name="connsiteX388" fmla="*/ 2857958 w 4603109"/>
                <a:gd name="connsiteY388" fmla="*/ 0 h 924402"/>
                <a:gd name="connsiteX389" fmla="*/ 2871601 w 4603109"/>
                <a:gd name="connsiteY389" fmla="*/ 0 h 924402"/>
                <a:gd name="connsiteX390" fmla="*/ 2882123 w 4603109"/>
                <a:gd name="connsiteY390" fmla="*/ 0 h 924402"/>
                <a:gd name="connsiteX391" fmla="*/ 2894046 w 4603109"/>
                <a:gd name="connsiteY391" fmla="*/ 0 h 924402"/>
                <a:gd name="connsiteX392" fmla="*/ 2903496 w 4603109"/>
                <a:gd name="connsiteY392" fmla="*/ 0 h 924402"/>
                <a:gd name="connsiteX393" fmla="*/ 2911211 w 4603109"/>
                <a:gd name="connsiteY393" fmla="*/ 0 h 924402"/>
                <a:gd name="connsiteX394" fmla="*/ 2914242 w 4603109"/>
                <a:gd name="connsiteY394" fmla="*/ 0 h 924402"/>
                <a:gd name="connsiteX395" fmla="*/ 2914461 w 4603109"/>
                <a:gd name="connsiteY395" fmla="*/ 0 h 924402"/>
                <a:gd name="connsiteX396" fmla="*/ 2924111 w 4603109"/>
                <a:gd name="connsiteY396" fmla="*/ 0 h 924402"/>
                <a:gd name="connsiteX397" fmla="*/ 2927136 w 4603109"/>
                <a:gd name="connsiteY397" fmla="*/ 0 h 924402"/>
                <a:gd name="connsiteX398" fmla="*/ 2933561 w 4603109"/>
                <a:gd name="connsiteY398" fmla="*/ 0 h 924402"/>
                <a:gd name="connsiteX399" fmla="*/ 2939580 w 4603109"/>
                <a:gd name="connsiteY399" fmla="*/ 0 h 924402"/>
                <a:gd name="connsiteX400" fmla="*/ 2941275 w 4603109"/>
                <a:gd name="connsiteY400" fmla="*/ 0 h 924402"/>
                <a:gd name="connsiteX401" fmla="*/ 2941543 w 4603109"/>
                <a:gd name="connsiteY401" fmla="*/ 0 h 924402"/>
                <a:gd name="connsiteX402" fmla="*/ 2945586 w 4603109"/>
                <a:gd name="connsiteY402" fmla="*/ 0 h 924402"/>
                <a:gd name="connsiteX403" fmla="*/ 2950032 w 4603109"/>
                <a:gd name="connsiteY403" fmla="*/ 0 h 924402"/>
                <a:gd name="connsiteX404" fmla="*/ 2955662 w 4603109"/>
                <a:gd name="connsiteY404" fmla="*/ 0 h 924402"/>
                <a:gd name="connsiteX405" fmla="*/ 2955709 w 4603109"/>
                <a:gd name="connsiteY405" fmla="*/ 0 h 924402"/>
                <a:gd name="connsiteX406" fmla="*/ 2957200 w 4603109"/>
                <a:gd name="connsiteY406" fmla="*/ 0 h 924402"/>
                <a:gd name="connsiteX407" fmla="*/ 2957747 w 4603109"/>
                <a:gd name="connsiteY407" fmla="*/ 0 h 924402"/>
                <a:gd name="connsiteX408" fmla="*/ 2968152 w 4603109"/>
                <a:gd name="connsiteY408" fmla="*/ 0 h 924402"/>
                <a:gd name="connsiteX409" fmla="*/ 2969644 w 4603109"/>
                <a:gd name="connsiteY409" fmla="*/ 0 h 924402"/>
                <a:gd name="connsiteX410" fmla="*/ 2972667 w 4603109"/>
                <a:gd name="connsiteY410" fmla="*/ 0 h 924402"/>
                <a:gd name="connsiteX411" fmla="*/ 2977114 w 4603109"/>
                <a:gd name="connsiteY411" fmla="*/ 0 h 924402"/>
                <a:gd name="connsiteX412" fmla="*/ 2984829 w 4603109"/>
                <a:gd name="connsiteY412" fmla="*/ 0 h 924402"/>
                <a:gd name="connsiteX413" fmla="*/ 2985727 w 4603109"/>
                <a:gd name="connsiteY413" fmla="*/ 0 h 924402"/>
                <a:gd name="connsiteX414" fmla="*/ 2999370 w 4603109"/>
                <a:gd name="connsiteY414" fmla="*/ 0 h 924402"/>
                <a:gd name="connsiteX415" fmla="*/ 3021815 w 4603109"/>
                <a:gd name="connsiteY415" fmla="*/ 0 h 924402"/>
                <a:gd name="connsiteX416" fmla="*/ 3031265 w 4603109"/>
                <a:gd name="connsiteY416" fmla="*/ 0 h 924402"/>
                <a:gd name="connsiteX417" fmla="*/ 3042230 w 4603109"/>
                <a:gd name="connsiteY417" fmla="*/ 0 h 924402"/>
                <a:gd name="connsiteX418" fmla="*/ 3044946 w 4603109"/>
                <a:gd name="connsiteY418" fmla="*/ 0 h 924402"/>
                <a:gd name="connsiteX419" fmla="*/ 3051880 w 4603109"/>
                <a:gd name="connsiteY419" fmla="*/ 0 h 924402"/>
                <a:gd name="connsiteX420" fmla="*/ 3061330 w 4603109"/>
                <a:gd name="connsiteY420" fmla="*/ 0 h 924402"/>
                <a:gd name="connsiteX421" fmla="*/ 3067349 w 4603109"/>
                <a:gd name="connsiteY421" fmla="*/ 0 h 924402"/>
                <a:gd name="connsiteX422" fmla="*/ 3069312 w 4603109"/>
                <a:gd name="connsiteY422" fmla="*/ 0 h 924402"/>
                <a:gd name="connsiteX423" fmla="*/ 3073355 w 4603109"/>
                <a:gd name="connsiteY423" fmla="*/ 0 h 924402"/>
                <a:gd name="connsiteX424" fmla="*/ 3073518 w 4603109"/>
                <a:gd name="connsiteY424" fmla="*/ 0 h 924402"/>
                <a:gd name="connsiteX425" fmla="*/ 3075011 w 4603109"/>
                <a:gd name="connsiteY425" fmla="*/ 0 h 924402"/>
                <a:gd name="connsiteX426" fmla="*/ 3077801 w 4603109"/>
                <a:gd name="connsiteY426" fmla="*/ 0 h 924402"/>
                <a:gd name="connsiteX427" fmla="*/ 3095921 w 4603109"/>
                <a:gd name="connsiteY427" fmla="*/ 0 h 924402"/>
                <a:gd name="connsiteX428" fmla="*/ 3097413 w 4603109"/>
                <a:gd name="connsiteY428" fmla="*/ 0 h 924402"/>
                <a:gd name="connsiteX429" fmla="*/ 3100436 w 4603109"/>
                <a:gd name="connsiteY429" fmla="*/ 0 h 924402"/>
                <a:gd name="connsiteX430" fmla="*/ 3103552 w 4603109"/>
                <a:gd name="connsiteY430" fmla="*/ 0 h 924402"/>
                <a:gd name="connsiteX431" fmla="*/ 3104883 w 4603109"/>
                <a:gd name="connsiteY431" fmla="*/ 0 h 924402"/>
                <a:gd name="connsiteX432" fmla="*/ 3120023 w 4603109"/>
                <a:gd name="connsiteY432" fmla="*/ 0 h 924402"/>
                <a:gd name="connsiteX433" fmla="*/ 3120445 w 4603109"/>
                <a:gd name="connsiteY433" fmla="*/ 0 h 924402"/>
                <a:gd name="connsiteX434" fmla="*/ 3149018 w 4603109"/>
                <a:gd name="connsiteY434" fmla="*/ 0 h 924402"/>
                <a:gd name="connsiteX435" fmla="*/ 3150088 w 4603109"/>
                <a:gd name="connsiteY435" fmla="*/ 0 h 924402"/>
                <a:gd name="connsiteX436" fmla="*/ 3150509 w 4603109"/>
                <a:gd name="connsiteY436" fmla="*/ 0 h 924402"/>
                <a:gd name="connsiteX437" fmla="*/ 3171054 w 4603109"/>
                <a:gd name="connsiteY437" fmla="*/ 0 h 924402"/>
                <a:gd name="connsiteX438" fmla="*/ 3172715 w 4603109"/>
                <a:gd name="connsiteY438" fmla="*/ 0 h 924402"/>
                <a:gd name="connsiteX439" fmla="*/ 3199627 w 4603109"/>
                <a:gd name="connsiteY439" fmla="*/ 0 h 924402"/>
                <a:gd name="connsiteX440" fmla="*/ 3201119 w 4603109"/>
                <a:gd name="connsiteY440" fmla="*/ 0 h 924402"/>
                <a:gd name="connsiteX441" fmla="*/ 3201287 w 4603109"/>
                <a:gd name="connsiteY441" fmla="*/ 0 h 924402"/>
                <a:gd name="connsiteX442" fmla="*/ 3201751 w 4603109"/>
                <a:gd name="connsiteY442" fmla="*/ 0 h 924402"/>
                <a:gd name="connsiteX443" fmla="*/ 3202780 w 4603109"/>
                <a:gd name="connsiteY443" fmla="*/ 0 h 924402"/>
                <a:gd name="connsiteX444" fmla="*/ 3217515 w 4603109"/>
                <a:gd name="connsiteY444" fmla="*/ 0 h 924402"/>
                <a:gd name="connsiteX445" fmla="*/ 3224152 w 4603109"/>
                <a:gd name="connsiteY445" fmla="*/ 0 h 924402"/>
                <a:gd name="connsiteX446" fmla="*/ 3230324 w 4603109"/>
                <a:gd name="connsiteY446" fmla="*/ 0 h 924402"/>
                <a:gd name="connsiteX447" fmla="*/ 3231321 w 4603109"/>
                <a:gd name="connsiteY447" fmla="*/ 0 h 924402"/>
                <a:gd name="connsiteX448" fmla="*/ 3231816 w 4603109"/>
                <a:gd name="connsiteY448" fmla="*/ 0 h 924402"/>
                <a:gd name="connsiteX449" fmla="*/ 3243763 w 4603109"/>
                <a:gd name="connsiteY449" fmla="*/ 0 h 924402"/>
                <a:gd name="connsiteX450" fmla="*/ 3246088 w 4603109"/>
                <a:gd name="connsiteY450" fmla="*/ 0 h 924402"/>
                <a:gd name="connsiteX451" fmla="*/ 3247580 w 4603109"/>
                <a:gd name="connsiteY451" fmla="*/ 0 h 924402"/>
                <a:gd name="connsiteX452" fmla="*/ 3247792 w 4603109"/>
                <a:gd name="connsiteY452" fmla="*/ 0 h 924402"/>
                <a:gd name="connsiteX453" fmla="*/ 3248214 w 4603109"/>
                <a:gd name="connsiteY453" fmla="*/ 0 h 924402"/>
                <a:gd name="connsiteX454" fmla="*/ 3252725 w 4603109"/>
                <a:gd name="connsiteY454" fmla="*/ 0 h 924402"/>
                <a:gd name="connsiteX455" fmla="*/ 3254217 w 4603109"/>
                <a:gd name="connsiteY455" fmla="*/ 0 h 924402"/>
                <a:gd name="connsiteX456" fmla="*/ 3260235 w 4603109"/>
                <a:gd name="connsiteY456" fmla="*/ 0 h 924402"/>
                <a:gd name="connsiteX457" fmla="*/ 3276787 w 4603109"/>
                <a:gd name="connsiteY457" fmla="*/ 0 h 924402"/>
                <a:gd name="connsiteX458" fmla="*/ 3277857 w 4603109"/>
                <a:gd name="connsiteY458" fmla="*/ 0 h 924402"/>
                <a:gd name="connsiteX459" fmla="*/ 3278278 w 4603109"/>
                <a:gd name="connsiteY459" fmla="*/ 0 h 924402"/>
                <a:gd name="connsiteX460" fmla="*/ 3290300 w 4603109"/>
                <a:gd name="connsiteY460" fmla="*/ 0 h 924402"/>
                <a:gd name="connsiteX461" fmla="*/ 3298823 w 4603109"/>
                <a:gd name="connsiteY461" fmla="*/ 0 h 924402"/>
                <a:gd name="connsiteX462" fmla="*/ 3327396 w 4603109"/>
                <a:gd name="connsiteY462" fmla="*/ 0 h 924402"/>
                <a:gd name="connsiteX463" fmla="*/ 3328888 w 4603109"/>
                <a:gd name="connsiteY463" fmla="*/ 0 h 924402"/>
                <a:gd name="connsiteX464" fmla="*/ 3329520 w 4603109"/>
                <a:gd name="connsiteY464" fmla="*/ 0 h 924402"/>
                <a:gd name="connsiteX465" fmla="*/ 3345284 w 4603109"/>
                <a:gd name="connsiteY465" fmla="*/ 0 h 924402"/>
                <a:gd name="connsiteX466" fmla="*/ 3349129 w 4603109"/>
                <a:gd name="connsiteY466" fmla="*/ 0 h 924402"/>
                <a:gd name="connsiteX467" fmla="*/ 3351921 w 4603109"/>
                <a:gd name="connsiteY467" fmla="*/ 0 h 924402"/>
                <a:gd name="connsiteX468" fmla="*/ 3358093 w 4603109"/>
                <a:gd name="connsiteY468" fmla="*/ 0 h 924402"/>
                <a:gd name="connsiteX469" fmla="*/ 3359585 w 4603109"/>
                <a:gd name="connsiteY469" fmla="*/ 0 h 924402"/>
                <a:gd name="connsiteX470" fmla="*/ 3371532 w 4603109"/>
                <a:gd name="connsiteY470" fmla="*/ 0 h 924402"/>
                <a:gd name="connsiteX471" fmla="*/ 3373857 w 4603109"/>
                <a:gd name="connsiteY471" fmla="*/ 0 h 924402"/>
                <a:gd name="connsiteX472" fmla="*/ 3375349 w 4603109"/>
                <a:gd name="connsiteY472" fmla="*/ 0 h 924402"/>
                <a:gd name="connsiteX473" fmla="*/ 3380494 w 4603109"/>
                <a:gd name="connsiteY473" fmla="*/ 0 h 924402"/>
                <a:gd name="connsiteX474" fmla="*/ 3381986 w 4603109"/>
                <a:gd name="connsiteY474" fmla="*/ 0 h 924402"/>
                <a:gd name="connsiteX475" fmla="*/ 3388004 w 4603109"/>
                <a:gd name="connsiteY475" fmla="*/ 0 h 924402"/>
                <a:gd name="connsiteX476" fmla="*/ 3408282 w 4603109"/>
                <a:gd name="connsiteY476" fmla="*/ 0 h 924402"/>
                <a:gd name="connsiteX477" fmla="*/ 3418069 w 4603109"/>
                <a:gd name="connsiteY477" fmla="*/ 0 h 924402"/>
                <a:gd name="connsiteX478" fmla="*/ 3424207 w 4603109"/>
                <a:gd name="connsiteY478" fmla="*/ 0 h 924402"/>
                <a:gd name="connsiteX479" fmla="*/ 3424753 w 4603109"/>
                <a:gd name="connsiteY479" fmla="*/ 0 h 924402"/>
                <a:gd name="connsiteX480" fmla="*/ 3452733 w 4603109"/>
                <a:gd name="connsiteY480" fmla="*/ 0 h 924402"/>
                <a:gd name="connsiteX481" fmla="*/ 3454818 w 4603109"/>
                <a:gd name="connsiteY481" fmla="*/ 0 h 924402"/>
                <a:gd name="connsiteX482" fmla="*/ 3476898 w 4603109"/>
                <a:gd name="connsiteY482" fmla="*/ 0 h 924402"/>
                <a:gd name="connsiteX483" fmla="*/ 3496441 w 4603109"/>
                <a:gd name="connsiteY483" fmla="*/ 0 h 924402"/>
                <a:gd name="connsiteX484" fmla="*/ 3509236 w 4603109"/>
                <a:gd name="connsiteY484" fmla="*/ 0 h 924402"/>
                <a:gd name="connsiteX485" fmla="*/ 3518886 w 4603109"/>
                <a:gd name="connsiteY485" fmla="*/ 0 h 924402"/>
                <a:gd name="connsiteX486" fmla="*/ 3528336 w 4603109"/>
                <a:gd name="connsiteY486" fmla="*/ 0 h 924402"/>
                <a:gd name="connsiteX487" fmla="*/ 3536051 w 4603109"/>
                <a:gd name="connsiteY487" fmla="*/ 0 h 924402"/>
                <a:gd name="connsiteX488" fmla="*/ 3539301 w 4603109"/>
                <a:gd name="connsiteY488" fmla="*/ 0 h 924402"/>
                <a:gd name="connsiteX489" fmla="*/ 3540361 w 4603109"/>
                <a:gd name="connsiteY489" fmla="*/ 0 h 924402"/>
                <a:gd name="connsiteX490" fmla="*/ 3544807 w 4603109"/>
                <a:gd name="connsiteY490" fmla="*/ 0 h 924402"/>
                <a:gd name="connsiteX491" fmla="*/ 3551976 w 4603109"/>
                <a:gd name="connsiteY491" fmla="*/ 0 h 924402"/>
                <a:gd name="connsiteX492" fmla="*/ 3552522 w 4603109"/>
                <a:gd name="connsiteY492" fmla="*/ 0 h 924402"/>
                <a:gd name="connsiteX493" fmla="*/ 3564420 w 4603109"/>
                <a:gd name="connsiteY493" fmla="*/ 0 h 924402"/>
                <a:gd name="connsiteX494" fmla="*/ 3570426 w 4603109"/>
                <a:gd name="connsiteY494" fmla="*/ 0 h 924402"/>
                <a:gd name="connsiteX495" fmla="*/ 3574872 w 4603109"/>
                <a:gd name="connsiteY495" fmla="*/ 0 h 924402"/>
                <a:gd name="connsiteX496" fmla="*/ 3580502 w 4603109"/>
                <a:gd name="connsiteY496" fmla="*/ 0 h 924402"/>
                <a:gd name="connsiteX497" fmla="*/ 3582587 w 4603109"/>
                <a:gd name="connsiteY497" fmla="*/ 0 h 924402"/>
                <a:gd name="connsiteX498" fmla="*/ 3624210 w 4603109"/>
                <a:gd name="connsiteY498" fmla="*/ 0 h 924402"/>
                <a:gd name="connsiteX499" fmla="*/ 3637005 w 4603109"/>
                <a:gd name="connsiteY499" fmla="*/ 0 h 924402"/>
                <a:gd name="connsiteX500" fmla="*/ 3646655 w 4603109"/>
                <a:gd name="connsiteY500" fmla="*/ 0 h 924402"/>
                <a:gd name="connsiteX501" fmla="*/ 3656105 w 4603109"/>
                <a:gd name="connsiteY501" fmla="*/ 0 h 924402"/>
                <a:gd name="connsiteX502" fmla="*/ 3667070 w 4603109"/>
                <a:gd name="connsiteY502" fmla="*/ 0 h 924402"/>
                <a:gd name="connsiteX503" fmla="*/ 3668130 w 4603109"/>
                <a:gd name="connsiteY503" fmla="*/ 0 h 924402"/>
                <a:gd name="connsiteX504" fmla="*/ 3669786 w 4603109"/>
                <a:gd name="connsiteY504" fmla="*/ 0 h 924402"/>
                <a:gd name="connsiteX505" fmla="*/ 3672576 w 4603109"/>
                <a:gd name="connsiteY505" fmla="*/ 0 h 924402"/>
                <a:gd name="connsiteX506" fmla="*/ 3692189 w 4603109"/>
                <a:gd name="connsiteY506" fmla="*/ 0 h 924402"/>
                <a:gd name="connsiteX507" fmla="*/ 3698195 w 4603109"/>
                <a:gd name="connsiteY507" fmla="*/ 0 h 924402"/>
                <a:gd name="connsiteX508" fmla="*/ 3702641 w 4603109"/>
                <a:gd name="connsiteY508" fmla="*/ 0 h 924402"/>
                <a:gd name="connsiteX509" fmla="*/ 3744863 w 4603109"/>
                <a:gd name="connsiteY509" fmla="*/ 0 h 924402"/>
                <a:gd name="connsiteX510" fmla="*/ 3745285 w 4603109"/>
                <a:gd name="connsiteY510" fmla="*/ 0 h 924402"/>
                <a:gd name="connsiteX511" fmla="*/ 3795894 w 4603109"/>
                <a:gd name="connsiteY511" fmla="*/ 0 h 924402"/>
                <a:gd name="connsiteX512" fmla="*/ 3797555 w 4603109"/>
                <a:gd name="connsiteY512" fmla="*/ 0 h 924402"/>
                <a:gd name="connsiteX513" fmla="*/ 3826591 w 4603109"/>
                <a:gd name="connsiteY513" fmla="*/ 0 h 924402"/>
                <a:gd name="connsiteX514" fmla="*/ 3842355 w 4603109"/>
                <a:gd name="connsiteY514" fmla="*/ 0 h 924402"/>
                <a:gd name="connsiteX515" fmla="*/ 3848992 w 4603109"/>
                <a:gd name="connsiteY515" fmla="*/ 0 h 924402"/>
                <a:gd name="connsiteX516" fmla="*/ 3872632 w 4603109"/>
                <a:gd name="connsiteY516" fmla="*/ 0 h 924402"/>
                <a:gd name="connsiteX517" fmla="*/ 3873054 w 4603109"/>
                <a:gd name="connsiteY517" fmla="*/ 0 h 924402"/>
                <a:gd name="connsiteX518" fmla="*/ 3885075 w 4603109"/>
                <a:gd name="connsiteY518" fmla="*/ 0 h 924402"/>
                <a:gd name="connsiteX519" fmla="*/ 3923663 w 4603109"/>
                <a:gd name="connsiteY519" fmla="*/ 0 h 924402"/>
                <a:gd name="connsiteX520" fmla="*/ 3954360 w 4603109"/>
                <a:gd name="connsiteY520" fmla="*/ 0 h 924402"/>
                <a:gd name="connsiteX521" fmla="*/ 3970124 w 4603109"/>
                <a:gd name="connsiteY521" fmla="*/ 0 h 924402"/>
                <a:gd name="connsiteX522" fmla="*/ 3976761 w 4603109"/>
                <a:gd name="connsiteY522" fmla="*/ 0 h 924402"/>
                <a:gd name="connsiteX523" fmla="*/ 4012844 w 4603109"/>
                <a:gd name="connsiteY523" fmla="*/ 0 h 924402"/>
                <a:gd name="connsiteX524" fmla="*/ 4049593 w 4603109"/>
                <a:gd name="connsiteY524" fmla="*/ 0 h 924402"/>
                <a:gd name="connsiteX525" fmla="*/ 4169647 w 4603109"/>
                <a:gd name="connsiteY525" fmla="*/ 0 h 924402"/>
                <a:gd name="connsiteX526" fmla="*/ 4177362 w 4603109"/>
                <a:gd name="connsiteY526" fmla="*/ 0 h 924402"/>
                <a:gd name="connsiteX527" fmla="*/ 4297416 w 4603109"/>
                <a:gd name="connsiteY527" fmla="*/ 0 h 924402"/>
                <a:gd name="connsiteX528" fmla="*/ 4379339 w 4603109"/>
                <a:gd name="connsiteY528" fmla="*/ 47054 h 924402"/>
                <a:gd name="connsiteX529" fmla="*/ 4591731 w 4603109"/>
                <a:gd name="connsiteY529" fmla="*/ 415146 h 924402"/>
                <a:gd name="connsiteX530" fmla="*/ 4591731 w 4603109"/>
                <a:gd name="connsiteY530" fmla="*/ 509257 h 924402"/>
                <a:gd name="connsiteX531" fmla="*/ 4379339 w 4603109"/>
                <a:gd name="connsiteY531" fmla="*/ 877348 h 924402"/>
                <a:gd name="connsiteX532" fmla="*/ 4297416 w 4603109"/>
                <a:gd name="connsiteY532" fmla="*/ 924402 h 924402"/>
                <a:gd name="connsiteX533" fmla="*/ 4169647 w 4603109"/>
                <a:gd name="connsiteY533" fmla="*/ 924402 h 924402"/>
                <a:gd name="connsiteX534" fmla="*/ 3976761 w 4603109"/>
                <a:gd name="connsiteY534" fmla="*/ 924402 h 924402"/>
                <a:gd name="connsiteX535" fmla="*/ 3872632 w 4603109"/>
                <a:gd name="connsiteY535" fmla="*/ 924402 h 924402"/>
                <a:gd name="connsiteX536" fmla="*/ 3848992 w 4603109"/>
                <a:gd name="connsiteY536" fmla="*/ 924402 h 924402"/>
                <a:gd name="connsiteX537" fmla="*/ 3744863 w 4603109"/>
                <a:gd name="connsiteY537" fmla="*/ 924402 h 924402"/>
                <a:gd name="connsiteX538" fmla="*/ 3702641 w 4603109"/>
                <a:gd name="connsiteY538" fmla="*/ 924402 h 924402"/>
                <a:gd name="connsiteX539" fmla="*/ 3672576 w 4603109"/>
                <a:gd name="connsiteY539" fmla="*/ 924402 h 924402"/>
                <a:gd name="connsiteX540" fmla="*/ 3656105 w 4603109"/>
                <a:gd name="connsiteY540" fmla="*/ 924402 h 924402"/>
                <a:gd name="connsiteX541" fmla="*/ 3574872 w 4603109"/>
                <a:gd name="connsiteY541" fmla="*/ 924402 h 924402"/>
                <a:gd name="connsiteX542" fmla="*/ 3551976 w 4603109"/>
                <a:gd name="connsiteY542" fmla="*/ 924402 h 924402"/>
                <a:gd name="connsiteX543" fmla="*/ 3544807 w 4603109"/>
                <a:gd name="connsiteY543" fmla="*/ 924402 h 924402"/>
                <a:gd name="connsiteX544" fmla="*/ 3528336 w 4603109"/>
                <a:gd name="connsiteY544" fmla="*/ 924402 h 924402"/>
                <a:gd name="connsiteX545" fmla="*/ 3424207 w 4603109"/>
                <a:gd name="connsiteY545" fmla="*/ 924402 h 924402"/>
                <a:gd name="connsiteX546" fmla="*/ 3381986 w 4603109"/>
                <a:gd name="connsiteY546" fmla="*/ 924402 h 924402"/>
                <a:gd name="connsiteX547" fmla="*/ 3380494 w 4603109"/>
                <a:gd name="connsiteY547" fmla="*/ 924402 h 924402"/>
                <a:gd name="connsiteX548" fmla="*/ 3351921 w 4603109"/>
                <a:gd name="connsiteY548" fmla="*/ 924402 h 924402"/>
                <a:gd name="connsiteX549" fmla="*/ 3277857 w 4603109"/>
                <a:gd name="connsiteY549" fmla="*/ 924402 h 924402"/>
                <a:gd name="connsiteX550" fmla="*/ 3254217 w 4603109"/>
                <a:gd name="connsiteY550" fmla="*/ 924402 h 924402"/>
                <a:gd name="connsiteX551" fmla="*/ 3252725 w 4603109"/>
                <a:gd name="connsiteY551" fmla="*/ 924402 h 924402"/>
                <a:gd name="connsiteX552" fmla="*/ 3247792 w 4603109"/>
                <a:gd name="connsiteY552" fmla="*/ 924402 h 924402"/>
                <a:gd name="connsiteX553" fmla="*/ 3231321 w 4603109"/>
                <a:gd name="connsiteY553" fmla="*/ 924402 h 924402"/>
                <a:gd name="connsiteX554" fmla="*/ 3224152 w 4603109"/>
                <a:gd name="connsiteY554" fmla="*/ 924402 h 924402"/>
                <a:gd name="connsiteX555" fmla="*/ 3150088 w 4603109"/>
                <a:gd name="connsiteY555" fmla="*/ 924402 h 924402"/>
                <a:gd name="connsiteX556" fmla="*/ 3120023 w 4603109"/>
                <a:gd name="connsiteY556" fmla="*/ 924402 h 924402"/>
                <a:gd name="connsiteX557" fmla="*/ 3104883 w 4603109"/>
                <a:gd name="connsiteY557" fmla="*/ 924402 h 924402"/>
                <a:gd name="connsiteX558" fmla="*/ 3103552 w 4603109"/>
                <a:gd name="connsiteY558" fmla="*/ 924402 h 924402"/>
                <a:gd name="connsiteX559" fmla="*/ 3077801 w 4603109"/>
                <a:gd name="connsiteY559" fmla="*/ 924402 h 924402"/>
                <a:gd name="connsiteX560" fmla="*/ 3061330 w 4603109"/>
                <a:gd name="connsiteY560" fmla="*/ 924402 h 924402"/>
                <a:gd name="connsiteX561" fmla="*/ 3031265 w 4603109"/>
                <a:gd name="connsiteY561" fmla="*/ 924402 h 924402"/>
                <a:gd name="connsiteX562" fmla="*/ 2977114 w 4603109"/>
                <a:gd name="connsiteY562" fmla="*/ 924402 h 924402"/>
                <a:gd name="connsiteX563" fmla="*/ 2957200 w 4603109"/>
                <a:gd name="connsiteY563" fmla="*/ 924402 h 924402"/>
                <a:gd name="connsiteX564" fmla="*/ 2955709 w 4603109"/>
                <a:gd name="connsiteY564" fmla="*/ 924402 h 924402"/>
                <a:gd name="connsiteX565" fmla="*/ 2950032 w 4603109"/>
                <a:gd name="connsiteY565" fmla="*/ 924402 h 924402"/>
                <a:gd name="connsiteX566" fmla="*/ 2933561 w 4603109"/>
                <a:gd name="connsiteY566" fmla="*/ 924402 h 924402"/>
                <a:gd name="connsiteX567" fmla="*/ 2927136 w 4603109"/>
                <a:gd name="connsiteY567" fmla="*/ 924402 h 924402"/>
                <a:gd name="connsiteX568" fmla="*/ 2903496 w 4603109"/>
                <a:gd name="connsiteY568" fmla="*/ 924402 h 924402"/>
                <a:gd name="connsiteX569" fmla="*/ 2829431 w 4603109"/>
                <a:gd name="connsiteY569" fmla="*/ 924402 h 924402"/>
                <a:gd name="connsiteX570" fmla="*/ 2827940 w 4603109"/>
                <a:gd name="connsiteY570" fmla="*/ 924402 h 924402"/>
                <a:gd name="connsiteX571" fmla="*/ 2799367 w 4603109"/>
                <a:gd name="connsiteY571" fmla="*/ 924402 h 924402"/>
                <a:gd name="connsiteX572" fmla="*/ 2785719 w 4603109"/>
                <a:gd name="connsiteY572" fmla="*/ 924402 h 924402"/>
                <a:gd name="connsiteX573" fmla="*/ 2784228 w 4603109"/>
                <a:gd name="connsiteY573" fmla="*/ 924402 h 924402"/>
                <a:gd name="connsiteX574" fmla="*/ 2757146 w 4603109"/>
                <a:gd name="connsiteY574" fmla="*/ 924402 h 924402"/>
                <a:gd name="connsiteX575" fmla="*/ 2755654 w 4603109"/>
                <a:gd name="connsiteY575" fmla="*/ 924402 h 924402"/>
                <a:gd name="connsiteX576" fmla="*/ 2680098 w 4603109"/>
                <a:gd name="connsiteY576" fmla="*/ 924402 h 924402"/>
                <a:gd name="connsiteX577" fmla="*/ 2657950 w 4603109"/>
                <a:gd name="connsiteY577" fmla="*/ 924402 h 924402"/>
                <a:gd name="connsiteX578" fmla="*/ 2656459 w 4603109"/>
                <a:gd name="connsiteY578" fmla="*/ 924402 h 924402"/>
                <a:gd name="connsiteX579" fmla="*/ 2653017 w 4603109"/>
                <a:gd name="connsiteY579" fmla="*/ 924402 h 924402"/>
                <a:gd name="connsiteX580" fmla="*/ 2636545 w 4603109"/>
                <a:gd name="connsiteY580" fmla="*/ 924402 h 924402"/>
                <a:gd name="connsiteX581" fmla="*/ 2629377 w 4603109"/>
                <a:gd name="connsiteY581" fmla="*/ 924402 h 924402"/>
                <a:gd name="connsiteX582" fmla="*/ 2627885 w 4603109"/>
                <a:gd name="connsiteY582" fmla="*/ 924402 h 924402"/>
                <a:gd name="connsiteX583" fmla="*/ 2606481 w 4603109"/>
                <a:gd name="connsiteY583" fmla="*/ 924402 h 924402"/>
                <a:gd name="connsiteX584" fmla="*/ 2552329 w 4603109"/>
                <a:gd name="connsiteY584" fmla="*/ 924402 h 924402"/>
                <a:gd name="connsiteX585" fmla="*/ 2525248 w 4603109"/>
                <a:gd name="connsiteY585" fmla="*/ 924402 h 924402"/>
                <a:gd name="connsiteX586" fmla="*/ 2510108 w 4603109"/>
                <a:gd name="connsiteY586" fmla="*/ 924402 h 924402"/>
                <a:gd name="connsiteX587" fmla="*/ 2508776 w 4603109"/>
                <a:gd name="connsiteY587" fmla="*/ 924402 h 924402"/>
                <a:gd name="connsiteX588" fmla="*/ 2480043 w 4603109"/>
                <a:gd name="connsiteY588" fmla="*/ 924402 h 924402"/>
                <a:gd name="connsiteX589" fmla="*/ 2478712 w 4603109"/>
                <a:gd name="connsiteY589" fmla="*/ 924402 h 924402"/>
                <a:gd name="connsiteX590" fmla="*/ 2463572 w 4603109"/>
                <a:gd name="connsiteY590" fmla="*/ 924402 h 924402"/>
                <a:gd name="connsiteX591" fmla="*/ 2436490 w 4603109"/>
                <a:gd name="connsiteY591" fmla="*/ 924402 h 924402"/>
                <a:gd name="connsiteX592" fmla="*/ 2382339 w 4603109"/>
                <a:gd name="connsiteY592" fmla="*/ 924402 h 924402"/>
                <a:gd name="connsiteX593" fmla="*/ 2360934 w 4603109"/>
                <a:gd name="connsiteY593" fmla="*/ 924402 h 924402"/>
                <a:gd name="connsiteX594" fmla="*/ 2359443 w 4603109"/>
                <a:gd name="connsiteY594" fmla="*/ 924402 h 924402"/>
                <a:gd name="connsiteX595" fmla="*/ 2352274 w 4603109"/>
                <a:gd name="connsiteY595" fmla="*/ 924402 h 924402"/>
                <a:gd name="connsiteX596" fmla="*/ 2335803 w 4603109"/>
                <a:gd name="connsiteY596" fmla="*/ 924402 h 924402"/>
                <a:gd name="connsiteX597" fmla="*/ 2332360 w 4603109"/>
                <a:gd name="connsiteY597" fmla="*/ 924402 h 924402"/>
                <a:gd name="connsiteX598" fmla="*/ 2332328 w 4603109"/>
                <a:gd name="connsiteY598" fmla="*/ 924402 h 924402"/>
                <a:gd name="connsiteX599" fmla="*/ 2330869 w 4603109"/>
                <a:gd name="connsiteY599" fmla="*/ 924402 h 924402"/>
                <a:gd name="connsiteX600" fmla="*/ 2308721 w 4603109"/>
                <a:gd name="connsiteY600" fmla="*/ 924402 h 924402"/>
                <a:gd name="connsiteX601" fmla="*/ 2233165 w 4603109"/>
                <a:gd name="connsiteY601" fmla="*/ 924402 h 924402"/>
                <a:gd name="connsiteX602" fmla="*/ 2231674 w 4603109"/>
                <a:gd name="connsiteY602" fmla="*/ 924402 h 924402"/>
                <a:gd name="connsiteX603" fmla="*/ 2204591 w 4603109"/>
                <a:gd name="connsiteY603" fmla="*/ 924402 h 924402"/>
                <a:gd name="connsiteX604" fmla="*/ 2204559 w 4603109"/>
                <a:gd name="connsiteY604" fmla="*/ 924402 h 924402"/>
                <a:gd name="connsiteX605" fmla="*/ 2203100 w 4603109"/>
                <a:gd name="connsiteY605" fmla="*/ 924402 h 924402"/>
                <a:gd name="connsiteX606" fmla="*/ 2189452 w 4603109"/>
                <a:gd name="connsiteY606" fmla="*/ 924402 h 924402"/>
                <a:gd name="connsiteX607" fmla="*/ 2160879 w 4603109"/>
                <a:gd name="connsiteY607" fmla="*/ 924402 h 924402"/>
                <a:gd name="connsiteX608" fmla="*/ 2159388 w 4603109"/>
                <a:gd name="connsiteY608" fmla="*/ 924402 h 924402"/>
                <a:gd name="connsiteX609" fmla="*/ 2085323 w 4603109"/>
                <a:gd name="connsiteY609" fmla="*/ 924402 h 924402"/>
                <a:gd name="connsiteX610" fmla="*/ 2077294 w 4603109"/>
                <a:gd name="connsiteY610" fmla="*/ 924402 h 924402"/>
                <a:gd name="connsiteX611" fmla="*/ 2061683 w 4603109"/>
                <a:gd name="connsiteY611" fmla="*/ 924402 h 924402"/>
                <a:gd name="connsiteX612" fmla="*/ 2055258 w 4603109"/>
                <a:gd name="connsiteY612" fmla="*/ 924402 h 924402"/>
                <a:gd name="connsiteX613" fmla="*/ 2038787 w 4603109"/>
                <a:gd name="connsiteY613" fmla="*/ 924402 h 924402"/>
                <a:gd name="connsiteX614" fmla="*/ 2033110 w 4603109"/>
                <a:gd name="connsiteY614" fmla="*/ 924402 h 924402"/>
                <a:gd name="connsiteX615" fmla="*/ 2031619 w 4603109"/>
                <a:gd name="connsiteY615" fmla="*/ 924402 h 924402"/>
                <a:gd name="connsiteX616" fmla="*/ 2011705 w 4603109"/>
                <a:gd name="connsiteY616" fmla="*/ 924402 h 924402"/>
                <a:gd name="connsiteX617" fmla="*/ 1957554 w 4603109"/>
                <a:gd name="connsiteY617" fmla="*/ 924402 h 924402"/>
                <a:gd name="connsiteX618" fmla="*/ 1949525 w 4603109"/>
                <a:gd name="connsiteY618" fmla="*/ 924402 h 924402"/>
                <a:gd name="connsiteX619" fmla="*/ 1927489 w 4603109"/>
                <a:gd name="connsiteY619" fmla="*/ 924402 h 924402"/>
                <a:gd name="connsiteX620" fmla="*/ 1911018 w 4603109"/>
                <a:gd name="connsiteY620" fmla="*/ 924402 h 924402"/>
                <a:gd name="connsiteX621" fmla="*/ 1907543 w 4603109"/>
                <a:gd name="connsiteY621" fmla="*/ 924402 h 924402"/>
                <a:gd name="connsiteX622" fmla="*/ 1885268 w 4603109"/>
                <a:gd name="connsiteY622" fmla="*/ 924402 h 924402"/>
                <a:gd name="connsiteX623" fmla="*/ 1883936 w 4603109"/>
                <a:gd name="connsiteY623" fmla="*/ 924402 h 924402"/>
                <a:gd name="connsiteX624" fmla="*/ 1868796 w 4603109"/>
                <a:gd name="connsiteY624" fmla="*/ 924402 h 924402"/>
                <a:gd name="connsiteX625" fmla="*/ 1838732 w 4603109"/>
                <a:gd name="connsiteY625" fmla="*/ 924402 h 924402"/>
                <a:gd name="connsiteX626" fmla="*/ 1779774 w 4603109"/>
                <a:gd name="connsiteY626" fmla="*/ 924402 h 924402"/>
                <a:gd name="connsiteX627" fmla="*/ 1764668 w 4603109"/>
                <a:gd name="connsiteY627" fmla="*/ 924402 h 924402"/>
                <a:gd name="connsiteX628" fmla="*/ 1757499 w 4603109"/>
                <a:gd name="connsiteY628" fmla="*/ 924402 h 924402"/>
                <a:gd name="connsiteX629" fmla="*/ 1741027 w 4603109"/>
                <a:gd name="connsiteY629" fmla="*/ 924402 h 924402"/>
                <a:gd name="connsiteX630" fmla="*/ 1737552 w 4603109"/>
                <a:gd name="connsiteY630" fmla="*/ 924402 h 924402"/>
                <a:gd name="connsiteX631" fmla="*/ 1736094 w 4603109"/>
                <a:gd name="connsiteY631" fmla="*/ 924402 h 924402"/>
                <a:gd name="connsiteX632" fmla="*/ 1734603 w 4603109"/>
                <a:gd name="connsiteY632" fmla="*/ 924402 h 924402"/>
                <a:gd name="connsiteX633" fmla="*/ 1710963 w 4603109"/>
                <a:gd name="connsiteY633" fmla="*/ 924402 h 924402"/>
                <a:gd name="connsiteX634" fmla="*/ 1707488 w 4603109"/>
                <a:gd name="connsiteY634" fmla="*/ 924402 h 924402"/>
                <a:gd name="connsiteX635" fmla="*/ 1652509 w 4603109"/>
                <a:gd name="connsiteY635" fmla="*/ 924402 h 924402"/>
                <a:gd name="connsiteX636" fmla="*/ 1636899 w 4603109"/>
                <a:gd name="connsiteY636" fmla="*/ 924402 h 924402"/>
                <a:gd name="connsiteX637" fmla="*/ 1609783 w 4603109"/>
                <a:gd name="connsiteY637" fmla="*/ 924402 h 924402"/>
                <a:gd name="connsiteX638" fmla="*/ 1608325 w 4603109"/>
                <a:gd name="connsiteY638" fmla="*/ 924402 h 924402"/>
                <a:gd name="connsiteX639" fmla="*/ 1606834 w 4603109"/>
                <a:gd name="connsiteY639" fmla="*/ 924402 h 924402"/>
                <a:gd name="connsiteX640" fmla="*/ 1579719 w 4603109"/>
                <a:gd name="connsiteY640" fmla="*/ 924402 h 924402"/>
                <a:gd name="connsiteX641" fmla="*/ 1564612 w 4603109"/>
                <a:gd name="connsiteY641" fmla="*/ 924402 h 924402"/>
                <a:gd name="connsiteX642" fmla="*/ 1524740 w 4603109"/>
                <a:gd name="connsiteY642" fmla="*/ 924402 h 924402"/>
                <a:gd name="connsiteX643" fmla="*/ 1482518 w 4603109"/>
                <a:gd name="connsiteY643" fmla="*/ 924402 h 924402"/>
                <a:gd name="connsiteX644" fmla="*/ 1460483 w 4603109"/>
                <a:gd name="connsiteY644" fmla="*/ 924402 h 924402"/>
                <a:gd name="connsiteX645" fmla="*/ 1452454 w 4603109"/>
                <a:gd name="connsiteY645" fmla="*/ 924402 h 924402"/>
                <a:gd name="connsiteX646" fmla="*/ 1444011 w 4603109"/>
                <a:gd name="connsiteY646" fmla="*/ 924402 h 924402"/>
                <a:gd name="connsiteX647" fmla="*/ 1436843 w 4603109"/>
                <a:gd name="connsiteY647" fmla="*/ 924402 h 924402"/>
                <a:gd name="connsiteX648" fmla="*/ 1413947 w 4603109"/>
                <a:gd name="connsiteY648" fmla="*/ 924402 h 924402"/>
                <a:gd name="connsiteX649" fmla="*/ 1354749 w 4603109"/>
                <a:gd name="connsiteY649" fmla="*/ 924402 h 924402"/>
                <a:gd name="connsiteX650" fmla="*/ 1332714 w 4603109"/>
                <a:gd name="connsiteY650" fmla="*/ 924402 h 924402"/>
                <a:gd name="connsiteX651" fmla="*/ 1324685 w 4603109"/>
                <a:gd name="connsiteY651" fmla="*/ 924402 h 924402"/>
                <a:gd name="connsiteX652" fmla="*/ 1316242 w 4603109"/>
                <a:gd name="connsiteY652" fmla="*/ 924402 h 924402"/>
                <a:gd name="connsiteX653" fmla="*/ 1312767 w 4603109"/>
                <a:gd name="connsiteY653" fmla="*/ 924402 h 924402"/>
                <a:gd name="connsiteX654" fmla="*/ 1286178 w 4603109"/>
                <a:gd name="connsiteY654" fmla="*/ 924402 h 924402"/>
                <a:gd name="connsiteX655" fmla="*/ 1282703 w 4603109"/>
                <a:gd name="connsiteY655" fmla="*/ 924402 h 924402"/>
                <a:gd name="connsiteX656" fmla="*/ 1243956 w 4603109"/>
                <a:gd name="connsiteY656" fmla="*/ 924402 h 924402"/>
                <a:gd name="connsiteX657" fmla="*/ 1184998 w 4603109"/>
                <a:gd name="connsiteY657" fmla="*/ 924402 h 924402"/>
                <a:gd name="connsiteX658" fmla="*/ 1154934 w 4603109"/>
                <a:gd name="connsiteY658" fmla="*/ 924402 h 924402"/>
                <a:gd name="connsiteX659" fmla="*/ 1139828 w 4603109"/>
                <a:gd name="connsiteY659" fmla="*/ 924402 h 924402"/>
                <a:gd name="connsiteX660" fmla="*/ 1116187 w 4603109"/>
                <a:gd name="connsiteY660" fmla="*/ 924402 h 924402"/>
                <a:gd name="connsiteX661" fmla="*/ 1112712 w 4603109"/>
                <a:gd name="connsiteY661" fmla="*/ 924402 h 924402"/>
                <a:gd name="connsiteX662" fmla="*/ 1057734 w 4603109"/>
                <a:gd name="connsiteY662" fmla="*/ 924402 h 924402"/>
                <a:gd name="connsiteX663" fmla="*/ 1027669 w 4603109"/>
                <a:gd name="connsiteY663" fmla="*/ 924402 h 924402"/>
                <a:gd name="connsiteX664" fmla="*/ 1012059 w 4603109"/>
                <a:gd name="connsiteY664" fmla="*/ 924402 h 924402"/>
                <a:gd name="connsiteX665" fmla="*/ 984943 w 4603109"/>
                <a:gd name="connsiteY665" fmla="*/ 924402 h 924402"/>
                <a:gd name="connsiteX666" fmla="*/ 929965 w 4603109"/>
                <a:gd name="connsiteY666" fmla="*/ 924402 h 924402"/>
                <a:gd name="connsiteX667" fmla="*/ 899900 w 4603109"/>
                <a:gd name="connsiteY667" fmla="*/ 924402 h 924402"/>
                <a:gd name="connsiteX668" fmla="*/ 857678 w 4603109"/>
                <a:gd name="connsiteY668" fmla="*/ 924402 h 924402"/>
                <a:gd name="connsiteX669" fmla="*/ 819171 w 4603109"/>
                <a:gd name="connsiteY669" fmla="*/ 924402 h 924402"/>
                <a:gd name="connsiteX670" fmla="*/ 729909 w 4603109"/>
                <a:gd name="connsiteY670" fmla="*/ 924402 h 924402"/>
                <a:gd name="connsiteX671" fmla="*/ 691402 w 4603109"/>
                <a:gd name="connsiteY671" fmla="*/ 924402 h 924402"/>
                <a:gd name="connsiteX672" fmla="*/ 687927 w 4603109"/>
                <a:gd name="connsiteY672" fmla="*/ 924402 h 924402"/>
                <a:gd name="connsiteX673" fmla="*/ 560158 w 4603109"/>
                <a:gd name="connsiteY673" fmla="*/ 924402 h 924402"/>
                <a:gd name="connsiteX674" fmla="*/ 432894 w 4603109"/>
                <a:gd name="connsiteY674" fmla="*/ 924402 h 924402"/>
                <a:gd name="connsiteX675" fmla="*/ 305125 w 4603109"/>
                <a:gd name="connsiteY675" fmla="*/ 924402 h 924402"/>
                <a:gd name="connsiteX676" fmla="*/ 223202 w 4603109"/>
                <a:gd name="connsiteY676" fmla="*/ 877348 h 924402"/>
                <a:gd name="connsiteX677" fmla="*/ 10809 w 4603109"/>
                <a:gd name="connsiteY677" fmla="*/ 509257 h 924402"/>
                <a:gd name="connsiteX678" fmla="*/ 10809 w 4603109"/>
                <a:gd name="connsiteY678" fmla="*/ 415146 h 924402"/>
                <a:gd name="connsiteX679" fmla="*/ 223202 w 4603109"/>
                <a:gd name="connsiteY679" fmla="*/ 47054 h 924402"/>
                <a:gd name="connsiteX680" fmla="*/ 305125 w 4603109"/>
                <a:gd name="connsiteY680" fmla="*/ 0 h 9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4603109" h="924402">
                  <a:moveTo>
                    <a:pt x="305125" y="0"/>
                  </a:moveTo>
                  <a:lnTo>
                    <a:pt x="432894" y="0"/>
                  </a:lnTo>
                  <a:lnTo>
                    <a:pt x="445336" y="0"/>
                  </a:lnTo>
                  <a:cubicBezTo>
                    <a:pt x="485989" y="0"/>
                    <a:pt x="520835" y="0"/>
                    <a:pt x="550703" y="0"/>
                  </a:cubicBezTo>
                  <a:lnTo>
                    <a:pt x="560158" y="0"/>
                  </a:lnTo>
                  <a:lnTo>
                    <a:pt x="573105" y="0"/>
                  </a:lnTo>
                  <a:lnTo>
                    <a:pt x="626202" y="0"/>
                  </a:lnTo>
                  <a:cubicBezTo>
                    <a:pt x="646943" y="0"/>
                    <a:pt x="663537" y="0"/>
                    <a:pt x="676811" y="0"/>
                  </a:cubicBezTo>
                  <a:lnTo>
                    <a:pt x="678472" y="0"/>
                  </a:lnTo>
                  <a:lnTo>
                    <a:pt x="687927" y="0"/>
                  </a:lnTo>
                  <a:lnTo>
                    <a:pt x="691402" y="0"/>
                  </a:lnTo>
                  <a:lnTo>
                    <a:pt x="700371" y="0"/>
                  </a:lnTo>
                  <a:lnTo>
                    <a:pt x="707508" y="0"/>
                  </a:lnTo>
                  <a:cubicBezTo>
                    <a:pt x="729909" y="0"/>
                    <a:pt x="729909" y="0"/>
                    <a:pt x="729909" y="0"/>
                  </a:cubicBezTo>
                  <a:lnTo>
                    <a:pt x="753971" y="0"/>
                  </a:lnTo>
                  <a:lnTo>
                    <a:pt x="804580" y="0"/>
                  </a:lnTo>
                  <a:lnTo>
                    <a:pt x="805737" y="0"/>
                  </a:lnTo>
                  <a:lnTo>
                    <a:pt x="819171" y="0"/>
                  </a:lnTo>
                  <a:lnTo>
                    <a:pt x="828140" y="0"/>
                  </a:lnTo>
                  <a:lnTo>
                    <a:pt x="831615" y="0"/>
                  </a:lnTo>
                  <a:lnTo>
                    <a:pt x="835277" y="0"/>
                  </a:lnTo>
                  <a:lnTo>
                    <a:pt x="857678" y="0"/>
                  </a:lnTo>
                  <a:lnTo>
                    <a:pt x="864889" y="0"/>
                  </a:lnTo>
                  <a:lnTo>
                    <a:pt x="899900" y="0"/>
                  </a:lnTo>
                  <a:lnTo>
                    <a:pt x="909341" y="0"/>
                  </a:lnTo>
                  <a:lnTo>
                    <a:pt x="929965" y="0"/>
                  </a:lnTo>
                  <a:lnTo>
                    <a:pt x="933506" y="0"/>
                  </a:lnTo>
                  <a:lnTo>
                    <a:pt x="936982" y="0"/>
                  </a:lnTo>
                  <a:lnTo>
                    <a:pt x="959384" y="0"/>
                  </a:lnTo>
                  <a:lnTo>
                    <a:pt x="962542" y="0"/>
                  </a:lnTo>
                  <a:lnTo>
                    <a:pt x="984943" y="0"/>
                  </a:lnTo>
                  <a:lnTo>
                    <a:pt x="992658" y="0"/>
                  </a:lnTo>
                  <a:lnTo>
                    <a:pt x="1012059" y="0"/>
                  </a:lnTo>
                  <a:lnTo>
                    <a:pt x="1012480" y="0"/>
                  </a:lnTo>
                  <a:lnTo>
                    <a:pt x="1027669" y="0"/>
                  </a:lnTo>
                  <a:lnTo>
                    <a:pt x="1037110" y="0"/>
                  </a:lnTo>
                  <a:lnTo>
                    <a:pt x="1040112" y="0"/>
                  </a:lnTo>
                  <a:lnTo>
                    <a:pt x="1057734" y="0"/>
                  </a:lnTo>
                  <a:lnTo>
                    <a:pt x="1064751" y="0"/>
                  </a:lnTo>
                  <a:lnTo>
                    <a:pt x="1070177" y="0"/>
                  </a:lnTo>
                  <a:lnTo>
                    <a:pt x="1072436" y="0"/>
                  </a:lnTo>
                  <a:lnTo>
                    <a:pt x="1090311" y="0"/>
                  </a:lnTo>
                  <a:lnTo>
                    <a:pt x="1110718" y="0"/>
                  </a:lnTo>
                  <a:lnTo>
                    <a:pt x="1112712" y="0"/>
                  </a:lnTo>
                  <a:lnTo>
                    <a:pt x="1116187" y="0"/>
                  </a:lnTo>
                  <a:lnTo>
                    <a:pt x="1139828" y="0"/>
                  </a:lnTo>
                  <a:lnTo>
                    <a:pt x="1140249" y="0"/>
                  </a:lnTo>
                  <a:lnTo>
                    <a:pt x="1145480" y="0"/>
                  </a:lnTo>
                  <a:lnTo>
                    <a:pt x="1152270" y="0"/>
                  </a:lnTo>
                  <a:lnTo>
                    <a:pt x="1154934" y="0"/>
                  </a:lnTo>
                  <a:lnTo>
                    <a:pt x="1167881" y="0"/>
                  </a:lnTo>
                  <a:lnTo>
                    <a:pt x="1175544" y="0"/>
                  </a:lnTo>
                  <a:lnTo>
                    <a:pt x="1184998" y="0"/>
                  </a:lnTo>
                  <a:lnTo>
                    <a:pt x="1197946" y="0"/>
                  </a:lnTo>
                  <a:lnTo>
                    <a:pt x="1200205" y="0"/>
                  </a:lnTo>
                  <a:lnTo>
                    <a:pt x="1220978" y="0"/>
                  </a:lnTo>
                  <a:lnTo>
                    <a:pt x="1238487" y="0"/>
                  </a:lnTo>
                  <a:lnTo>
                    <a:pt x="1243956" y="0"/>
                  </a:lnTo>
                  <a:lnTo>
                    <a:pt x="1251042" y="0"/>
                  </a:lnTo>
                  <a:lnTo>
                    <a:pt x="1257637" y="0"/>
                  </a:lnTo>
                  <a:lnTo>
                    <a:pt x="1271587" y="0"/>
                  </a:lnTo>
                  <a:lnTo>
                    <a:pt x="1273249" y="0"/>
                  </a:lnTo>
                  <a:lnTo>
                    <a:pt x="1280039" y="0"/>
                  </a:lnTo>
                  <a:lnTo>
                    <a:pt x="1282703" y="0"/>
                  </a:lnTo>
                  <a:lnTo>
                    <a:pt x="1286178" y="0"/>
                  </a:lnTo>
                  <a:lnTo>
                    <a:pt x="1295146" y="0"/>
                  </a:lnTo>
                  <a:lnTo>
                    <a:pt x="1301651" y="0"/>
                  </a:lnTo>
                  <a:lnTo>
                    <a:pt x="1302284" y="0"/>
                  </a:lnTo>
                  <a:lnTo>
                    <a:pt x="1303313" y="0"/>
                  </a:lnTo>
                  <a:lnTo>
                    <a:pt x="1312767" y="0"/>
                  </a:lnTo>
                  <a:lnTo>
                    <a:pt x="1316242" y="0"/>
                  </a:lnTo>
                  <a:lnTo>
                    <a:pt x="1321886" y="0"/>
                  </a:lnTo>
                  <a:lnTo>
                    <a:pt x="1324685" y="0"/>
                  </a:lnTo>
                  <a:lnTo>
                    <a:pt x="1325211" y="0"/>
                  </a:lnTo>
                  <a:lnTo>
                    <a:pt x="1332348" y="0"/>
                  </a:lnTo>
                  <a:lnTo>
                    <a:pt x="1332714" y="0"/>
                  </a:lnTo>
                  <a:lnTo>
                    <a:pt x="1333135" y="0"/>
                  </a:lnTo>
                  <a:lnTo>
                    <a:pt x="1348747" y="0"/>
                  </a:lnTo>
                  <a:lnTo>
                    <a:pt x="1354749" y="0"/>
                  </a:lnTo>
                  <a:lnTo>
                    <a:pt x="1378811" y="0"/>
                  </a:lnTo>
                  <a:lnTo>
                    <a:pt x="1383745" y="0"/>
                  </a:lnTo>
                  <a:lnTo>
                    <a:pt x="1385406" y="0"/>
                  </a:lnTo>
                  <a:lnTo>
                    <a:pt x="1399356" y="0"/>
                  </a:lnTo>
                  <a:lnTo>
                    <a:pt x="1400513" y="0"/>
                  </a:lnTo>
                  <a:lnTo>
                    <a:pt x="1413947" y="0"/>
                  </a:lnTo>
                  <a:lnTo>
                    <a:pt x="1414442" y="0"/>
                  </a:lnTo>
                  <a:lnTo>
                    <a:pt x="1422915" y="0"/>
                  </a:lnTo>
                  <a:lnTo>
                    <a:pt x="1426390" y="0"/>
                  </a:lnTo>
                  <a:lnTo>
                    <a:pt x="1429420" y="0"/>
                  </a:lnTo>
                  <a:lnTo>
                    <a:pt x="1430053" y="0"/>
                  </a:lnTo>
                  <a:lnTo>
                    <a:pt x="1430206" y="0"/>
                  </a:lnTo>
                  <a:lnTo>
                    <a:pt x="1430577" y="0"/>
                  </a:lnTo>
                  <a:lnTo>
                    <a:pt x="1436843" y="0"/>
                  </a:lnTo>
                  <a:lnTo>
                    <a:pt x="1444011" y="0"/>
                  </a:lnTo>
                  <a:lnTo>
                    <a:pt x="1449655" y="0"/>
                  </a:lnTo>
                  <a:lnTo>
                    <a:pt x="1452454" y="0"/>
                  </a:lnTo>
                  <a:lnTo>
                    <a:pt x="1452980" y="0"/>
                  </a:lnTo>
                  <a:lnTo>
                    <a:pt x="1456455" y="0"/>
                  </a:lnTo>
                  <a:lnTo>
                    <a:pt x="1459664" y="0"/>
                  </a:lnTo>
                  <a:lnTo>
                    <a:pt x="1460117" y="0"/>
                  </a:lnTo>
                  <a:lnTo>
                    <a:pt x="1460483" y="0"/>
                  </a:lnTo>
                  <a:lnTo>
                    <a:pt x="1460904" y="0"/>
                  </a:lnTo>
                  <a:lnTo>
                    <a:pt x="1472926" y="0"/>
                  </a:lnTo>
                  <a:lnTo>
                    <a:pt x="1482518" y="0"/>
                  </a:lnTo>
                  <a:lnTo>
                    <a:pt x="1489729" y="0"/>
                  </a:lnTo>
                  <a:lnTo>
                    <a:pt x="1504116" y="0"/>
                  </a:lnTo>
                  <a:lnTo>
                    <a:pt x="1511514" y="0"/>
                  </a:lnTo>
                  <a:lnTo>
                    <a:pt x="1524740" y="0"/>
                  </a:lnTo>
                  <a:lnTo>
                    <a:pt x="1528282" y="0"/>
                  </a:lnTo>
                  <a:lnTo>
                    <a:pt x="1531757" y="0"/>
                  </a:lnTo>
                  <a:lnTo>
                    <a:pt x="1534181" y="0"/>
                  </a:lnTo>
                  <a:lnTo>
                    <a:pt x="1542211" y="0"/>
                  </a:lnTo>
                  <a:lnTo>
                    <a:pt x="1554159" y="0"/>
                  </a:lnTo>
                  <a:lnTo>
                    <a:pt x="1557318" y="0"/>
                  </a:lnTo>
                  <a:lnTo>
                    <a:pt x="1557975" y="0"/>
                  </a:lnTo>
                  <a:lnTo>
                    <a:pt x="1558346" y="0"/>
                  </a:lnTo>
                  <a:lnTo>
                    <a:pt x="1561822" y="0"/>
                  </a:lnTo>
                  <a:lnTo>
                    <a:pt x="1564612" y="0"/>
                  </a:lnTo>
                  <a:lnTo>
                    <a:pt x="1566857" y="0"/>
                  </a:lnTo>
                  <a:lnTo>
                    <a:pt x="1576919" y="0"/>
                  </a:lnTo>
                  <a:lnTo>
                    <a:pt x="1579719" y="0"/>
                  </a:lnTo>
                  <a:lnTo>
                    <a:pt x="1584224" y="0"/>
                  </a:lnTo>
                  <a:lnTo>
                    <a:pt x="1587382" y="0"/>
                  </a:lnTo>
                  <a:lnTo>
                    <a:pt x="1587433" y="0"/>
                  </a:lnTo>
                  <a:lnTo>
                    <a:pt x="1600695" y="0"/>
                  </a:lnTo>
                  <a:lnTo>
                    <a:pt x="1606834" y="0"/>
                  </a:lnTo>
                  <a:lnTo>
                    <a:pt x="1607256" y="0"/>
                  </a:lnTo>
                  <a:lnTo>
                    <a:pt x="1608325" y="0"/>
                  </a:lnTo>
                  <a:lnTo>
                    <a:pt x="1609783" y="0"/>
                  </a:lnTo>
                  <a:lnTo>
                    <a:pt x="1617498" y="0"/>
                  </a:lnTo>
                  <a:lnTo>
                    <a:pt x="1631885" y="0"/>
                  </a:lnTo>
                  <a:lnTo>
                    <a:pt x="1636899" y="0"/>
                  </a:lnTo>
                  <a:lnTo>
                    <a:pt x="1637320" y="0"/>
                  </a:lnTo>
                  <a:lnTo>
                    <a:pt x="1637445" y="0"/>
                  </a:lnTo>
                  <a:lnTo>
                    <a:pt x="1652509" y="0"/>
                  </a:lnTo>
                  <a:lnTo>
                    <a:pt x="1659526" y="0"/>
                  </a:lnTo>
                  <a:lnTo>
                    <a:pt x="1661950" y="0"/>
                  </a:lnTo>
                  <a:lnTo>
                    <a:pt x="1664952" y="0"/>
                  </a:lnTo>
                  <a:lnTo>
                    <a:pt x="1667212" y="0"/>
                  </a:lnTo>
                  <a:lnTo>
                    <a:pt x="1685087" y="0"/>
                  </a:lnTo>
                  <a:lnTo>
                    <a:pt x="1689591" y="0"/>
                  </a:lnTo>
                  <a:lnTo>
                    <a:pt x="1694626" y="0"/>
                  </a:lnTo>
                  <a:lnTo>
                    <a:pt x="1697276" y="0"/>
                  </a:lnTo>
                  <a:lnTo>
                    <a:pt x="1698000" y="0"/>
                  </a:lnTo>
                  <a:lnTo>
                    <a:pt x="1704688" y="0"/>
                  </a:lnTo>
                  <a:lnTo>
                    <a:pt x="1707488" y="0"/>
                  </a:lnTo>
                  <a:lnTo>
                    <a:pt x="1710963" y="0"/>
                  </a:lnTo>
                  <a:lnTo>
                    <a:pt x="1715151" y="0"/>
                  </a:lnTo>
                  <a:lnTo>
                    <a:pt x="1721928" y="0"/>
                  </a:lnTo>
                  <a:lnTo>
                    <a:pt x="1734603" y="0"/>
                  </a:lnTo>
                  <a:lnTo>
                    <a:pt x="1735025" y="0"/>
                  </a:lnTo>
                  <a:lnTo>
                    <a:pt x="1735558" y="0"/>
                  </a:lnTo>
                  <a:lnTo>
                    <a:pt x="1736094" y="0"/>
                  </a:lnTo>
                  <a:lnTo>
                    <a:pt x="1737552" y="0"/>
                  </a:lnTo>
                  <a:lnTo>
                    <a:pt x="1741027" y="0"/>
                  </a:lnTo>
                  <a:lnTo>
                    <a:pt x="1747046" y="0"/>
                  </a:lnTo>
                  <a:lnTo>
                    <a:pt x="1748537" y="0"/>
                  </a:lnTo>
                  <a:lnTo>
                    <a:pt x="1753052" y="0"/>
                  </a:lnTo>
                  <a:lnTo>
                    <a:pt x="1757499" y="0"/>
                  </a:lnTo>
                  <a:lnTo>
                    <a:pt x="1764668" y="0"/>
                  </a:lnTo>
                  <a:lnTo>
                    <a:pt x="1765089" y="0"/>
                  </a:lnTo>
                  <a:lnTo>
                    <a:pt x="1765214" y="0"/>
                  </a:lnTo>
                  <a:lnTo>
                    <a:pt x="1770320" y="0"/>
                  </a:lnTo>
                  <a:lnTo>
                    <a:pt x="1777110" y="0"/>
                  </a:lnTo>
                  <a:lnTo>
                    <a:pt x="1779774" y="0"/>
                  </a:lnTo>
                  <a:lnTo>
                    <a:pt x="1792721" y="0"/>
                  </a:lnTo>
                  <a:lnTo>
                    <a:pt x="1794981" y="0"/>
                  </a:lnTo>
                  <a:lnTo>
                    <a:pt x="1825045" y="0"/>
                  </a:lnTo>
                  <a:lnTo>
                    <a:pt x="1825769" y="0"/>
                  </a:lnTo>
                  <a:lnTo>
                    <a:pt x="1838732" y="0"/>
                  </a:lnTo>
                  <a:lnTo>
                    <a:pt x="1845818" y="0"/>
                  </a:lnTo>
                  <a:lnTo>
                    <a:pt x="1849697" y="0"/>
                  </a:lnTo>
                  <a:lnTo>
                    <a:pt x="1852412" y="0"/>
                  </a:lnTo>
                  <a:lnTo>
                    <a:pt x="1853903" y="0"/>
                  </a:lnTo>
                  <a:lnTo>
                    <a:pt x="1863327" y="0"/>
                  </a:lnTo>
                  <a:lnTo>
                    <a:pt x="1868796" y="0"/>
                  </a:lnTo>
                  <a:lnTo>
                    <a:pt x="1874815" y="0"/>
                  </a:lnTo>
                  <a:lnTo>
                    <a:pt x="1876306" y="0"/>
                  </a:lnTo>
                  <a:lnTo>
                    <a:pt x="1880821" y="0"/>
                  </a:lnTo>
                  <a:lnTo>
                    <a:pt x="1882477" y="0"/>
                  </a:lnTo>
                  <a:lnTo>
                    <a:pt x="1883936" y="0"/>
                  </a:lnTo>
                  <a:lnTo>
                    <a:pt x="1885268" y="0"/>
                  </a:lnTo>
                  <a:lnTo>
                    <a:pt x="1896427" y="0"/>
                  </a:lnTo>
                  <a:lnTo>
                    <a:pt x="1898089" y="0"/>
                  </a:lnTo>
                  <a:lnTo>
                    <a:pt x="1904879" y="0"/>
                  </a:lnTo>
                  <a:lnTo>
                    <a:pt x="1907543" y="0"/>
                  </a:lnTo>
                  <a:lnTo>
                    <a:pt x="1911018" y="0"/>
                  </a:lnTo>
                  <a:lnTo>
                    <a:pt x="1919986" y="0"/>
                  </a:lnTo>
                  <a:lnTo>
                    <a:pt x="1927124" y="0"/>
                  </a:lnTo>
                  <a:lnTo>
                    <a:pt x="1927489" y="0"/>
                  </a:lnTo>
                  <a:lnTo>
                    <a:pt x="1927911" y="0"/>
                  </a:lnTo>
                  <a:lnTo>
                    <a:pt x="1929402" y="0"/>
                  </a:lnTo>
                  <a:lnTo>
                    <a:pt x="1946726" y="0"/>
                  </a:lnTo>
                  <a:lnTo>
                    <a:pt x="1949525" y="0"/>
                  </a:lnTo>
                  <a:lnTo>
                    <a:pt x="1957554" y="0"/>
                  </a:lnTo>
                  <a:lnTo>
                    <a:pt x="1957975" y="0"/>
                  </a:lnTo>
                  <a:lnTo>
                    <a:pt x="1973587" y="0"/>
                  </a:lnTo>
                  <a:lnTo>
                    <a:pt x="1978520" y="0"/>
                  </a:lnTo>
                  <a:lnTo>
                    <a:pt x="1980012" y="0"/>
                  </a:lnTo>
                  <a:lnTo>
                    <a:pt x="1980181" y="0"/>
                  </a:lnTo>
                  <a:lnTo>
                    <a:pt x="1981672" y="0"/>
                  </a:lnTo>
                  <a:lnTo>
                    <a:pt x="2008585" y="0"/>
                  </a:lnTo>
                  <a:lnTo>
                    <a:pt x="2009218" y="0"/>
                  </a:lnTo>
                  <a:lnTo>
                    <a:pt x="2010246" y="0"/>
                  </a:lnTo>
                  <a:lnTo>
                    <a:pt x="2010709" y="0"/>
                  </a:lnTo>
                  <a:lnTo>
                    <a:pt x="2011705" y="0"/>
                  </a:lnTo>
                  <a:lnTo>
                    <a:pt x="2024147" y="0"/>
                  </a:lnTo>
                  <a:lnTo>
                    <a:pt x="2024196" y="0"/>
                  </a:lnTo>
                  <a:lnTo>
                    <a:pt x="2024981" y="0"/>
                  </a:lnTo>
                  <a:lnTo>
                    <a:pt x="2025353" y="0"/>
                  </a:lnTo>
                  <a:lnTo>
                    <a:pt x="2026473" y="0"/>
                  </a:lnTo>
                  <a:lnTo>
                    <a:pt x="2031619" y="0"/>
                  </a:lnTo>
                  <a:lnTo>
                    <a:pt x="2033110" y="0"/>
                  </a:lnTo>
                  <a:lnTo>
                    <a:pt x="2038787" y="0"/>
                  </a:lnTo>
                  <a:lnTo>
                    <a:pt x="2039282" y="0"/>
                  </a:lnTo>
                  <a:lnTo>
                    <a:pt x="2047755" y="0"/>
                  </a:lnTo>
                  <a:lnTo>
                    <a:pt x="2051230" y="0"/>
                  </a:lnTo>
                  <a:lnTo>
                    <a:pt x="2054893" y="0"/>
                  </a:lnTo>
                  <a:lnTo>
                    <a:pt x="2055046" y="0"/>
                  </a:lnTo>
                  <a:lnTo>
                    <a:pt x="2055258" y="0"/>
                  </a:lnTo>
                  <a:lnTo>
                    <a:pt x="2055680" y="0"/>
                  </a:lnTo>
                  <a:lnTo>
                    <a:pt x="2057171" y="0"/>
                  </a:lnTo>
                  <a:lnTo>
                    <a:pt x="2061683" y="0"/>
                  </a:lnTo>
                  <a:lnTo>
                    <a:pt x="2067702" y="0"/>
                  </a:lnTo>
                  <a:lnTo>
                    <a:pt x="2074495" y="0"/>
                  </a:lnTo>
                  <a:lnTo>
                    <a:pt x="2077294" y="0"/>
                  </a:lnTo>
                  <a:lnTo>
                    <a:pt x="2084504" y="0"/>
                  </a:lnTo>
                  <a:lnTo>
                    <a:pt x="2085323" y="0"/>
                  </a:lnTo>
                  <a:lnTo>
                    <a:pt x="2085744" y="0"/>
                  </a:lnTo>
                  <a:lnTo>
                    <a:pt x="2097766" y="0"/>
                  </a:lnTo>
                  <a:lnTo>
                    <a:pt x="2106289" y="0"/>
                  </a:lnTo>
                  <a:lnTo>
                    <a:pt x="2107781" y="0"/>
                  </a:lnTo>
                  <a:lnTo>
                    <a:pt x="2128956" y="0"/>
                  </a:lnTo>
                  <a:lnTo>
                    <a:pt x="2129514" y="0"/>
                  </a:lnTo>
                  <a:lnTo>
                    <a:pt x="2136354" y="0"/>
                  </a:lnTo>
                  <a:lnTo>
                    <a:pt x="2136987" y="0"/>
                  </a:lnTo>
                  <a:lnTo>
                    <a:pt x="2138478" y="0"/>
                  </a:lnTo>
                  <a:lnTo>
                    <a:pt x="2151916" y="0"/>
                  </a:lnTo>
                  <a:lnTo>
                    <a:pt x="2152750" y="0"/>
                  </a:lnTo>
                  <a:lnTo>
                    <a:pt x="2153122" y="0"/>
                  </a:lnTo>
                  <a:lnTo>
                    <a:pt x="2154242" y="0"/>
                  </a:lnTo>
                  <a:lnTo>
                    <a:pt x="2156597" y="0"/>
                  </a:lnTo>
                  <a:lnTo>
                    <a:pt x="2159388" y="0"/>
                  </a:lnTo>
                  <a:lnTo>
                    <a:pt x="2160879" y="0"/>
                  </a:lnTo>
                  <a:lnTo>
                    <a:pt x="2161633" y="0"/>
                  </a:lnTo>
                  <a:lnTo>
                    <a:pt x="2167051" y="0"/>
                  </a:lnTo>
                  <a:lnTo>
                    <a:pt x="2178999" y="0"/>
                  </a:lnTo>
                  <a:lnTo>
                    <a:pt x="2182158" y="0"/>
                  </a:lnTo>
                  <a:lnTo>
                    <a:pt x="2182815" y="0"/>
                  </a:lnTo>
                  <a:lnTo>
                    <a:pt x="2188666" y="0"/>
                  </a:lnTo>
                  <a:lnTo>
                    <a:pt x="2189452" y="0"/>
                  </a:lnTo>
                  <a:lnTo>
                    <a:pt x="2191697" y="0"/>
                  </a:lnTo>
                  <a:lnTo>
                    <a:pt x="2195471" y="0"/>
                  </a:lnTo>
                  <a:lnTo>
                    <a:pt x="2201759" y="0"/>
                  </a:lnTo>
                  <a:lnTo>
                    <a:pt x="2203100" y="0"/>
                  </a:lnTo>
                  <a:lnTo>
                    <a:pt x="2204559" y="0"/>
                  </a:lnTo>
                  <a:lnTo>
                    <a:pt x="2204591" y="0"/>
                  </a:lnTo>
                  <a:lnTo>
                    <a:pt x="2212273" y="0"/>
                  </a:lnTo>
                  <a:lnTo>
                    <a:pt x="2225535" y="0"/>
                  </a:lnTo>
                  <a:lnTo>
                    <a:pt x="2231674" y="0"/>
                  </a:lnTo>
                  <a:lnTo>
                    <a:pt x="2232096" y="0"/>
                  </a:lnTo>
                  <a:lnTo>
                    <a:pt x="2232220" y="0"/>
                  </a:lnTo>
                  <a:lnTo>
                    <a:pt x="2233118" y="0"/>
                  </a:lnTo>
                  <a:lnTo>
                    <a:pt x="2233165" y="0"/>
                  </a:lnTo>
                  <a:lnTo>
                    <a:pt x="2256725" y="0"/>
                  </a:lnTo>
                  <a:lnTo>
                    <a:pt x="2257283" y="0"/>
                  </a:lnTo>
                  <a:lnTo>
                    <a:pt x="2262285" y="0"/>
                  </a:lnTo>
                  <a:lnTo>
                    <a:pt x="2284366" y="0"/>
                  </a:lnTo>
                  <a:lnTo>
                    <a:pt x="2289402" y="0"/>
                  </a:lnTo>
                  <a:lnTo>
                    <a:pt x="2292052" y="0"/>
                  </a:lnTo>
                  <a:lnTo>
                    <a:pt x="2299271" y="0"/>
                  </a:lnTo>
                  <a:lnTo>
                    <a:pt x="2308721" y="0"/>
                  </a:lnTo>
                  <a:lnTo>
                    <a:pt x="2309927" y="0"/>
                  </a:lnTo>
                  <a:lnTo>
                    <a:pt x="2316435" y="0"/>
                  </a:lnTo>
                  <a:lnTo>
                    <a:pt x="2316703" y="0"/>
                  </a:lnTo>
                  <a:lnTo>
                    <a:pt x="2319466" y="0"/>
                  </a:lnTo>
                  <a:lnTo>
                    <a:pt x="2322840" y="0"/>
                  </a:lnTo>
                  <a:lnTo>
                    <a:pt x="2329528" y="0"/>
                  </a:lnTo>
                  <a:lnTo>
                    <a:pt x="2330869" y="0"/>
                  </a:lnTo>
                  <a:lnTo>
                    <a:pt x="2332328" y="0"/>
                  </a:lnTo>
                  <a:lnTo>
                    <a:pt x="2332360" y="0"/>
                  </a:lnTo>
                  <a:lnTo>
                    <a:pt x="2335803" y="0"/>
                  </a:lnTo>
                  <a:lnTo>
                    <a:pt x="2343312" y="0"/>
                  </a:lnTo>
                  <a:lnTo>
                    <a:pt x="2344804" y="0"/>
                  </a:lnTo>
                  <a:lnTo>
                    <a:pt x="2346768" y="0"/>
                  </a:lnTo>
                  <a:lnTo>
                    <a:pt x="2347827" y="0"/>
                  </a:lnTo>
                  <a:lnTo>
                    <a:pt x="2352274" y="0"/>
                  </a:lnTo>
                  <a:lnTo>
                    <a:pt x="2359443" y="0"/>
                  </a:lnTo>
                  <a:lnTo>
                    <a:pt x="2359865" y="0"/>
                  </a:lnTo>
                  <a:lnTo>
                    <a:pt x="2359989" y="0"/>
                  </a:lnTo>
                  <a:lnTo>
                    <a:pt x="2360887" y="0"/>
                  </a:lnTo>
                  <a:lnTo>
                    <a:pt x="2360934" y="0"/>
                  </a:lnTo>
                  <a:lnTo>
                    <a:pt x="2371886" y="0"/>
                  </a:lnTo>
                  <a:lnTo>
                    <a:pt x="2373377" y="0"/>
                  </a:lnTo>
                  <a:lnTo>
                    <a:pt x="2377892" y="0"/>
                  </a:lnTo>
                  <a:cubicBezTo>
                    <a:pt x="2382339" y="0"/>
                    <a:pt x="2382339" y="0"/>
                    <a:pt x="2382339" y="0"/>
                  </a:cubicBezTo>
                  <a:lnTo>
                    <a:pt x="2390054" y="0"/>
                  </a:lnTo>
                  <a:lnTo>
                    <a:pt x="2419821" y="0"/>
                  </a:lnTo>
                  <a:lnTo>
                    <a:pt x="2427040" y="0"/>
                  </a:lnTo>
                  <a:lnTo>
                    <a:pt x="2436490" y="0"/>
                  </a:lnTo>
                  <a:lnTo>
                    <a:pt x="2444472" y="0"/>
                  </a:lnTo>
                  <a:lnTo>
                    <a:pt x="2448678" y="0"/>
                  </a:lnTo>
                  <a:lnTo>
                    <a:pt x="2450171" y="0"/>
                  </a:lnTo>
                  <a:lnTo>
                    <a:pt x="2450609" y="0"/>
                  </a:lnTo>
                  <a:lnTo>
                    <a:pt x="2463572" y="0"/>
                  </a:lnTo>
                  <a:lnTo>
                    <a:pt x="2471081" y="0"/>
                  </a:lnTo>
                  <a:lnTo>
                    <a:pt x="2472573" y="0"/>
                  </a:lnTo>
                  <a:lnTo>
                    <a:pt x="2474537" y="0"/>
                  </a:lnTo>
                  <a:lnTo>
                    <a:pt x="2475596" y="0"/>
                  </a:lnTo>
                  <a:lnTo>
                    <a:pt x="2477252" y="0"/>
                  </a:lnTo>
                  <a:lnTo>
                    <a:pt x="2478712" y="0"/>
                  </a:lnTo>
                  <a:lnTo>
                    <a:pt x="2478743" y="0"/>
                  </a:lnTo>
                  <a:lnTo>
                    <a:pt x="2480043" y="0"/>
                  </a:lnTo>
                  <a:lnTo>
                    <a:pt x="2499655" y="0"/>
                  </a:lnTo>
                  <a:lnTo>
                    <a:pt x="2501146" y="0"/>
                  </a:lnTo>
                  <a:lnTo>
                    <a:pt x="2505661" y="0"/>
                  </a:lnTo>
                  <a:lnTo>
                    <a:pt x="2508776" y="0"/>
                  </a:lnTo>
                  <a:lnTo>
                    <a:pt x="2510108" y="0"/>
                  </a:lnTo>
                  <a:lnTo>
                    <a:pt x="2524178" y="0"/>
                  </a:lnTo>
                  <a:lnTo>
                    <a:pt x="2525248" y="0"/>
                  </a:lnTo>
                  <a:lnTo>
                    <a:pt x="2525669" y="0"/>
                  </a:lnTo>
                  <a:lnTo>
                    <a:pt x="2552329" y="0"/>
                  </a:lnTo>
                  <a:lnTo>
                    <a:pt x="2552751" y="0"/>
                  </a:lnTo>
                  <a:lnTo>
                    <a:pt x="2554242" y="0"/>
                  </a:lnTo>
                  <a:lnTo>
                    <a:pt x="2574787" y="0"/>
                  </a:lnTo>
                  <a:lnTo>
                    <a:pt x="2576279" y="0"/>
                  </a:lnTo>
                  <a:lnTo>
                    <a:pt x="2576447" y="0"/>
                  </a:lnTo>
                  <a:lnTo>
                    <a:pt x="2577940" y="0"/>
                  </a:lnTo>
                  <a:lnTo>
                    <a:pt x="2603360" y="0"/>
                  </a:lnTo>
                  <a:lnTo>
                    <a:pt x="2604852" y="0"/>
                  </a:lnTo>
                  <a:lnTo>
                    <a:pt x="2605021" y="0"/>
                  </a:lnTo>
                  <a:lnTo>
                    <a:pt x="2605484" y="0"/>
                  </a:lnTo>
                  <a:lnTo>
                    <a:pt x="2606481" y="0"/>
                  </a:lnTo>
                  <a:lnTo>
                    <a:pt x="2606512" y="0"/>
                  </a:lnTo>
                  <a:lnTo>
                    <a:pt x="2606976" y="0"/>
                  </a:lnTo>
                  <a:lnTo>
                    <a:pt x="2618923" y="0"/>
                  </a:lnTo>
                  <a:lnTo>
                    <a:pt x="2621248" y="0"/>
                  </a:lnTo>
                  <a:lnTo>
                    <a:pt x="2622740" y="0"/>
                  </a:lnTo>
                  <a:lnTo>
                    <a:pt x="2627885" y="0"/>
                  </a:lnTo>
                  <a:lnTo>
                    <a:pt x="2629377" y="0"/>
                  </a:lnTo>
                  <a:lnTo>
                    <a:pt x="2634058" y="0"/>
                  </a:lnTo>
                  <a:lnTo>
                    <a:pt x="2635549" y="0"/>
                  </a:lnTo>
                  <a:lnTo>
                    <a:pt x="2636545" y="0"/>
                  </a:lnTo>
                  <a:lnTo>
                    <a:pt x="2648987" y="0"/>
                  </a:lnTo>
                  <a:lnTo>
                    <a:pt x="2649821" y="0"/>
                  </a:lnTo>
                  <a:lnTo>
                    <a:pt x="2651313" y="0"/>
                  </a:lnTo>
                  <a:lnTo>
                    <a:pt x="2651947" y="0"/>
                  </a:lnTo>
                  <a:lnTo>
                    <a:pt x="2653017" y="0"/>
                  </a:lnTo>
                  <a:lnTo>
                    <a:pt x="2653438" y="0"/>
                  </a:lnTo>
                  <a:lnTo>
                    <a:pt x="2656459" y="0"/>
                  </a:lnTo>
                  <a:lnTo>
                    <a:pt x="2657950" y="0"/>
                  </a:lnTo>
                  <a:lnTo>
                    <a:pt x="2665460" y="0"/>
                  </a:lnTo>
                  <a:lnTo>
                    <a:pt x="2680098" y="0"/>
                  </a:lnTo>
                  <a:lnTo>
                    <a:pt x="2680520" y="0"/>
                  </a:lnTo>
                  <a:lnTo>
                    <a:pt x="2682011" y="0"/>
                  </a:lnTo>
                  <a:lnTo>
                    <a:pt x="2692542" y="0"/>
                  </a:lnTo>
                  <a:lnTo>
                    <a:pt x="2702556" y="0"/>
                  </a:lnTo>
                  <a:lnTo>
                    <a:pt x="2704048" y="0"/>
                  </a:lnTo>
                  <a:lnTo>
                    <a:pt x="2724289" y="0"/>
                  </a:lnTo>
                  <a:lnTo>
                    <a:pt x="2731129" y="0"/>
                  </a:lnTo>
                  <a:lnTo>
                    <a:pt x="2732621" y="0"/>
                  </a:lnTo>
                  <a:lnTo>
                    <a:pt x="2733253" y="0"/>
                  </a:lnTo>
                  <a:lnTo>
                    <a:pt x="2734745" y="0"/>
                  </a:lnTo>
                  <a:lnTo>
                    <a:pt x="2746692" y="0"/>
                  </a:lnTo>
                  <a:lnTo>
                    <a:pt x="2749017" y="0"/>
                  </a:lnTo>
                  <a:lnTo>
                    <a:pt x="2750509" y="0"/>
                  </a:lnTo>
                  <a:lnTo>
                    <a:pt x="2754354" y="0"/>
                  </a:lnTo>
                  <a:lnTo>
                    <a:pt x="2755654" y="0"/>
                  </a:lnTo>
                  <a:lnTo>
                    <a:pt x="2757146" y="0"/>
                  </a:lnTo>
                  <a:lnTo>
                    <a:pt x="2761827" y="0"/>
                  </a:lnTo>
                  <a:lnTo>
                    <a:pt x="2763318" y="0"/>
                  </a:lnTo>
                  <a:lnTo>
                    <a:pt x="2776756" y="0"/>
                  </a:lnTo>
                  <a:lnTo>
                    <a:pt x="2777590" y="0"/>
                  </a:lnTo>
                  <a:lnTo>
                    <a:pt x="2779082" y="0"/>
                  </a:lnTo>
                  <a:lnTo>
                    <a:pt x="2783442" y="0"/>
                  </a:lnTo>
                  <a:lnTo>
                    <a:pt x="2784228" y="0"/>
                  </a:lnTo>
                  <a:lnTo>
                    <a:pt x="2785719" y="0"/>
                  </a:lnTo>
                  <a:lnTo>
                    <a:pt x="2786473" y="0"/>
                  </a:lnTo>
                  <a:lnTo>
                    <a:pt x="2793229" y="0"/>
                  </a:lnTo>
                  <a:lnTo>
                    <a:pt x="2799367" y="0"/>
                  </a:lnTo>
                  <a:lnTo>
                    <a:pt x="2813506" y="0"/>
                  </a:lnTo>
                  <a:lnTo>
                    <a:pt x="2820311" y="0"/>
                  </a:lnTo>
                  <a:lnTo>
                    <a:pt x="2827893" y="0"/>
                  </a:lnTo>
                  <a:lnTo>
                    <a:pt x="2827940" y="0"/>
                  </a:lnTo>
                  <a:lnTo>
                    <a:pt x="2829431" y="0"/>
                  </a:lnTo>
                  <a:lnTo>
                    <a:pt x="2829978" y="0"/>
                  </a:lnTo>
                  <a:lnTo>
                    <a:pt x="2852058" y="0"/>
                  </a:lnTo>
                  <a:lnTo>
                    <a:pt x="2857060" y="0"/>
                  </a:lnTo>
                  <a:lnTo>
                    <a:pt x="2857958" y="0"/>
                  </a:lnTo>
                  <a:lnTo>
                    <a:pt x="2871601" y="0"/>
                  </a:lnTo>
                  <a:lnTo>
                    <a:pt x="2882123" y="0"/>
                  </a:lnTo>
                  <a:lnTo>
                    <a:pt x="2894046" y="0"/>
                  </a:lnTo>
                  <a:lnTo>
                    <a:pt x="2903496" y="0"/>
                  </a:lnTo>
                  <a:lnTo>
                    <a:pt x="2911211" y="0"/>
                  </a:lnTo>
                  <a:lnTo>
                    <a:pt x="2914242" y="0"/>
                  </a:lnTo>
                  <a:lnTo>
                    <a:pt x="2914461" y="0"/>
                  </a:lnTo>
                  <a:lnTo>
                    <a:pt x="2924111" y="0"/>
                  </a:lnTo>
                  <a:lnTo>
                    <a:pt x="2927136" y="0"/>
                  </a:lnTo>
                  <a:lnTo>
                    <a:pt x="2933561" y="0"/>
                  </a:lnTo>
                  <a:lnTo>
                    <a:pt x="2939580" y="0"/>
                  </a:lnTo>
                  <a:lnTo>
                    <a:pt x="2941275" y="0"/>
                  </a:lnTo>
                  <a:lnTo>
                    <a:pt x="2941543" y="0"/>
                  </a:lnTo>
                  <a:lnTo>
                    <a:pt x="2945586" y="0"/>
                  </a:lnTo>
                  <a:lnTo>
                    <a:pt x="2950032" y="0"/>
                  </a:lnTo>
                  <a:lnTo>
                    <a:pt x="2955662" y="0"/>
                  </a:lnTo>
                  <a:lnTo>
                    <a:pt x="2955709" y="0"/>
                  </a:lnTo>
                  <a:lnTo>
                    <a:pt x="2957200" y="0"/>
                  </a:lnTo>
                  <a:lnTo>
                    <a:pt x="2957747" y="0"/>
                  </a:lnTo>
                  <a:lnTo>
                    <a:pt x="2968152" y="0"/>
                  </a:lnTo>
                  <a:lnTo>
                    <a:pt x="2969644" y="0"/>
                  </a:lnTo>
                  <a:lnTo>
                    <a:pt x="2972667" y="0"/>
                  </a:lnTo>
                  <a:lnTo>
                    <a:pt x="2977114" y="0"/>
                  </a:lnTo>
                  <a:lnTo>
                    <a:pt x="2984829" y="0"/>
                  </a:lnTo>
                  <a:lnTo>
                    <a:pt x="2985727" y="0"/>
                  </a:lnTo>
                  <a:lnTo>
                    <a:pt x="2999370" y="0"/>
                  </a:lnTo>
                  <a:lnTo>
                    <a:pt x="3021815" y="0"/>
                  </a:lnTo>
                  <a:lnTo>
                    <a:pt x="3031265" y="0"/>
                  </a:lnTo>
                  <a:lnTo>
                    <a:pt x="3042230" y="0"/>
                  </a:lnTo>
                  <a:lnTo>
                    <a:pt x="3044946" y="0"/>
                  </a:lnTo>
                  <a:lnTo>
                    <a:pt x="3051880" y="0"/>
                  </a:lnTo>
                  <a:lnTo>
                    <a:pt x="3061330" y="0"/>
                  </a:lnTo>
                  <a:lnTo>
                    <a:pt x="3067349" y="0"/>
                  </a:lnTo>
                  <a:lnTo>
                    <a:pt x="3069312" y="0"/>
                  </a:lnTo>
                  <a:lnTo>
                    <a:pt x="3073355" y="0"/>
                  </a:lnTo>
                  <a:lnTo>
                    <a:pt x="3073518" y="0"/>
                  </a:lnTo>
                  <a:lnTo>
                    <a:pt x="3075011" y="0"/>
                  </a:lnTo>
                  <a:lnTo>
                    <a:pt x="3077801" y="0"/>
                  </a:lnTo>
                  <a:lnTo>
                    <a:pt x="3095921" y="0"/>
                  </a:lnTo>
                  <a:lnTo>
                    <a:pt x="3097413" y="0"/>
                  </a:lnTo>
                  <a:lnTo>
                    <a:pt x="3100436" y="0"/>
                  </a:lnTo>
                  <a:lnTo>
                    <a:pt x="3103552" y="0"/>
                  </a:lnTo>
                  <a:lnTo>
                    <a:pt x="3104883" y="0"/>
                  </a:lnTo>
                  <a:lnTo>
                    <a:pt x="3120023" y="0"/>
                  </a:lnTo>
                  <a:lnTo>
                    <a:pt x="3120445" y="0"/>
                  </a:lnTo>
                  <a:lnTo>
                    <a:pt x="3149018" y="0"/>
                  </a:lnTo>
                  <a:lnTo>
                    <a:pt x="3150088" y="0"/>
                  </a:lnTo>
                  <a:lnTo>
                    <a:pt x="3150509" y="0"/>
                  </a:lnTo>
                  <a:lnTo>
                    <a:pt x="3171054" y="0"/>
                  </a:lnTo>
                  <a:lnTo>
                    <a:pt x="3172715" y="0"/>
                  </a:lnTo>
                  <a:lnTo>
                    <a:pt x="3199627" y="0"/>
                  </a:lnTo>
                  <a:lnTo>
                    <a:pt x="3201119" y="0"/>
                  </a:lnTo>
                  <a:lnTo>
                    <a:pt x="3201287" y="0"/>
                  </a:lnTo>
                  <a:lnTo>
                    <a:pt x="3201751" y="0"/>
                  </a:lnTo>
                  <a:lnTo>
                    <a:pt x="3202780" y="0"/>
                  </a:lnTo>
                  <a:lnTo>
                    <a:pt x="3217515" y="0"/>
                  </a:lnTo>
                  <a:lnTo>
                    <a:pt x="3224152" y="0"/>
                  </a:lnTo>
                  <a:lnTo>
                    <a:pt x="3230324" y="0"/>
                  </a:lnTo>
                  <a:lnTo>
                    <a:pt x="3231321" y="0"/>
                  </a:lnTo>
                  <a:lnTo>
                    <a:pt x="3231816" y="0"/>
                  </a:lnTo>
                  <a:lnTo>
                    <a:pt x="3243763" y="0"/>
                  </a:lnTo>
                  <a:lnTo>
                    <a:pt x="3246088" y="0"/>
                  </a:lnTo>
                  <a:lnTo>
                    <a:pt x="3247580" y="0"/>
                  </a:lnTo>
                  <a:lnTo>
                    <a:pt x="3247792" y="0"/>
                  </a:lnTo>
                  <a:lnTo>
                    <a:pt x="3248214" y="0"/>
                  </a:lnTo>
                  <a:lnTo>
                    <a:pt x="3252725" y="0"/>
                  </a:lnTo>
                  <a:lnTo>
                    <a:pt x="3254217" y="0"/>
                  </a:lnTo>
                  <a:lnTo>
                    <a:pt x="3260235" y="0"/>
                  </a:lnTo>
                  <a:lnTo>
                    <a:pt x="3276787" y="0"/>
                  </a:lnTo>
                  <a:lnTo>
                    <a:pt x="3277857" y="0"/>
                  </a:lnTo>
                  <a:lnTo>
                    <a:pt x="3278278" y="0"/>
                  </a:lnTo>
                  <a:lnTo>
                    <a:pt x="3290300" y="0"/>
                  </a:lnTo>
                  <a:lnTo>
                    <a:pt x="3298823" y="0"/>
                  </a:lnTo>
                  <a:lnTo>
                    <a:pt x="3327396" y="0"/>
                  </a:lnTo>
                  <a:lnTo>
                    <a:pt x="3328888" y="0"/>
                  </a:lnTo>
                  <a:lnTo>
                    <a:pt x="3329520" y="0"/>
                  </a:lnTo>
                  <a:lnTo>
                    <a:pt x="3345284" y="0"/>
                  </a:lnTo>
                  <a:lnTo>
                    <a:pt x="3349129" y="0"/>
                  </a:lnTo>
                  <a:lnTo>
                    <a:pt x="3351921" y="0"/>
                  </a:lnTo>
                  <a:lnTo>
                    <a:pt x="3358093" y="0"/>
                  </a:lnTo>
                  <a:lnTo>
                    <a:pt x="3359585" y="0"/>
                  </a:lnTo>
                  <a:lnTo>
                    <a:pt x="3371532" y="0"/>
                  </a:lnTo>
                  <a:lnTo>
                    <a:pt x="3373857" y="0"/>
                  </a:lnTo>
                  <a:lnTo>
                    <a:pt x="3375349" y="0"/>
                  </a:lnTo>
                  <a:lnTo>
                    <a:pt x="3380494" y="0"/>
                  </a:lnTo>
                  <a:lnTo>
                    <a:pt x="3381986" y="0"/>
                  </a:lnTo>
                  <a:lnTo>
                    <a:pt x="3388004" y="0"/>
                  </a:lnTo>
                  <a:lnTo>
                    <a:pt x="3408282" y="0"/>
                  </a:lnTo>
                  <a:lnTo>
                    <a:pt x="3418069" y="0"/>
                  </a:lnTo>
                  <a:lnTo>
                    <a:pt x="3424207" y="0"/>
                  </a:lnTo>
                  <a:lnTo>
                    <a:pt x="3424753" y="0"/>
                  </a:lnTo>
                  <a:lnTo>
                    <a:pt x="3452733" y="0"/>
                  </a:lnTo>
                  <a:lnTo>
                    <a:pt x="3454818" y="0"/>
                  </a:lnTo>
                  <a:lnTo>
                    <a:pt x="3476898" y="0"/>
                  </a:lnTo>
                  <a:lnTo>
                    <a:pt x="3496441" y="0"/>
                  </a:lnTo>
                  <a:lnTo>
                    <a:pt x="3509236" y="0"/>
                  </a:lnTo>
                  <a:lnTo>
                    <a:pt x="3518886" y="0"/>
                  </a:lnTo>
                  <a:lnTo>
                    <a:pt x="3528336" y="0"/>
                  </a:lnTo>
                  <a:lnTo>
                    <a:pt x="3536051" y="0"/>
                  </a:lnTo>
                  <a:lnTo>
                    <a:pt x="3539301" y="0"/>
                  </a:lnTo>
                  <a:lnTo>
                    <a:pt x="3540361" y="0"/>
                  </a:lnTo>
                  <a:lnTo>
                    <a:pt x="3544807" y="0"/>
                  </a:lnTo>
                  <a:lnTo>
                    <a:pt x="3551976" y="0"/>
                  </a:lnTo>
                  <a:lnTo>
                    <a:pt x="3552522" y="0"/>
                  </a:lnTo>
                  <a:lnTo>
                    <a:pt x="3564420" y="0"/>
                  </a:lnTo>
                  <a:lnTo>
                    <a:pt x="3570426" y="0"/>
                  </a:lnTo>
                  <a:cubicBezTo>
                    <a:pt x="3574872" y="0"/>
                    <a:pt x="3574872" y="0"/>
                    <a:pt x="3574872" y="0"/>
                  </a:cubicBezTo>
                  <a:lnTo>
                    <a:pt x="3580502" y="0"/>
                  </a:lnTo>
                  <a:lnTo>
                    <a:pt x="3582587" y="0"/>
                  </a:lnTo>
                  <a:lnTo>
                    <a:pt x="3624210" y="0"/>
                  </a:lnTo>
                  <a:lnTo>
                    <a:pt x="3637005" y="0"/>
                  </a:lnTo>
                  <a:lnTo>
                    <a:pt x="3646655" y="0"/>
                  </a:lnTo>
                  <a:lnTo>
                    <a:pt x="3656105" y="0"/>
                  </a:lnTo>
                  <a:lnTo>
                    <a:pt x="3667070" y="0"/>
                  </a:lnTo>
                  <a:lnTo>
                    <a:pt x="3668130" y="0"/>
                  </a:lnTo>
                  <a:lnTo>
                    <a:pt x="3669786" y="0"/>
                  </a:lnTo>
                  <a:lnTo>
                    <a:pt x="3672576" y="0"/>
                  </a:lnTo>
                  <a:lnTo>
                    <a:pt x="3692189" y="0"/>
                  </a:lnTo>
                  <a:lnTo>
                    <a:pt x="3698195" y="0"/>
                  </a:lnTo>
                  <a:lnTo>
                    <a:pt x="3702641" y="0"/>
                  </a:lnTo>
                  <a:lnTo>
                    <a:pt x="3744863" y="0"/>
                  </a:lnTo>
                  <a:lnTo>
                    <a:pt x="3745285" y="0"/>
                  </a:lnTo>
                  <a:lnTo>
                    <a:pt x="3795894" y="0"/>
                  </a:lnTo>
                  <a:lnTo>
                    <a:pt x="3797555" y="0"/>
                  </a:lnTo>
                  <a:lnTo>
                    <a:pt x="3826591" y="0"/>
                  </a:lnTo>
                  <a:lnTo>
                    <a:pt x="3842355" y="0"/>
                  </a:lnTo>
                  <a:lnTo>
                    <a:pt x="3848992" y="0"/>
                  </a:lnTo>
                  <a:lnTo>
                    <a:pt x="3872632" y="0"/>
                  </a:lnTo>
                  <a:lnTo>
                    <a:pt x="3873054" y="0"/>
                  </a:lnTo>
                  <a:lnTo>
                    <a:pt x="3885075" y="0"/>
                  </a:lnTo>
                  <a:lnTo>
                    <a:pt x="3923663" y="0"/>
                  </a:lnTo>
                  <a:lnTo>
                    <a:pt x="3954360" y="0"/>
                  </a:lnTo>
                  <a:lnTo>
                    <a:pt x="3970124" y="0"/>
                  </a:lnTo>
                  <a:lnTo>
                    <a:pt x="3976761" y="0"/>
                  </a:lnTo>
                  <a:lnTo>
                    <a:pt x="4012844" y="0"/>
                  </a:lnTo>
                  <a:lnTo>
                    <a:pt x="4049593" y="0"/>
                  </a:lnTo>
                  <a:cubicBezTo>
                    <a:pt x="4169647" y="0"/>
                    <a:pt x="4169647" y="0"/>
                    <a:pt x="4169647" y="0"/>
                  </a:cubicBezTo>
                  <a:lnTo>
                    <a:pt x="4177362" y="0"/>
                  </a:lnTo>
                  <a:cubicBezTo>
                    <a:pt x="4297416" y="0"/>
                    <a:pt x="4297416" y="0"/>
                    <a:pt x="4297416" y="0"/>
                  </a:cubicBezTo>
                  <a:cubicBezTo>
                    <a:pt x="4327758" y="0"/>
                    <a:pt x="4364168" y="21251"/>
                    <a:pt x="4379339" y="47054"/>
                  </a:cubicBezTo>
                  <a:cubicBezTo>
                    <a:pt x="4591731" y="415146"/>
                    <a:pt x="4591731" y="415146"/>
                    <a:pt x="4591731" y="415146"/>
                  </a:cubicBezTo>
                  <a:cubicBezTo>
                    <a:pt x="4606902" y="440951"/>
                    <a:pt x="4606902" y="483452"/>
                    <a:pt x="4591731" y="509257"/>
                  </a:cubicBezTo>
                  <a:cubicBezTo>
                    <a:pt x="4379339" y="877348"/>
                    <a:pt x="4379339" y="877348"/>
                    <a:pt x="4379339" y="877348"/>
                  </a:cubicBezTo>
                  <a:cubicBezTo>
                    <a:pt x="4364168" y="903151"/>
                    <a:pt x="4327758" y="924402"/>
                    <a:pt x="4297416" y="924402"/>
                  </a:cubicBezTo>
                  <a:lnTo>
                    <a:pt x="4169647" y="924402"/>
                  </a:lnTo>
                  <a:lnTo>
                    <a:pt x="3976761" y="924402"/>
                  </a:lnTo>
                  <a:lnTo>
                    <a:pt x="3872632" y="924402"/>
                  </a:lnTo>
                  <a:lnTo>
                    <a:pt x="3848992" y="924402"/>
                  </a:lnTo>
                  <a:lnTo>
                    <a:pt x="3744863" y="924402"/>
                  </a:lnTo>
                  <a:lnTo>
                    <a:pt x="3702641" y="924402"/>
                  </a:lnTo>
                  <a:lnTo>
                    <a:pt x="3672576" y="924402"/>
                  </a:lnTo>
                  <a:lnTo>
                    <a:pt x="3656105" y="924402"/>
                  </a:lnTo>
                  <a:lnTo>
                    <a:pt x="3574872" y="924402"/>
                  </a:lnTo>
                  <a:lnTo>
                    <a:pt x="3551976" y="924402"/>
                  </a:lnTo>
                  <a:lnTo>
                    <a:pt x="3544807" y="924402"/>
                  </a:lnTo>
                  <a:lnTo>
                    <a:pt x="3528336" y="924402"/>
                  </a:lnTo>
                  <a:lnTo>
                    <a:pt x="3424207" y="924402"/>
                  </a:lnTo>
                  <a:lnTo>
                    <a:pt x="3381986" y="924402"/>
                  </a:lnTo>
                  <a:lnTo>
                    <a:pt x="3380494" y="924402"/>
                  </a:lnTo>
                  <a:lnTo>
                    <a:pt x="3351921" y="924402"/>
                  </a:lnTo>
                  <a:lnTo>
                    <a:pt x="3277857" y="924402"/>
                  </a:lnTo>
                  <a:lnTo>
                    <a:pt x="3254217" y="924402"/>
                  </a:lnTo>
                  <a:lnTo>
                    <a:pt x="3252725" y="924402"/>
                  </a:lnTo>
                  <a:lnTo>
                    <a:pt x="3247792" y="924402"/>
                  </a:lnTo>
                  <a:lnTo>
                    <a:pt x="3231321" y="924402"/>
                  </a:lnTo>
                  <a:lnTo>
                    <a:pt x="3224152" y="924402"/>
                  </a:lnTo>
                  <a:lnTo>
                    <a:pt x="3150088" y="924402"/>
                  </a:lnTo>
                  <a:lnTo>
                    <a:pt x="3120023" y="924402"/>
                  </a:lnTo>
                  <a:lnTo>
                    <a:pt x="3104883" y="924402"/>
                  </a:lnTo>
                  <a:lnTo>
                    <a:pt x="3103552" y="924402"/>
                  </a:lnTo>
                  <a:lnTo>
                    <a:pt x="3077801" y="924402"/>
                  </a:lnTo>
                  <a:lnTo>
                    <a:pt x="3061330" y="924402"/>
                  </a:lnTo>
                  <a:lnTo>
                    <a:pt x="3031265" y="924402"/>
                  </a:lnTo>
                  <a:lnTo>
                    <a:pt x="2977114" y="924402"/>
                  </a:lnTo>
                  <a:lnTo>
                    <a:pt x="2957200" y="924402"/>
                  </a:lnTo>
                  <a:lnTo>
                    <a:pt x="2955709" y="924402"/>
                  </a:lnTo>
                  <a:lnTo>
                    <a:pt x="2950032" y="924402"/>
                  </a:lnTo>
                  <a:lnTo>
                    <a:pt x="2933561" y="924402"/>
                  </a:lnTo>
                  <a:lnTo>
                    <a:pt x="2927136" y="924402"/>
                  </a:lnTo>
                  <a:lnTo>
                    <a:pt x="2903496" y="924402"/>
                  </a:lnTo>
                  <a:lnTo>
                    <a:pt x="2829431" y="924402"/>
                  </a:lnTo>
                  <a:lnTo>
                    <a:pt x="2827940" y="924402"/>
                  </a:lnTo>
                  <a:lnTo>
                    <a:pt x="2799367" y="924402"/>
                  </a:lnTo>
                  <a:lnTo>
                    <a:pt x="2785719" y="924402"/>
                  </a:lnTo>
                  <a:lnTo>
                    <a:pt x="2784228" y="924402"/>
                  </a:lnTo>
                  <a:lnTo>
                    <a:pt x="2757146" y="924402"/>
                  </a:lnTo>
                  <a:lnTo>
                    <a:pt x="2755654" y="924402"/>
                  </a:lnTo>
                  <a:lnTo>
                    <a:pt x="2680098" y="924402"/>
                  </a:lnTo>
                  <a:lnTo>
                    <a:pt x="2657950" y="924402"/>
                  </a:lnTo>
                  <a:lnTo>
                    <a:pt x="2656459" y="924402"/>
                  </a:lnTo>
                  <a:lnTo>
                    <a:pt x="2653017" y="924402"/>
                  </a:lnTo>
                  <a:lnTo>
                    <a:pt x="2636545" y="924402"/>
                  </a:lnTo>
                  <a:lnTo>
                    <a:pt x="2629377" y="924402"/>
                  </a:lnTo>
                  <a:lnTo>
                    <a:pt x="2627885" y="924402"/>
                  </a:lnTo>
                  <a:lnTo>
                    <a:pt x="2606481" y="924402"/>
                  </a:lnTo>
                  <a:lnTo>
                    <a:pt x="2552329" y="924402"/>
                  </a:lnTo>
                  <a:lnTo>
                    <a:pt x="2525248" y="924402"/>
                  </a:lnTo>
                  <a:lnTo>
                    <a:pt x="2510108" y="924402"/>
                  </a:lnTo>
                  <a:lnTo>
                    <a:pt x="2508776" y="924402"/>
                  </a:lnTo>
                  <a:lnTo>
                    <a:pt x="2480043" y="924402"/>
                  </a:lnTo>
                  <a:lnTo>
                    <a:pt x="2478712" y="924402"/>
                  </a:lnTo>
                  <a:lnTo>
                    <a:pt x="2463572" y="924402"/>
                  </a:lnTo>
                  <a:lnTo>
                    <a:pt x="2436490" y="924402"/>
                  </a:lnTo>
                  <a:lnTo>
                    <a:pt x="2382339" y="924402"/>
                  </a:lnTo>
                  <a:lnTo>
                    <a:pt x="2360934" y="924402"/>
                  </a:lnTo>
                  <a:lnTo>
                    <a:pt x="2359443" y="924402"/>
                  </a:lnTo>
                  <a:lnTo>
                    <a:pt x="2352274" y="924402"/>
                  </a:lnTo>
                  <a:lnTo>
                    <a:pt x="2335803" y="924402"/>
                  </a:lnTo>
                  <a:lnTo>
                    <a:pt x="2332360" y="924402"/>
                  </a:lnTo>
                  <a:lnTo>
                    <a:pt x="2332328" y="924402"/>
                  </a:lnTo>
                  <a:lnTo>
                    <a:pt x="2330869" y="924402"/>
                  </a:lnTo>
                  <a:lnTo>
                    <a:pt x="2308721" y="924402"/>
                  </a:lnTo>
                  <a:lnTo>
                    <a:pt x="2233165" y="924402"/>
                  </a:lnTo>
                  <a:lnTo>
                    <a:pt x="2231674" y="924402"/>
                  </a:lnTo>
                  <a:lnTo>
                    <a:pt x="2204591" y="924402"/>
                  </a:lnTo>
                  <a:lnTo>
                    <a:pt x="2204559" y="924402"/>
                  </a:lnTo>
                  <a:lnTo>
                    <a:pt x="2203100" y="924402"/>
                  </a:lnTo>
                  <a:lnTo>
                    <a:pt x="2189452" y="924402"/>
                  </a:lnTo>
                  <a:lnTo>
                    <a:pt x="2160879" y="924402"/>
                  </a:lnTo>
                  <a:lnTo>
                    <a:pt x="2159388" y="924402"/>
                  </a:lnTo>
                  <a:lnTo>
                    <a:pt x="2085323" y="924402"/>
                  </a:lnTo>
                  <a:lnTo>
                    <a:pt x="2077294" y="924402"/>
                  </a:lnTo>
                  <a:lnTo>
                    <a:pt x="2061683" y="924402"/>
                  </a:lnTo>
                  <a:lnTo>
                    <a:pt x="2055258" y="924402"/>
                  </a:lnTo>
                  <a:lnTo>
                    <a:pt x="2038787" y="924402"/>
                  </a:lnTo>
                  <a:lnTo>
                    <a:pt x="2033110" y="924402"/>
                  </a:lnTo>
                  <a:lnTo>
                    <a:pt x="2031619" y="924402"/>
                  </a:lnTo>
                  <a:lnTo>
                    <a:pt x="2011705" y="924402"/>
                  </a:lnTo>
                  <a:lnTo>
                    <a:pt x="1957554" y="924402"/>
                  </a:lnTo>
                  <a:lnTo>
                    <a:pt x="1949525" y="924402"/>
                  </a:lnTo>
                  <a:lnTo>
                    <a:pt x="1927489" y="924402"/>
                  </a:lnTo>
                  <a:lnTo>
                    <a:pt x="1911018" y="924402"/>
                  </a:lnTo>
                  <a:lnTo>
                    <a:pt x="1907543" y="924402"/>
                  </a:lnTo>
                  <a:lnTo>
                    <a:pt x="1885268" y="924402"/>
                  </a:lnTo>
                  <a:lnTo>
                    <a:pt x="1883936" y="924402"/>
                  </a:lnTo>
                  <a:lnTo>
                    <a:pt x="1868796" y="924402"/>
                  </a:lnTo>
                  <a:lnTo>
                    <a:pt x="1838732" y="924402"/>
                  </a:lnTo>
                  <a:lnTo>
                    <a:pt x="1779774" y="924402"/>
                  </a:lnTo>
                  <a:lnTo>
                    <a:pt x="1764668" y="924402"/>
                  </a:lnTo>
                  <a:lnTo>
                    <a:pt x="1757499" y="924402"/>
                  </a:lnTo>
                  <a:lnTo>
                    <a:pt x="1741027" y="924402"/>
                  </a:lnTo>
                  <a:lnTo>
                    <a:pt x="1737552" y="924402"/>
                  </a:lnTo>
                  <a:lnTo>
                    <a:pt x="1736094" y="924402"/>
                  </a:lnTo>
                  <a:lnTo>
                    <a:pt x="1734603" y="924402"/>
                  </a:lnTo>
                  <a:lnTo>
                    <a:pt x="1710963" y="924402"/>
                  </a:lnTo>
                  <a:lnTo>
                    <a:pt x="1707488" y="924402"/>
                  </a:lnTo>
                  <a:lnTo>
                    <a:pt x="1652509" y="924402"/>
                  </a:lnTo>
                  <a:lnTo>
                    <a:pt x="1636899" y="924402"/>
                  </a:lnTo>
                  <a:lnTo>
                    <a:pt x="1609783" y="924402"/>
                  </a:lnTo>
                  <a:lnTo>
                    <a:pt x="1608325" y="924402"/>
                  </a:lnTo>
                  <a:lnTo>
                    <a:pt x="1606834" y="924402"/>
                  </a:lnTo>
                  <a:lnTo>
                    <a:pt x="1579719" y="924402"/>
                  </a:lnTo>
                  <a:lnTo>
                    <a:pt x="1564612" y="924402"/>
                  </a:lnTo>
                  <a:lnTo>
                    <a:pt x="1524740" y="924402"/>
                  </a:lnTo>
                  <a:lnTo>
                    <a:pt x="1482518" y="924402"/>
                  </a:lnTo>
                  <a:lnTo>
                    <a:pt x="1460483" y="924402"/>
                  </a:lnTo>
                  <a:lnTo>
                    <a:pt x="1452454" y="924402"/>
                  </a:lnTo>
                  <a:lnTo>
                    <a:pt x="1444011" y="924402"/>
                  </a:lnTo>
                  <a:lnTo>
                    <a:pt x="1436843" y="924402"/>
                  </a:lnTo>
                  <a:lnTo>
                    <a:pt x="1413947" y="924402"/>
                  </a:lnTo>
                  <a:lnTo>
                    <a:pt x="1354749" y="924402"/>
                  </a:lnTo>
                  <a:lnTo>
                    <a:pt x="1332714" y="924402"/>
                  </a:lnTo>
                  <a:lnTo>
                    <a:pt x="1324685" y="924402"/>
                  </a:lnTo>
                  <a:lnTo>
                    <a:pt x="1316242" y="924402"/>
                  </a:lnTo>
                  <a:lnTo>
                    <a:pt x="1312767" y="924402"/>
                  </a:lnTo>
                  <a:lnTo>
                    <a:pt x="1286178" y="924402"/>
                  </a:lnTo>
                  <a:lnTo>
                    <a:pt x="1282703" y="924402"/>
                  </a:lnTo>
                  <a:lnTo>
                    <a:pt x="1243956" y="924402"/>
                  </a:lnTo>
                  <a:lnTo>
                    <a:pt x="1184998" y="924402"/>
                  </a:lnTo>
                  <a:lnTo>
                    <a:pt x="1154934" y="924402"/>
                  </a:lnTo>
                  <a:lnTo>
                    <a:pt x="1139828" y="924402"/>
                  </a:lnTo>
                  <a:lnTo>
                    <a:pt x="1116187" y="924402"/>
                  </a:lnTo>
                  <a:lnTo>
                    <a:pt x="1112712" y="924402"/>
                  </a:lnTo>
                  <a:lnTo>
                    <a:pt x="1057734" y="924402"/>
                  </a:lnTo>
                  <a:lnTo>
                    <a:pt x="1027669" y="924402"/>
                  </a:lnTo>
                  <a:lnTo>
                    <a:pt x="1012059" y="924402"/>
                  </a:lnTo>
                  <a:lnTo>
                    <a:pt x="984943" y="924402"/>
                  </a:lnTo>
                  <a:lnTo>
                    <a:pt x="929965" y="924402"/>
                  </a:lnTo>
                  <a:lnTo>
                    <a:pt x="899900" y="924402"/>
                  </a:lnTo>
                  <a:lnTo>
                    <a:pt x="857678" y="924402"/>
                  </a:lnTo>
                  <a:lnTo>
                    <a:pt x="819171" y="924402"/>
                  </a:lnTo>
                  <a:lnTo>
                    <a:pt x="729909" y="924402"/>
                  </a:lnTo>
                  <a:lnTo>
                    <a:pt x="691402" y="924402"/>
                  </a:lnTo>
                  <a:lnTo>
                    <a:pt x="687927" y="924402"/>
                  </a:lnTo>
                  <a:lnTo>
                    <a:pt x="560158" y="924402"/>
                  </a:lnTo>
                  <a:lnTo>
                    <a:pt x="432894" y="924402"/>
                  </a:lnTo>
                  <a:lnTo>
                    <a:pt x="305125" y="924402"/>
                  </a:lnTo>
                  <a:cubicBezTo>
                    <a:pt x="275541" y="924402"/>
                    <a:pt x="238373" y="903151"/>
                    <a:pt x="223202" y="877348"/>
                  </a:cubicBezTo>
                  <a:cubicBezTo>
                    <a:pt x="10809" y="509257"/>
                    <a:pt x="10809" y="509257"/>
                    <a:pt x="10809" y="509257"/>
                  </a:cubicBezTo>
                  <a:cubicBezTo>
                    <a:pt x="-3603" y="483452"/>
                    <a:pt x="-3603" y="440951"/>
                    <a:pt x="10809" y="415146"/>
                  </a:cubicBezTo>
                  <a:cubicBezTo>
                    <a:pt x="223202" y="47054"/>
                    <a:pt x="223202" y="47054"/>
                    <a:pt x="223202" y="47054"/>
                  </a:cubicBezTo>
                  <a:cubicBezTo>
                    <a:pt x="238373" y="21251"/>
                    <a:pt x="275541" y="0"/>
                    <a:pt x="305125" y="0"/>
                  </a:cubicBezTo>
                  <a:close/>
                </a:path>
              </a:pathLst>
            </a:custGeom>
            <a:solidFill>
              <a:srgbClr val="00AF92"/>
            </a:soli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160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82" name="淘宝网Chenying0907出品 23"/>
            <p:cNvSpPr txBox="1"/>
            <p:nvPr/>
          </p:nvSpPr>
          <p:spPr>
            <a:xfrm>
              <a:off x="8303215" y="1927291"/>
              <a:ext cx="2832551" cy="930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需求分析</a:t>
              </a:r>
              <a:endParaRPr lang="zh-CN" altLang="en-US" sz="1600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83" name="淘宝网Chenying0907出品 82"/>
          <p:cNvGrpSpPr/>
          <p:nvPr/>
        </p:nvGrpSpPr>
        <p:grpSpPr>
          <a:xfrm>
            <a:off x="4663999" y="1512488"/>
            <a:ext cx="565458" cy="496091"/>
            <a:chOff x="3391804" y="931026"/>
            <a:chExt cx="565458" cy="496091"/>
          </a:xfrm>
        </p:grpSpPr>
        <p:grpSp>
          <p:nvGrpSpPr>
            <p:cNvPr id="84" name="淘宝网Chenying0907出品 83"/>
            <p:cNvGrpSpPr/>
            <p:nvPr/>
          </p:nvGrpSpPr>
          <p:grpSpPr>
            <a:xfrm rot="16200000">
              <a:off x="3426487" y="896342"/>
              <a:ext cx="496091" cy="565458"/>
              <a:chOff x="8439634" y="3544648"/>
              <a:chExt cx="1611146" cy="1817848"/>
            </a:xfrm>
          </p:grpSpPr>
          <p:sp>
            <p:nvSpPr>
              <p:cNvPr id="86" name="淘宝网Chenying0907出品 5"/>
              <p:cNvSpPr/>
              <p:nvPr/>
            </p:nvSpPr>
            <p:spPr bwMode="auto">
              <a:xfrm rot="5400000">
                <a:off x="8336283" y="3647999"/>
                <a:ext cx="1817848" cy="161114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7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100000">
                      <a:schemeClr val="bg1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127000" dist="508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淘宝网Chenying0907出品 5"/>
              <p:cNvSpPr/>
              <p:nvPr/>
            </p:nvSpPr>
            <p:spPr bwMode="auto">
              <a:xfrm rot="5400000">
                <a:off x="8582835" y="3866516"/>
                <a:ext cx="1324744" cy="117411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00AF92"/>
              </a:solidFill>
              <a:ln w="1587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50800" dist="254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5" name="TextBox 174"/>
            <p:cNvSpPr txBox="1"/>
            <p:nvPr/>
          </p:nvSpPr>
          <p:spPr>
            <a:xfrm>
              <a:off x="3474868" y="993703"/>
              <a:ext cx="39933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gency FB" panose="020B0503020202020204" pitchFamily="34" charset="0"/>
                </a:rPr>
                <a:t>2</a:t>
              </a:r>
              <a:endParaRPr lang="en-US" altLang="zh-CN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88" name="淘宝网Chenying0907出品 87"/>
          <p:cNvGrpSpPr/>
          <p:nvPr/>
        </p:nvGrpSpPr>
        <p:grpSpPr>
          <a:xfrm>
            <a:off x="4859847" y="2349521"/>
            <a:ext cx="2507431" cy="440715"/>
            <a:chOff x="6977188" y="1902560"/>
            <a:chExt cx="4158578" cy="998361"/>
          </a:xfrm>
        </p:grpSpPr>
        <p:sp>
          <p:nvSpPr>
            <p:cNvPr id="89" name="淘宝网Chenying0907出品 1"/>
            <p:cNvSpPr/>
            <p:nvPr/>
          </p:nvSpPr>
          <p:spPr bwMode="auto">
            <a:xfrm>
              <a:off x="6977188" y="1902560"/>
              <a:ext cx="4158578" cy="998361"/>
            </a:xfrm>
            <a:custGeom>
              <a:avLst/>
              <a:gdLst>
                <a:gd name="connsiteX0" fmla="*/ 352810 w 4452260"/>
                <a:gd name="connsiteY0" fmla="*/ 0 h 1068867"/>
                <a:gd name="connsiteX1" fmla="*/ 636768 w 4452260"/>
                <a:gd name="connsiteY1" fmla="*/ 0 h 1068867"/>
                <a:gd name="connsiteX2" fmla="*/ 647700 w 4452260"/>
                <a:gd name="connsiteY2" fmla="*/ 0 h 1068867"/>
                <a:gd name="connsiteX3" fmla="*/ 724065 w 4452260"/>
                <a:gd name="connsiteY3" fmla="*/ 0 h 1068867"/>
                <a:gd name="connsiteX4" fmla="*/ 782584 w 4452260"/>
                <a:gd name="connsiteY4" fmla="*/ 0 h 1068867"/>
                <a:gd name="connsiteX5" fmla="*/ 799455 w 4452260"/>
                <a:gd name="connsiteY5" fmla="*/ 0 h 1068867"/>
                <a:gd name="connsiteX6" fmla="*/ 809825 w 4452260"/>
                <a:gd name="connsiteY6" fmla="*/ 0 h 1068867"/>
                <a:gd name="connsiteX7" fmla="*/ 818078 w 4452260"/>
                <a:gd name="connsiteY7" fmla="*/ 0 h 1068867"/>
                <a:gd name="connsiteX8" fmla="*/ 843980 w 4452260"/>
                <a:gd name="connsiteY8" fmla="*/ 0 h 1068867"/>
                <a:gd name="connsiteX9" fmla="*/ 931658 w 4452260"/>
                <a:gd name="connsiteY9" fmla="*/ 0 h 1068867"/>
                <a:gd name="connsiteX10" fmla="*/ 961580 w 4452260"/>
                <a:gd name="connsiteY10" fmla="*/ 0 h 1068867"/>
                <a:gd name="connsiteX11" fmla="*/ 1000055 w 4452260"/>
                <a:gd name="connsiteY11" fmla="*/ 0 h 1068867"/>
                <a:gd name="connsiteX12" fmla="*/ 1040537 w 4452260"/>
                <a:gd name="connsiteY12" fmla="*/ 0 h 1068867"/>
                <a:gd name="connsiteX13" fmla="*/ 1051453 w 4452260"/>
                <a:gd name="connsiteY13" fmla="*/ 0 h 1068867"/>
                <a:gd name="connsiteX14" fmla="*/ 1083414 w 4452260"/>
                <a:gd name="connsiteY14" fmla="*/ 0 h 1068867"/>
                <a:gd name="connsiteX15" fmla="*/ 1112969 w 4452260"/>
                <a:gd name="connsiteY15" fmla="*/ 0 h 1068867"/>
                <a:gd name="connsiteX16" fmla="*/ 1138871 w 4452260"/>
                <a:gd name="connsiteY16" fmla="*/ 0 h 1068867"/>
                <a:gd name="connsiteX17" fmla="*/ 1170224 w 4452260"/>
                <a:gd name="connsiteY17" fmla="*/ 0 h 1068867"/>
                <a:gd name="connsiteX18" fmla="*/ 1170711 w 4452260"/>
                <a:gd name="connsiteY18" fmla="*/ 0 h 1068867"/>
                <a:gd name="connsiteX19" fmla="*/ 1202662 w 4452260"/>
                <a:gd name="connsiteY19" fmla="*/ 0 h 1068867"/>
                <a:gd name="connsiteX20" fmla="*/ 1240037 w 4452260"/>
                <a:gd name="connsiteY20" fmla="*/ 0 h 1068867"/>
                <a:gd name="connsiteX21" fmla="*/ 1290626 w 4452260"/>
                <a:gd name="connsiteY21" fmla="*/ 0 h 1068867"/>
                <a:gd name="connsiteX22" fmla="*/ 1324496 w 4452260"/>
                <a:gd name="connsiteY22" fmla="*/ 0 h 1068867"/>
                <a:gd name="connsiteX23" fmla="*/ 1332348 w 4452260"/>
                <a:gd name="connsiteY23" fmla="*/ 0 h 1068867"/>
                <a:gd name="connsiteX24" fmla="*/ 1335428 w 4452260"/>
                <a:gd name="connsiteY24" fmla="*/ 0 h 1068867"/>
                <a:gd name="connsiteX25" fmla="*/ 1411793 w 4452260"/>
                <a:gd name="connsiteY25" fmla="*/ 0 h 1068867"/>
                <a:gd name="connsiteX26" fmla="*/ 1454182 w 4452260"/>
                <a:gd name="connsiteY26" fmla="*/ 0 h 1068867"/>
                <a:gd name="connsiteX27" fmla="*/ 1470312 w 4452260"/>
                <a:gd name="connsiteY27" fmla="*/ 0 h 1068867"/>
                <a:gd name="connsiteX28" fmla="*/ 1487183 w 4452260"/>
                <a:gd name="connsiteY28" fmla="*/ 0 h 1068867"/>
                <a:gd name="connsiteX29" fmla="*/ 1497552 w 4452260"/>
                <a:gd name="connsiteY29" fmla="*/ 0 h 1068867"/>
                <a:gd name="connsiteX30" fmla="*/ 1505806 w 4452260"/>
                <a:gd name="connsiteY30" fmla="*/ 0 h 1068867"/>
                <a:gd name="connsiteX31" fmla="*/ 1528471 w 4452260"/>
                <a:gd name="connsiteY31" fmla="*/ 0 h 1068867"/>
                <a:gd name="connsiteX32" fmla="*/ 1531708 w 4452260"/>
                <a:gd name="connsiteY32" fmla="*/ 0 h 1068867"/>
                <a:gd name="connsiteX33" fmla="*/ 1540992 w 4452260"/>
                <a:gd name="connsiteY33" fmla="*/ 0 h 1068867"/>
                <a:gd name="connsiteX34" fmla="*/ 1541479 w 4452260"/>
                <a:gd name="connsiteY34" fmla="*/ 0 h 1068867"/>
                <a:gd name="connsiteX35" fmla="*/ 1599998 w 4452260"/>
                <a:gd name="connsiteY35" fmla="*/ 0 h 1068867"/>
                <a:gd name="connsiteX36" fmla="*/ 1619386 w 4452260"/>
                <a:gd name="connsiteY36" fmla="*/ 0 h 1068867"/>
                <a:gd name="connsiteX37" fmla="*/ 1635492 w 4452260"/>
                <a:gd name="connsiteY37" fmla="*/ 0 h 1068867"/>
                <a:gd name="connsiteX38" fmla="*/ 1649308 w 4452260"/>
                <a:gd name="connsiteY38" fmla="*/ 0 h 1068867"/>
                <a:gd name="connsiteX39" fmla="*/ 1653720 w 4452260"/>
                <a:gd name="connsiteY39" fmla="*/ 0 h 1068867"/>
                <a:gd name="connsiteX40" fmla="*/ 1661394 w 4452260"/>
                <a:gd name="connsiteY40" fmla="*/ 0 h 1068867"/>
                <a:gd name="connsiteX41" fmla="*/ 1687782 w 4452260"/>
                <a:gd name="connsiteY41" fmla="*/ 0 h 1068867"/>
                <a:gd name="connsiteX42" fmla="*/ 1703116 w 4452260"/>
                <a:gd name="connsiteY42" fmla="*/ 0 h 1068867"/>
                <a:gd name="connsiteX43" fmla="*/ 1739181 w 4452260"/>
                <a:gd name="connsiteY43" fmla="*/ 0 h 1068867"/>
                <a:gd name="connsiteX44" fmla="*/ 1771141 w 4452260"/>
                <a:gd name="connsiteY44" fmla="*/ 0 h 1068867"/>
                <a:gd name="connsiteX45" fmla="*/ 1800697 w 4452260"/>
                <a:gd name="connsiteY45" fmla="*/ 0 h 1068867"/>
                <a:gd name="connsiteX46" fmla="*/ 1811727 w 4452260"/>
                <a:gd name="connsiteY46" fmla="*/ 0 h 1068867"/>
                <a:gd name="connsiteX47" fmla="*/ 1823361 w 4452260"/>
                <a:gd name="connsiteY47" fmla="*/ 0 h 1068867"/>
                <a:gd name="connsiteX48" fmla="*/ 1826599 w 4452260"/>
                <a:gd name="connsiteY48" fmla="*/ 0 h 1068867"/>
                <a:gd name="connsiteX49" fmla="*/ 1857951 w 4452260"/>
                <a:gd name="connsiteY49" fmla="*/ 0 h 1068867"/>
                <a:gd name="connsiteX50" fmla="*/ 1858439 w 4452260"/>
                <a:gd name="connsiteY50" fmla="*/ 0 h 1068867"/>
                <a:gd name="connsiteX51" fmla="*/ 1859676 w 4452260"/>
                <a:gd name="connsiteY51" fmla="*/ 0 h 1068867"/>
                <a:gd name="connsiteX52" fmla="*/ 1893346 w 4452260"/>
                <a:gd name="connsiteY52" fmla="*/ 0 h 1068867"/>
                <a:gd name="connsiteX53" fmla="*/ 1927765 w 4452260"/>
                <a:gd name="connsiteY53" fmla="*/ 0 h 1068867"/>
                <a:gd name="connsiteX54" fmla="*/ 1963365 w 4452260"/>
                <a:gd name="connsiteY54" fmla="*/ 0 h 1068867"/>
                <a:gd name="connsiteX55" fmla="*/ 1978354 w 4452260"/>
                <a:gd name="connsiteY55" fmla="*/ 0 h 1068867"/>
                <a:gd name="connsiteX56" fmla="*/ 1991032 w 4452260"/>
                <a:gd name="connsiteY56" fmla="*/ 0 h 1068867"/>
                <a:gd name="connsiteX57" fmla="*/ 2020076 w 4452260"/>
                <a:gd name="connsiteY57" fmla="*/ 0 h 1068867"/>
                <a:gd name="connsiteX58" fmla="*/ 2021800 w 4452260"/>
                <a:gd name="connsiteY58" fmla="*/ 0 h 1068867"/>
                <a:gd name="connsiteX59" fmla="*/ 2027021 w 4452260"/>
                <a:gd name="connsiteY59" fmla="*/ 0 h 1068867"/>
                <a:gd name="connsiteX60" fmla="*/ 2032162 w 4452260"/>
                <a:gd name="connsiteY60" fmla="*/ 0 h 1068867"/>
                <a:gd name="connsiteX61" fmla="*/ 2141909 w 4452260"/>
                <a:gd name="connsiteY61" fmla="*/ 0 h 1068867"/>
                <a:gd name="connsiteX62" fmla="*/ 2143633 w 4452260"/>
                <a:gd name="connsiteY62" fmla="*/ 0 h 1068867"/>
                <a:gd name="connsiteX63" fmla="*/ 2178359 w 4452260"/>
                <a:gd name="connsiteY63" fmla="*/ 0 h 1068867"/>
                <a:gd name="connsiteX64" fmla="*/ 2228719 w 4452260"/>
                <a:gd name="connsiteY64" fmla="*/ 0 h 1068867"/>
                <a:gd name="connsiteX65" fmla="*/ 2229207 w 4452260"/>
                <a:gd name="connsiteY65" fmla="*/ 0 h 1068867"/>
                <a:gd name="connsiteX66" fmla="*/ 2230931 w 4452260"/>
                <a:gd name="connsiteY66" fmla="*/ 0 h 1068867"/>
                <a:gd name="connsiteX67" fmla="*/ 2287725 w 4452260"/>
                <a:gd name="connsiteY67" fmla="*/ 0 h 1068867"/>
                <a:gd name="connsiteX68" fmla="*/ 2289450 w 4452260"/>
                <a:gd name="connsiteY68" fmla="*/ 0 h 1068867"/>
                <a:gd name="connsiteX69" fmla="*/ 2323220 w 4452260"/>
                <a:gd name="connsiteY69" fmla="*/ 0 h 1068867"/>
                <a:gd name="connsiteX70" fmla="*/ 2324944 w 4452260"/>
                <a:gd name="connsiteY70" fmla="*/ 0 h 1068867"/>
                <a:gd name="connsiteX71" fmla="*/ 2340483 w 4452260"/>
                <a:gd name="connsiteY71" fmla="*/ 0 h 1068867"/>
                <a:gd name="connsiteX72" fmla="*/ 2341447 w 4452260"/>
                <a:gd name="connsiteY72" fmla="*/ 0 h 1068867"/>
                <a:gd name="connsiteX73" fmla="*/ 2343172 w 4452260"/>
                <a:gd name="connsiteY73" fmla="*/ 0 h 1068867"/>
                <a:gd name="connsiteX74" fmla="*/ 2349122 w 4452260"/>
                <a:gd name="connsiteY74" fmla="*/ 0 h 1068867"/>
                <a:gd name="connsiteX75" fmla="*/ 2350846 w 4452260"/>
                <a:gd name="connsiteY75" fmla="*/ 0 h 1068867"/>
                <a:gd name="connsiteX76" fmla="*/ 2390844 w 4452260"/>
                <a:gd name="connsiteY76" fmla="*/ 0 h 1068867"/>
                <a:gd name="connsiteX77" fmla="*/ 2462317 w 4452260"/>
                <a:gd name="connsiteY77" fmla="*/ 0 h 1068867"/>
                <a:gd name="connsiteX78" fmla="*/ 2499455 w 4452260"/>
                <a:gd name="connsiteY78" fmla="*/ 0 h 1068867"/>
                <a:gd name="connsiteX79" fmla="*/ 2530713 w 4452260"/>
                <a:gd name="connsiteY79" fmla="*/ 0 h 1068867"/>
                <a:gd name="connsiteX80" fmla="*/ 2547403 w 4452260"/>
                <a:gd name="connsiteY80" fmla="*/ 0 h 1068867"/>
                <a:gd name="connsiteX81" fmla="*/ 2549127 w 4452260"/>
                <a:gd name="connsiteY81" fmla="*/ 0 h 1068867"/>
                <a:gd name="connsiteX82" fmla="*/ 2581074 w 4452260"/>
                <a:gd name="connsiteY82" fmla="*/ 0 h 1068867"/>
                <a:gd name="connsiteX83" fmla="*/ 2582112 w 4452260"/>
                <a:gd name="connsiteY83" fmla="*/ 0 h 1068867"/>
                <a:gd name="connsiteX84" fmla="*/ 2669530 w 4452260"/>
                <a:gd name="connsiteY84" fmla="*/ 0 h 1068867"/>
                <a:gd name="connsiteX85" fmla="*/ 2678759 w 4452260"/>
                <a:gd name="connsiteY85" fmla="*/ 0 h 1068867"/>
                <a:gd name="connsiteX86" fmla="*/ 2709527 w 4452260"/>
                <a:gd name="connsiteY86" fmla="*/ 0 h 1068867"/>
                <a:gd name="connsiteX87" fmla="*/ 2711252 w 4452260"/>
                <a:gd name="connsiteY87" fmla="*/ 0 h 1068867"/>
                <a:gd name="connsiteX88" fmla="*/ 2714748 w 4452260"/>
                <a:gd name="connsiteY88" fmla="*/ 0 h 1068867"/>
                <a:gd name="connsiteX89" fmla="*/ 2719890 w 4452260"/>
                <a:gd name="connsiteY89" fmla="*/ 0 h 1068867"/>
                <a:gd name="connsiteX90" fmla="*/ 2831360 w 4452260"/>
                <a:gd name="connsiteY90" fmla="*/ 0 h 1068867"/>
                <a:gd name="connsiteX91" fmla="*/ 2833086 w 4452260"/>
                <a:gd name="connsiteY91" fmla="*/ 0 h 1068867"/>
                <a:gd name="connsiteX92" fmla="*/ 2866087 w 4452260"/>
                <a:gd name="connsiteY92" fmla="*/ 0 h 1068867"/>
                <a:gd name="connsiteX93" fmla="*/ 2918659 w 4452260"/>
                <a:gd name="connsiteY93" fmla="*/ 0 h 1068867"/>
                <a:gd name="connsiteX94" fmla="*/ 2919896 w 4452260"/>
                <a:gd name="connsiteY94" fmla="*/ 0 h 1068867"/>
                <a:gd name="connsiteX95" fmla="*/ 2920383 w 4452260"/>
                <a:gd name="connsiteY95" fmla="*/ 0 h 1068867"/>
                <a:gd name="connsiteX96" fmla="*/ 2977177 w 4452260"/>
                <a:gd name="connsiteY96" fmla="*/ 0 h 1068867"/>
                <a:gd name="connsiteX97" fmla="*/ 2978902 w 4452260"/>
                <a:gd name="connsiteY97" fmla="*/ 0 h 1068867"/>
                <a:gd name="connsiteX98" fmla="*/ 3012671 w 4452260"/>
                <a:gd name="connsiteY98" fmla="*/ 0 h 1068867"/>
                <a:gd name="connsiteX99" fmla="*/ 3014397 w 4452260"/>
                <a:gd name="connsiteY99" fmla="*/ 0 h 1068867"/>
                <a:gd name="connsiteX100" fmla="*/ 3028211 w 4452260"/>
                <a:gd name="connsiteY100" fmla="*/ 0 h 1068867"/>
                <a:gd name="connsiteX101" fmla="*/ 3030899 w 4452260"/>
                <a:gd name="connsiteY101" fmla="*/ 0 h 1068867"/>
                <a:gd name="connsiteX102" fmla="*/ 3032624 w 4452260"/>
                <a:gd name="connsiteY102" fmla="*/ 0 h 1068867"/>
                <a:gd name="connsiteX103" fmla="*/ 3038573 w 4452260"/>
                <a:gd name="connsiteY103" fmla="*/ 0 h 1068867"/>
                <a:gd name="connsiteX104" fmla="*/ 3040298 w 4452260"/>
                <a:gd name="connsiteY104" fmla="*/ 0 h 1068867"/>
                <a:gd name="connsiteX105" fmla="*/ 3082021 w 4452260"/>
                <a:gd name="connsiteY105" fmla="*/ 0 h 1068867"/>
                <a:gd name="connsiteX106" fmla="*/ 3150044 w 4452260"/>
                <a:gd name="connsiteY106" fmla="*/ 0 h 1068867"/>
                <a:gd name="connsiteX107" fmla="*/ 3218441 w 4452260"/>
                <a:gd name="connsiteY107" fmla="*/ 0 h 1068867"/>
                <a:gd name="connsiteX108" fmla="*/ 3236855 w 4452260"/>
                <a:gd name="connsiteY108" fmla="*/ 0 h 1068867"/>
                <a:gd name="connsiteX109" fmla="*/ 3269839 w 4452260"/>
                <a:gd name="connsiteY109" fmla="*/ 0 h 1068867"/>
                <a:gd name="connsiteX110" fmla="*/ 3272250 w 4452260"/>
                <a:gd name="connsiteY110" fmla="*/ 0 h 1068867"/>
                <a:gd name="connsiteX111" fmla="*/ 3320378 w 4452260"/>
                <a:gd name="connsiteY111" fmla="*/ 0 h 1068867"/>
                <a:gd name="connsiteX112" fmla="*/ 3346330 w 4452260"/>
                <a:gd name="connsiteY112" fmla="*/ 0 h 1068867"/>
                <a:gd name="connsiteX113" fmla="*/ 3357257 w 4452260"/>
                <a:gd name="connsiteY113" fmla="*/ 0 h 1068867"/>
                <a:gd name="connsiteX114" fmla="*/ 3369936 w 4452260"/>
                <a:gd name="connsiteY114" fmla="*/ 0 h 1068867"/>
                <a:gd name="connsiteX115" fmla="*/ 3398980 w 4452260"/>
                <a:gd name="connsiteY115" fmla="*/ 0 h 1068867"/>
                <a:gd name="connsiteX116" fmla="*/ 3405925 w 4452260"/>
                <a:gd name="connsiteY116" fmla="*/ 0 h 1068867"/>
                <a:gd name="connsiteX117" fmla="*/ 3411066 w 4452260"/>
                <a:gd name="connsiteY117" fmla="*/ 0 h 1068867"/>
                <a:gd name="connsiteX118" fmla="*/ 3520813 w 4452260"/>
                <a:gd name="connsiteY118" fmla="*/ 0 h 1068867"/>
                <a:gd name="connsiteX119" fmla="*/ 3607623 w 4452260"/>
                <a:gd name="connsiteY119" fmla="*/ 0 h 1068867"/>
                <a:gd name="connsiteX120" fmla="*/ 3608111 w 4452260"/>
                <a:gd name="connsiteY120" fmla="*/ 0 h 1068867"/>
                <a:gd name="connsiteX121" fmla="*/ 3666629 w 4452260"/>
                <a:gd name="connsiteY121" fmla="*/ 0 h 1068867"/>
                <a:gd name="connsiteX122" fmla="*/ 3702124 w 4452260"/>
                <a:gd name="connsiteY122" fmla="*/ 0 h 1068867"/>
                <a:gd name="connsiteX123" fmla="*/ 3720351 w 4452260"/>
                <a:gd name="connsiteY123" fmla="*/ 0 h 1068867"/>
                <a:gd name="connsiteX124" fmla="*/ 3728025 w 4452260"/>
                <a:gd name="connsiteY124" fmla="*/ 0 h 1068867"/>
                <a:gd name="connsiteX125" fmla="*/ 3769748 w 4452260"/>
                <a:gd name="connsiteY125" fmla="*/ 0 h 1068867"/>
                <a:gd name="connsiteX126" fmla="*/ 4098793 w 4452260"/>
                <a:gd name="connsiteY126" fmla="*/ 0 h 1068867"/>
                <a:gd name="connsiteX127" fmla="*/ 4193519 w 4452260"/>
                <a:gd name="connsiteY127" fmla="*/ 54408 h 1068867"/>
                <a:gd name="connsiteX128" fmla="*/ 4439104 w 4452260"/>
                <a:gd name="connsiteY128" fmla="*/ 480025 h 1068867"/>
                <a:gd name="connsiteX129" fmla="*/ 4439104 w 4452260"/>
                <a:gd name="connsiteY129" fmla="*/ 588843 h 1068867"/>
                <a:gd name="connsiteX130" fmla="*/ 4193519 w 4452260"/>
                <a:gd name="connsiteY130" fmla="*/ 1014459 h 1068867"/>
                <a:gd name="connsiteX131" fmla="*/ 4098793 w 4452260"/>
                <a:gd name="connsiteY131" fmla="*/ 1068867 h 1068867"/>
                <a:gd name="connsiteX132" fmla="*/ 3728025 w 4452260"/>
                <a:gd name="connsiteY132" fmla="*/ 1068867 h 1068867"/>
                <a:gd name="connsiteX133" fmla="*/ 3607623 w 4452260"/>
                <a:gd name="connsiteY133" fmla="*/ 1068867 h 1068867"/>
                <a:gd name="connsiteX134" fmla="*/ 3411066 w 4452260"/>
                <a:gd name="connsiteY134" fmla="*/ 1068867 h 1068867"/>
                <a:gd name="connsiteX135" fmla="*/ 3357257 w 4452260"/>
                <a:gd name="connsiteY135" fmla="*/ 1068867 h 1068867"/>
                <a:gd name="connsiteX136" fmla="*/ 3236855 w 4452260"/>
                <a:gd name="connsiteY136" fmla="*/ 1068867 h 1068867"/>
                <a:gd name="connsiteX137" fmla="*/ 3040298 w 4452260"/>
                <a:gd name="connsiteY137" fmla="*/ 1068867 h 1068867"/>
                <a:gd name="connsiteX138" fmla="*/ 3038573 w 4452260"/>
                <a:gd name="connsiteY138" fmla="*/ 1068867 h 1068867"/>
                <a:gd name="connsiteX139" fmla="*/ 2919896 w 4452260"/>
                <a:gd name="connsiteY139" fmla="*/ 1068867 h 1068867"/>
                <a:gd name="connsiteX140" fmla="*/ 2866087 w 4452260"/>
                <a:gd name="connsiteY140" fmla="*/ 1068867 h 1068867"/>
                <a:gd name="connsiteX141" fmla="*/ 2719890 w 4452260"/>
                <a:gd name="connsiteY141" fmla="*/ 1068867 h 1068867"/>
                <a:gd name="connsiteX142" fmla="*/ 2669530 w 4452260"/>
                <a:gd name="connsiteY142" fmla="*/ 1068867 h 1068867"/>
                <a:gd name="connsiteX143" fmla="*/ 2549127 w 4452260"/>
                <a:gd name="connsiteY143" fmla="*/ 1068867 h 1068867"/>
                <a:gd name="connsiteX144" fmla="*/ 2547403 w 4452260"/>
                <a:gd name="connsiteY144" fmla="*/ 1068867 h 1068867"/>
                <a:gd name="connsiteX145" fmla="*/ 2350846 w 4452260"/>
                <a:gd name="connsiteY145" fmla="*/ 1068867 h 1068867"/>
                <a:gd name="connsiteX146" fmla="*/ 2349122 w 4452260"/>
                <a:gd name="connsiteY146" fmla="*/ 1068867 h 1068867"/>
                <a:gd name="connsiteX147" fmla="*/ 2228719 w 4452260"/>
                <a:gd name="connsiteY147" fmla="*/ 1068867 h 1068867"/>
                <a:gd name="connsiteX148" fmla="*/ 2178359 w 4452260"/>
                <a:gd name="connsiteY148" fmla="*/ 1068867 h 1068867"/>
                <a:gd name="connsiteX149" fmla="*/ 2032162 w 4452260"/>
                <a:gd name="connsiteY149" fmla="*/ 1068867 h 1068867"/>
                <a:gd name="connsiteX150" fmla="*/ 1978354 w 4452260"/>
                <a:gd name="connsiteY150" fmla="*/ 1068867 h 1068867"/>
                <a:gd name="connsiteX151" fmla="*/ 1859676 w 4452260"/>
                <a:gd name="connsiteY151" fmla="*/ 1068867 h 1068867"/>
                <a:gd name="connsiteX152" fmla="*/ 1857951 w 4452260"/>
                <a:gd name="connsiteY152" fmla="*/ 1068867 h 1068867"/>
                <a:gd name="connsiteX153" fmla="*/ 1826599 w 4452260"/>
                <a:gd name="connsiteY153" fmla="*/ 1068867 h 1068867"/>
                <a:gd name="connsiteX154" fmla="*/ 1661394 w 4452260"/>
                <a:gd name="connsiteY154" fmla="*/ 1068867 h 1068867"/>
                <a:gd name="connsiteX155" fmla="*/ 1540992 w 4452260"/>
                <a:gd name="connsiteY155" fmla="*/ 1068867 h 1068867"/>
                <a:gd name="connsiteX156" fmla="*/ 1531708 w 4452260"/>
                <a:gd name="connsiteY156" fmla="*/ 1068867 h 1068867"/>
                <a:gd name="connsiteX157" fmla="*/ 1487183 w 4452260"/>
                <a:gd name="connsiteY157" fmla="*/ 1068867 h 1068867"/>
                <a:gd name="connsiteX158" fmla="*/ 1335428 w 4452260"/>
                <a:gd name="connsiteY158" fmla="*/ 1068867 h 1068867"/>
                <a:gd name="connsiteX159" fmla="*/ 1290626 w 4452260"/>
                <a:gd name="connsiteY159" fmla="*/ 1068867 h 1068867"/>
                <a:gd name="connsiteX160" fmla="*/ 1170224 w 4452260"/>
                <a:gd name="connsiteY160" fmla="*/ 1068867 h 1068867"/>
                <a:gd name="connsiteX161" fmla="*/ 1138871 w 4452260"/>
                <a:gd name="connsiteY161" fmla="*/ 1068867 h 1068867"/>
                <a:gd name="connsiteX162" fmla="*/ 1040537 w 4452260"/>
                <a:gd name="connsiteY162" fmla="*/ 1068867 h 1068867"/>
                <a:gd name="connsiteX163" fmla="*/ 843980 w 4452260"/>
                <a:gd name="connsiteY163" fmla="*/ 1068867 h 1068867"/>
                <a:gd name="connsiteX164" fmla="*/ 799455 w 4452260"/>
                <a:gd name="connsiteY164" fmla="*/ 1068867 h 1068867"/>
                <a:gd name="connsiteX165" fmla="*/ 647700 w 4452260"/>
                <a:gd name="connsiteY165" fmla="*/ 1068867 h 1068867"/>
                <a:gd name="connsiteX166" fmla="*/ 352810 w 4452260"/>
                <a:gd name="connsiteY166" fmla="*/ 1068867 h 1068867"/>
                <a:gd name="connsiteX167" fmla="*/ 258084 w 4452260"/>
                <a:gd name="connsiteY167" fmla="*/ 1014459 h 1068867"/>
                <a:gd name="connsiteX168" fmla="*/ 12498 w 4452260"/>
                <a:gd name="connsiteY168" fmla="*/ 588843 h 1068867"/>
                <a:gd name="connsiteX169" fmla="*/ 12498 w 4452260"/>
                <a:gd name="connsiteY169" fmla="*/ 480025 h 1068867"/>
                <a:gd name="connsiteX170" fmla="*/ 258084 w 4452260"/>
                <a:gd name="connsiteY170" fmla="*/ 54408 h 1068867"/>
                <a:gd name="connsiteX171" fmla="*/ 352810 w 4452260"/>
                <a:gd name="connsiteY171" fmla="*/ 0 h 106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4452260" h="1068867">
                  <a:moveTo>
                    <a:pt x="352810" y="0"/>
                  </a:moveTo>
                  <a:cubicBezTo>
                    <a:pt x="475602" y="0"/>
                    <a:pt x="567696" y="0"/>
                    <a:pt x="636768" y="0"/>
                  </a:cubicBezTo>
                  <a:lnTo>
                    <a:pt x="647700" y="0"/>
                  </a:lnTo>
                  <a:lnTo>
                    <a:pt x="724065" y="0"/>
                  </a:lnTo>
                  <a:cubicBezTo>
                    <a:pt x="748048" y="0"/>
                    <a:pt x="767235" y="0"/>
                    <a:pt x="782584" y="0"/>
                  </a:cubicBezTo>
                  <a:lnTo>
                    <a:pt x="799455" y="0"/>
                  </a:lnTo>
                  <a:lnTo>
                    <a:pt x="809825" y="0"/>
                  </a:lnTo>
                  <a:lnTo>
                    <a:pt x="818078" y="0"/>
                  </a:lnTo>
                  <a:cubicBezTo>
                    <a:pt x="843980" y="0"/>
                    <a:pt x="843980" y="0"/>
                    <a:pt x="843980" y="0"/>
                  </a:cubicBezTo>
                  <a:lnTo>
                    <a:pt x="931658" y="0"/>
                  </a:lnTo>
                  <a:lnTo>
                    <a:pt x="961580" y="0"/>
                  </a:lnTo>
                  <a:lnTo>
                    <a:pt x="1000055" y="0"/>
                  </a:lnTo>
                  <a:lnTo>
                    <a:pt x="1040537" y="0"/>
                  </a:lnTo>
                  <a:lnTo>
                    <a:pt x="1051453" y="0"/>
                  </a:lnTo>
                  <a:lnTo>
                    <a:pt x="1083414" y="0"/>
                  </a:lnTo>
                  <a:lnTo>
                    <a:pt x="1112969" y="0"/>
                  </a:lnTo>
                  <a:cubicBezTo>
                    <a:pt x="1138871" y="0"/>
                    <a:pt x="1138871" y="0"/>
                    <a:pt x="1138871" y="0"/>
                  </a:cubicBezTo>
                  <a:lnTo>
                    <a:pt x="1170224" y="0"/>
                  </a:lnTo>
                  <a:lnTo>
                    <a:pt x="1170711" y="0"/>
                  </a:lnTo>
                  <a:lnTo>
                    <a:pt x="1202662" y="0"/>
                  </a:lnTo>
                  <a:lnTo>
                    <a:pt x="1240037" y="0"/>
                  </a:lnTo>
                  <a:cubicBezTo>
                    <a:pt x="1290626" y="0"/>
                    <a:pt x="1290626" y="0"/>
                    <a:pt x="1290626" y="0"/>
                  </a:cubicBezTo>
                  <a:lnTo>
                    <a:pt x="1324496" y="0"/>
                  </a:lnTo>
                  <a:lnTo>
                    <a:pt x="1332348" y="0"/>
                  </a:lnTo>
                  <a:lnTo>
                    <a:pt x="1335428" y="0"/>
                  </a:lnTo>
                  <a:lnTo>
                    <a:pt x="1411793" y="0"/>
                  </a:lnTo>
                  <a:lnTo>
                    <a:pt x="1454182" y="0"/>
                  </a:lnTo>
                  <a:lnTo>
                    <a:pt x="1470312" y="0"/>
                  </a:lnTo>
                  <a:lnTo>
                    <a:pt x="1487183" y="0"/>
                  </a:lnTo>
                  <a:lnTo>
                    <a:pt x="1497552" y="0"/>
                  </a:lnTo>
                  <a:lnTo>
                    <a:pt x="1505806" y="0"/>
                  </a:lnTo>
                  <a:lnTo>
                    <a:pt x="1528471" y="0"/>
                  </a:lnTo>
                  <a:lnTo>
                    <a:pt x="1531708" y="0"/>
                  </a:lnTo>
                  <a:lnTo>
                    <a:pt x="1540992" y="0"/>
                  </a:lnTo>
                  <a:lnTo>
                    <a:pt x="1541479" y="0"/>
                  </a:lnTo>
                  <a:lnTo>
                    <a:pt x="1599998" y="0"/>
                  </a:lnTo>
                  <a:lnTo>
                    <a:pt x="1619386" y="0"/>
                  </a:lnTo>
                  <a:lnTo>
                    <a:pt x="1635492" y="0"/>
                  </a:lnTo>
                  <a:lnTo>
                    <a:pt x="1649308" y="0"/>
                  </a:lnTo>
                  <a:lnTo>
                    <a:pt x="1653720" y="0"/>
                  </a:lnTo>
                  <a:lnTo>
                    <a:pt x="1661394" y="0"/>
                  </a:lnTo>
                  <a:lnTo>
                    <a:pt x="1687782" y="0"/>
                  </a:lnTo>
                  <a:lnTo>
                    <a:pt x="1703116" y="0"/>
                  </a:lnTo>
                  <a:lnTo>
                    <a:pt x="1739181" y="0"/>
                  </a:lnTo>
                  <a:lnTo>
                    <a:pt x="1771141" y="0"/>
                  </a:lnTo>
                  <a:lnTo>
                    <a:pt x="1800697" y="0"/>
                  </a:lnTo>
                  <a:lnTo>
                    <a:pt x="1811727" y="0"/>
                  </a:lnTo>
                  <a:lnTo>
                    <a:pt x="1823361" y="0"/>
                  </a:lnTo>
                  <a:lnTo>
                    <a:pt x="1826599" y="0"/>
                  </a:lnTo>
                  <a:lnTo>
                    <a:pt x="1857951" y="0"/>
                  </a:lnTo>
                  <a:lnTo>
                    <a:pt x="1858439" y="0"/>
                  </a:lnTo>
                  <a:lnTo>
                    <a:pt x="1859676" y="0"/>
                  </a:lnTo>
                  <a:lnTo>
                    <a:pt x="1893346" y="0"/>
                  </a:lnTo>
                  <a:lnTo>
                    <a:pt x="1927765" y="0"/>
                  </a:lnTo>
                  <a:lnTo>
                    <a:pt x="1963365" y="0"/>
                  </a:lnTo>
                  <a:lnTo>
                    <a:pt x="1978354" y="0"/>
                  </a:lnTo>
                  <a:lnTo>
                    <a:pt x="1991032" y="0"/>
                  </a:lnTo>
                  <a:lnTo>
                    <a:pt x="2020076" y="0"/>
                  </a:lnTo>
                  <a:lnTo>
                    <a:pt x="2021800" y="0"/>
                  </a:lnTo>
                  <a:lnTo>
                    <a:pt x="2027021" y="0"/>
                  </a:lnTo>
                  <a:cubicBezTo>
                    <a:pt x="2032162" y="0"/>
                    <a:pt x="2032162" y="0"/>
                    <a:pt x="2032162" y="0"/>
                  </a:cubicBezTo>
                  <a:lnTo>
                    <a:pt x="2141909" y="0"/>
                  </a:lnTo>
                  <a:lnTo>
                    <a:pt x="2143633" y="0"/>
                  </a:lnTo>
                  <a:lnTo>
                    <a:pt x="2178359" y="0"/>
                  </a:lnTo>
                  <a:lnTo>
                    <a:pt x="2228719" y="0"/>
                  </a:lnTo>
                  <a:lnTo>
                    <a:pt x="2229207" y="0"/>
                  </a:lnTo>
                  <a:lnTo>
                    <a:pt x="2230931" y="0"/>
                  </a:lnTo>
                  <a:lnTo>
                    <a:pt x="2287725" y="0"/>
                  </a:lnTo>
                  <a:lnTo>
                    <a:pt x="2289450" y="0"/>
                  </a:lnTo>
                  <a:lnTo>
                    <a:pt x="2323220" y="0"/>
                  </a:lnTo>
                  <a:lnTo>
                    <a:pt x="2324944" y="0"/>
                  </a:lnTo>
                  <a:lnTo>
                    <a:pt x="2340483" y="0"/>
                  </a:lnTo>
                  <a:lnTo>
                    <a:pt x="2341447" y="0"/>
                  </a:lnTo>
                  <a:lnTo>
                    <a:pt x="2343172" y="0"/>
                  </a:lnTo>
                  <a:lnTo>
                    <a:pt x="2349122" y="0"/>
                  </a:lnTo>
                  <a:lnTo>
                    <a:pt x="2350846" y="0"/>
                  </a:lnTo>
                  <a:lnTo>
                    <a:pt x="2390844" y="0"/>
                  </a:lnTo>
                  <a:lnTo>
                    <a:pt x="2462317" y="0"/>
                  </a:lnTo>
                  <a:lnTo>
                    <a:pt x="2499455" y="0"/>
                  </a:lnTo>
                  <a:lnTo>
                    <a:pt x="2530713" y="0"/>
                  </a:lnTo>
                  <a:lnTo>
                    <a:pt x="2547403" y="0"/>
                  </a:lnTo>
                  <a:lnTo>
                    <a:pt x="2549127" y="0"/>
                  </a:lnTo>
                  <a:lnTo>
                    <a:pt x="2581074" y="0"/>
                  </a:lnTo>
                  <a:lnTo>
                    <a:pt x="2582112" y="0"/>
                  </a:lnTo>
                  <a:cubicBezTo>
                    <a:pt x="2669530" y="0"/>
                    <a:pt x="2669530" y="0"/>
                    <a:pt x="2669530" y="0"/>
                  </a:cubicBezTo>
                  <a:lnTo>
                    <a:pt x="2678759" y="0"/>
                  </a:lnTo>
                  <a:lnTo>
                    <a:pt x="2709527" y="0"/>
                  </a:lnTo>
                  <a:lnTo>
                    <a:pt x="2711252" y="0"/>
                  </a:lnTo>
                  <a:lnTo>
                    <a:pt x="2714748" y="0"/>
                  </a:lnTo>
                  <a:lnTo>
                    <a:pt x="2719890" y="0"/>
                  </a:lnTo>
                  <a:lnTo>
                    <a:pt x="2831360" y="0"/>
                  </a:lnTo>
                  <a:lnTo>
                    <a:pt x="2833086" y="0"/>
                  </a:lnTo>
                  <a:lnTo>
                    <a:pt x="2866087" y="0"/>
                  </a:lnTo>
                  <a:lnTo>
                    <a:pt x="2918659" y="0"/>
                  </a:lnTo>
                  <a:lnTo>
                    <a:pt x="2919896" y="0"/>
                  </a:lnTo>
                  <a:lnTo>
                    <a:pt x="2920383" y="0"/>
                  </a:lnTo>
                  <a:lnTo>
                    <a:pt x="2977177" y="0"/>
                  </a:lnTo>
                  <a:lnTo>
                    <a:pt x="2978902" y="0"/>
                  </a:lnTo>
                  <a:lnTo>
                    <a:pt x="3012671" y="0"/>
                  </a:lnTo>
                  <a:lnTo>
                    <a:pt x="3014397" y="0"/>
                  </a:lnTo>
                  <a:lnTo>
                    <a:pt x="3028211" y="0"/>
                  </a:lnTo>
                  <a:lnTo>
                    <a:pt x="3030899" y="0"/>
                  </a:lnTo>
                  <a:lnTo>
                    <a:pt x="3032624" y="0"/>
                  </a:lnTo>
                  <a:lnTo>
                    <a:pt x="3038573" y="0"/>
                  </a:lnTo>
                  <a:lnTo>
                    <a:pt x="3040298" y="0"/>
                  </a:lnTo>
                  <a:lnTo>
                    <a:pt x="3082021" y="0"/>
                  </a:lnTo>
                  <a:lnTo>
                    <a:pt x="3150044" y="0"/>
                  </a:lnTo>
                  <a:lnTo>
                    <a:pt x="3218441" y="0"/>
                  </a:lnTo>
                  <a:lnTo>
                    <a:pt x="3236855" y="0"/>
                  </a:lnTo>
                  <a:lnTo>
                    <a:pt x="3269839" y="0"/>
                  </a:lnTo>
                  <a:lnTo>
                    <a:pt x="3272250" y="0"/>
                  </a:lnTo>
                  <a:lnTo>
                    <a:pt x="3320378" y="0"/>
                  </a:lnTo>
                  <a:lnTo>
                    <a:pt x="3346330" y="0"/>
                  </a:lnTo>
                  <a:lnTo>
                    <a:pt x="3357257" y="0"/>
                  </a:lnTo>
                  <a:lnTo>
                    <a:pt x="3369936" y="0"/>
                  </a:lnTo>
                  <a:lnTo>
                    <a:pt x="3398980" y="0"/>
                  </a:lnTo>
                  <a:lnTo>
                    <a:pt x="3405925" y="0"/>
                  </a:lnTo>
                  <a:cubicBezTo>
                    <a:pt x="3411066" y="0"/>
                    <a:pt x="3411066" y="0"/>
                    <a:pt x="3411066" y="0"/>
                  </a:cubicBezTo>
                  <a:lnTo>
                    <a:pt x="3520813" y="0"/>
                  </a:lnTo>
                  <a:lnTo>
                    <a:pt x="3607623" y="0"/>
                  </a:lnTo>
                  <a:lnTo>
                    <a:pt x="3608111" y="0"/>
                  </a:lnTo>
                  <a:lnTo>
                    <a:pt x="3666629" y="0"/>
                  </a:lnTo>
                  <a:lnTo>
                    <a:pt x="3702124" y="0"/>
                  </a:lnTo>
                  <a:lnTo>
                    <a:pt x="3720351" y="0"/>
                  </a:lnTo>
                  <a:lnTo>
                    <a:pt x="3728025" y="0"/>
                  </a:lnTo>
                  <a:lnTo>
                    <a:pt x="3769748" y="0"/>
                  </a:lnTo>
                  <a:cubicBezTo>
                    <a:pt x="4098793" y="0"/>
                    <a:pt x="4098793" y="0"/>
                    <a:pt x="4098793" y="0"/>
                  </a:cubicBezTo>
                  <a:cubicBezTo>
                    <a:pt x="4133877" y="0"/>
                    <a:pt x="4175977" y="24572"/>
                    <a:pt x="4193519" y="54408"/>
                  </a:cubicBezTo>
                  <a:cubicBezTo>
                    <a:pt x="4439104" y="480025"/>
                    <a:pt x="4439104" y="480025"/>
                    <a:pt x="4439104" y="480025"/>
                  </a:cubicBezTo>
                  <a:cubicBezTo>
                    <a:pt x="4456646" y="509862"/>
                    <a:pt x="4456646" y="559005"/>
                    <a:pt x="4439104" y="588843"/>
                  </a:cubicBezTo>
                  <a:cubicBezTo>
                    <a:pt x="4193519" y="1014459"/>
                    <a:pt x="4193519" y="1014459"/>
                    <a:pt x="4193519" y="1014459"/>
                  </a:cubicBezTo>
                  <a:cubicBezTo>
                    <a:pt x="4175977" y="1044295"/>
                    <a:pt x="4133877" y="1068867"/>
                    <a:pt x="4098793" y="1068867"/>
                  </a:cubicBezTo>
                  <a:lnTo>
                    <a:pt x="3728025" y="1068867"/>
                  </a:lnTo>
                  <a:lnTo>
                    <a:pt x="3607623" y="1068867"/>
                  </a:lnTo>
                  <a:lnTo>
                    <a:pt x="3411066" y="1068867"/>
                  </a:lnTo>
                  <a:lnTo>
                    <a:pt x="3357257" y="1068867"/>
                  </a:lnTo>
                  <a:lnTo>
                    <a:pt x="3236855" y="1068867"/>
                  </a:lnTo>
                  <a:lnTo>
                    <a:pt x="3040298" y="1068867"/>
                  </a:lnTo>
                  <a:lnTo>
                    <a:pt x="3038573" y="1068867"/>
                  </a:lnTo>
                  <a:lnTo>
                    <a:pt x="2919896" y="1068867"/>
                  </a:lnTo>
                  <a:lnTo>
                    <a:pt x="2866087" y="1068867"/>
                  </a:lnTo>
                  <a:lnTo>
                    <a:pt x="2719890" y="1068867"/>
                  </a:lnTo>
                  <a:lnTo>
                    <a:pt x="2669530" y="1068867"/>
                  </a:lnTo>
                  <a:lnTo>
                    <a:pt x="2549127" y="1068867"/>
                  </a:lnTo>
                  <a:lnTo>
                    <a:pt x="2547403" y="1068867"/>
                  </a:lnTo>
                  <a:lnTo>
                    <a:pt x="2350846" y="1068867"/>
                  </a:lnTo>
                  <a:lnTo>
                    <a:pt x="2349122" y="1068867"/>
                  </a:lnTo>
                  <a:lnTo>
                    <a:pt x="2228719" y="1068867"/>
                  </a:lnTo>
                  <a:lnTo>
                    <a:pt x="2178359" y="1068867"/>
                  </a:lnTo>
                  <a:lnTo>
                    <a:pt x="2032162" y="1068867"/>
                  </a:lnTo>
                  <a:lnTo>
                    <a:pt x="1978354" y="1068867"/>
                  </a:lnTo>
                  <a:lnTo>
                    <a:pt x="1859676" y="1068867"/>
                  </a:lnTo>
                  <a:lnTo>
                    <a:pt x="1857951" y="1068867"/>
                  </a:lnTo>
                  <a:lnTo>
                    <a:pt x="1826599" y="1068867"/>
                  </a:lnTo>
                  <a:lnTo>
                    <a:pt x="1661394" y="1068867"/>
                  </a:lnTo>
                  <a:lnTo>
                    <a:pt x="1540992" y="1068867"/>
                  </a:lnTo>
                  <a:lnTo>
                    <a:pt x="1531708" y="1068867"/>
                  </a:lnTo>
                  <a:lnTo>
                    <a:pt x="1487183" y="1068867"/>
                  </a:lnTo>
                  <a:lnTo>
                    <a:pt x="1335428" y="1068867"/>
                  </a:lnTo>
                  <a:lnTo>
                    <a:pt x="1290626" y="1068867"/>
                  </a:lnTo>
                  <a:lnTo>
                    <a:pt x="1170224" y="1068867"/>
                  </a:lnTo>
                  <a:lnTo>
                    <a:pt x="1138871" y="1068867"/>
                  </a:lnTo>
                  <a:lnTo>
                    <a:pt x="1040537" y="1068867"/>
                  </a:lnTo>
                  <a:lnTo>
                    <a:pt x="843980" y="1068867"/>
                  </a:lnTo>
                  <a:lnTo>
                    <a:pt x="799455" y="1068867"/>
                  </a:lnTo>
                  <a:lnTo>
                    <a:pt x="647700" y="1068867"/>
                  </a:lnTo>
                  <a:lnTo>
                    <a:pt x="352810" y="1068867"/>
                  </a:lnTo>
                  <a:cubicBezTo>
                    <a:pt x="318603" y="1068867"/>
                    <a:pt x="275626" y="1044295"/>
                    <a:pt x="258084" y="1014459"/>
                  </a:cubicBezTo>
                  <a:cubicBezTo>
                    <a:pt x="12498" y="588843"/>
                    <a:pt x="12498" y="588843"/>
                    <a:pt x="12498" y="588843"/>
                  </a:cubicBezTo>
                  <a:cubicBezTo>
                    <a:pt x="-4166" y="559005"/>
                    <a:pt x="-4166" y="509862"/>
                    <a:pt x="12498" y="480025"/>
                  </a:cubicBezTo>
                  <a:cubicBezTo>
                    <a:pt x="258084" y="54408"/>
                    <a:pt x="258084" y="54408"/>
                    <a:pt x="258084" y="54408"/>
                  </a:cubicBezTo>
                  <a:cubicBezTo>
                    <a:pt x="275626" y="24572"/>
                    <a:pt x="318603" y="0"/>
                    <a:pt x="35281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160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90" name="淘宝网Chenying0907出品 2"/>
            <p:cNvSpPr/>
            <p:nvPr/>
          </p:nvSpPr>
          <p:spPr bwMode="auto">
            <a:xfrm>
              <a:off x="7134952" y="2014082"/>
              <a:ext cx="3860738" cy="775317"/>
            </a:xfrm>
            <a:custGeom>
              <a:avLst/>
              <a:gdLst>
                <a:gd name="connsiteX0" fmla="*/ 305125 w 4603109"/>
                <a:gd name="connsiteY0" fmla="*/ 0 h 924402"/>
                <a:gd name="connsiteX1" fmla="*/ 432894 w 4603109"/>
                <a:gd name="connsiteY1" fmla="*/ 0 h 924402"/>
                <a:gd name="connsiteX2" fmla="*/ 445336 w 4603109"/>
                <a:gd name="connsiteY2" fmla="*/ 0 h 924402"/>
                <a:gd name="connsiteX3" fmla="*/ 550703 w 4603109"/>
                <a:gd name="connsiteY3" fmla="*/ 0 h 924402"/>
                <a:gd name="connsiteX4" fmla="*/ 560158 w 4603109"/>
                <a:gd name="connsiteY4" fmla="*/ 0 h 924402"/>
                <a:gd name="connsiteX5" fmla="*/ 573105 w 4603109"/>
                <a:gd name="connsiteY5" fmla="*/ 0 h 924402"/>
                <a:gd name="connsiteX6" fmla="*/ 626202 w 4603109"/>
                <a:gd name="connsiteY6" fmla="*/ 0 h 924402"/>
                <a:gd name="connsiteX7" fmla="*/ 676811 w 4603109"/>
                <a:gd name="connsiteY7" fmla="*/ 0 h 924402"/>
                <a:gd name="connsiteX8" fmla="*/ 678472 w 4603109"/>
                <a:gd name="connsiteY8" fmla="*/ 0 h 924402"/>
                <a:gd name="connsiteX9" fmla="*/ 687927 w 4603109"/>
                <a:gd name="connsiteY9" fmla="*/ 0 h 924402"/>
                <a:gd name="connsiteX10" fmla="*/ 691402 w 4603109"/>
                <a:gd name="connsiteY10" fmla="*/ 0 h 924402"/>
                <a:gd name="connsiteX11" fmla="*/ 700371 w 4603109"/>
                <a:gd name="connsiteY11" fmla="*/ 0 h 924402"/>
                <a:gd name="connsiteX12" fmla="*/ 707508 w 4603109"/>
                <a:gd name="connsiteY12" fmla="*/ 0 h 924402"/>
                <a:gd name="connsiteX13" fmla="*/ 729909 w 4603109"/>
                <a:gd name="connsiteY13" fmla="*/ 0 h 924402"/>
                <a:gd name="connsiteX14" fmla="*/ 753971 w 4603109"/>
                <a:gd name="connsiteY14" fmla="*/ 0 h 924402"/>
                <a:gd name="connsiteX15" fmla="*/ 804580 w 4603109"/>
                <a:gd name="connsiteY15" fmla="*/ 0 h 924402"/>
                <a:gd name="connsiteX16" fmla="*/ 805737 w 4603109"/>
                <a:gd name="connsiteY16" fmla="*/ 0 h 924402"/>
                <a:gd name="connsiteX17" fmla="*/ 819171 w 4603109"/>
                <a:gd name="connsiteY17" fmla="*/ 0 h 924402"/>
                <a:gd name="connsiteX18" fmla="*/ 828140 w 4603109"/>
                <a:gd name="connsiteY18" fmla="*/ 0 h 924402"/>
                <a:gd name="connsiteX19" fmla="*/ 831615 w 4603109"/>
                <a:gd name="connsiteY19" fmla="*/ 0 h 924402"/>
                <a:gd name="connsiteX20" fmla="*/ 835277 w 4603109"/>
                <a:gd name="connsiteY20" fmla="*/ 0 h 924402"/>
                <a:gd name="connsiteX21" fmla="*/ 857678 w 4603109"/>
                <a:gd name="connsiteY21" fmla="*/ 0 h 924402"/>
                <a:gd name="connsiteX22" fmla="*/ 864889 w 4603109"/>
                <a:gd name="connsiteY22" fmla="*/ 0 h 924402"/>
                <a:gd name="connsiteX23" fmla="*/ 899900 w 4603109"/>
                <a:gd name="connsiteY23" fmla="*/ 0 h 924402"/>
                <a:gd name="connsiteX24" fmla="*/ 909341 w 4603109"/>
                <a:gd name="connsiteY24" fmla="*/ 0 h 924402"/>
                <a:gd name="connsiteX25" fmla="*/ 929965 w 4603109"/>
                <a:gd name="connsiteY25" fmla="*/ 0 h 924402"/>
                <a:gd name="connsiteX26" fmla="*/ 933506 w 4603109"/>
                <a:gd name="connsiteY26" fmla="*/ 0 h 924402"/>
                <a:gd name="connsiteX27" fmla="*/ 936982 w 4603109"/>
                <a:gd name="connsiteY27" fmla="*/ 0 h 924402"/>
                <a:gd name="connsiteX28" fmla="*/ 959384 w 4603109"/>
                <a:gd name="connsiteY28" fmla="*/ 0 h 924402"/>
                <a:gd name="connsiteX29" fmla="*/ 962542 w 4603109"/>
                <a:gd name="connsiteY29" fmla="*/ 0 h 924402"/>
                <a:gd name="connsiteX30" fmla="*/ 984943 w 4603109"/>
                <a:gd name="connsiteY30" fmla="*/ 0 h 924402"/>
                <a:gd name="connsiteX31" fmla="*/ 992658 w 4603109"/>
                <a:gd name="connsiteY31" fmla="*/ 0 h 924402"/>
                <a:gd name="connsiteX32" fmla="*/ 1012059 w 4603109"/>
                <a:gd name="connsiteY32" fmla="*/ 0 h 924402"/>
                <a:gd name="connsiteX33" fmla="*/ 1012480 w 4603109"/>
                <a:gd name="connsiteY33" fmla="*/ 0 h 924402"/>
                <a:gd name="connsiteX34" fmla="*/ 1027669 w 4603109"/>
                <a:gd name="connsiteY34" fmla="*/ 0 h 924402"/>
                <a:gd name="connsiteX35" fmla="*/ 1037110 w 4603109"/>
                <a:gd name="connsiteY35" fmla="*/ 0 h 924402"/>
                <a:gd name="connsiteX36" fmla="*/ 1040112 w 4603109"/>
                <a:gd name="connsiteY36" fmla="*/ 0 h 924402"/>
                <a:gd name="connsiteX37" fmla="*/ 1057734 w 4603109"/>
                <a:gd name="connsiteY37" fmla="*/ 0 h 924402"/>
                <a:gd name="connsiteX38" fmla="*/ 1064751 w 4603109"/>
                <a:gd name="connsiteY38" fmla="*/ 0 h 924402"/>
                <a:gd name="connsiteX39" fmla="*/ 1070177 w 4603109"/>
                <a:gd name="connsiteY39" fmla="*/ 0 h 924402"/>
                <a:gd name="connsiteX40" fmla="*/ 1072436 w 4603109"/>
                <a:gd name="connsiteY40" fmla="*/ 0 h 924402"/>
                <a:gd name="connsiteX41" fmla="*/ 1090311 w 4603109"/>
                <a:gd name="connsiteY41" fmla="*/ 0 h 924402"/>
                <a:gd name="connsiteX42" fmla="*/ 1110718 w 4603109"/>
                <a:gd name="connsiteY42" fmla="*/ 0 h 924402"/>
                <a:gd name="connsiteX43" fmla="*/ 1112712 w 4603109"/>
                <a:gd name="connsiteY43" fmla="*/ 0 h 924402"/>
                <a:gd name="connsiteX44" fmla="*/ 1116187 w 4603109"/>
                <a:gd name="connsiteY44" fmla="*/ 0 h 924402"/>
                <a:gd name="connsiteX45" fmla="*/ 1139828 w 4603109"/>
                <a:gd name="connsiteY45" fmla="*/ 0 h 924402"/>
                <a:gd name="connsiteX46" fmla="*/ 1140249 w 4603109"/>
                <a:gd name="connsiteY46" fmla="*/ 0 h 924402"/>
                <a:gd name="connsiteX47" fmla="*/ 1145480 w 4603109"/>
                <a:gd name="connsiteY47" fmla="*/ 0 h 924402"/>
                <a:gd name="connsiteX48" fmla="*/ 1152270 w 4603109"/>
                <a:gd name="connsiteY48" fmla="*/ 0 h 924402"/>
                <a:gd name="connsiteX49" fmla="*/ 1154934 w 4603109"/>
                <a:gd name="connsiteY49" fmla="*/ 0 h 924402"/>
                <a:gd name="connsiteX50" fmla="*/ 1167881 w 4603109"/>
                <a:gd name="connsiteY50" fmla="*/ 0 h 924402"/>
                <a:gd name="connsiteX51" fmla="*/ 1175544 w 4603109"/>
                <a:gd name="connsiteY51" fmla="*/ 0 h 924402"/>
                <a:gd name="connsiteX52" fmla="*/ 1184998 w 4603109"/>
                <a:gd name="connsiteY52" fmla="*/ 0 h 924402"/>
                <a:gd name="connsiteX53" fmla="*/ 1197946 w 4603109"/>
                <a:gd name="connsiteY53" fmla="*/ 0 h 924402"/>
                <a:gd name="connsiteX54" fmla="*/ 1200205 w 4603109"/>
                <a:gd name="connsiteY54" fmla="*/ 0 h 924402"/>
                <a:gd name="connsiteX55" fmla="*/ 1220978 w 4603109"/>
                <a:gd name="connsiteY55" fmla="*/ 0 h 924402"/>
                <a:gd name="connsiteX56" fmla="*/ 1238487 w 4603109"/>
                <a:gd name="connsiteY56" fmla="*/ 0 h 924402"/>
                <a:gd name="connsiteX57" fmla="*/ 1243956 w 4603109"/>
                <a:gd name="connsiteY57" fmla="*/ 0 h 924402"/>
                <a:gd name="connsiteX58" fmla="*/ 1251042 w 4603109"/>
                <a:gd name="connsiteY58" fmla="*/ 0 h 924402"/>
                <a:gd name="connsiteX59" fmla="*/ 1257637 w 4603109"/>
                <a:gd name="connsiteY59" fmla="*/ 0 h 924402"/>
                <a:gd name="connsiteX60" fmla="*/ 1271587 w 4603109"/>
                <a:gd name="connsiteY60" fmla="*/ 0 h 924402"/>
                <a:gd name="connsiteX61" fmla="*/ 1273249 w 4603109"/>
                <a:gd name="connsiteY61" fmla="*/ 0 h 924402"/>
                <a:gd name="connsiteX62" fmla="*/ 1280039 w 4603109"/>
                <a:gd name="connsiteY62" fmla="*/ 0 h 924402"/>
                <a:gd name="connsiteX63" fmla="*/ 1282703 w 4603109"/>
                <a:gd name="connsiteY63" fmla="*/ 0 h 924402"/>
                <a:gd name="connsiteX64" fmla="*/ 1286178 w 4603109"/>
                <a:gd name="connsiteY64" fmla="*/ 0 h 924402"/>
                <a:gd name="connsiteX65" fmla="*/ 1295146 w 4603109"/>
                <a:gd name="connsiteY65" fmla="*/ 0 h 924402"/>
                <a:gd name="connsiteX66" fmla="*/ 1301651 w 4603109"/>
                <a:gd name="connsiteY66" fmla="*/ 0 h 924402"/>
                <a:gd name="connsiteX67" fmla="*/ 1302284 w 4603109"/>
                <a:gd name="connsiteY67" fmla="*/ 0 h 924402"/>
                <a:gd name="connsiteX68" fmla="*/ 1303313 w 4603109"/>
                <a:gd name="connsiteY68" fmla="*/ 0 h 924402"/>
                <a:gd name="connsiteX69" fmla="*/ 1312767 w 4603109"/>
                <a:gd name="connsiteY69" fmla="*/ 0 h 924402"/>
                <a:gd name="connsiteX70" fmla="*/ 1316242 w 4603109"/>
                <a:gd name="connsiteY70" fmla="*/ 0 h 924402"/>
                <a:gd name="connsiteX71" fmla="*/ 1321886 w 4603109"/>
                <a:gd name="connsiteY71" fmla="*/ 0 h 924402"/>
                <a:gd name="connsiteX72" fmla="*/ 1324685 w 4603109"/>
                <a:gd name="connsiteY72" fmla="*/ 0 h 924402"/>
                <a:gd name="connsiteX73" fmla="*/ 1325211 w 4603109"/>
                <a:gd name="connsiteY73" fmla="*/ 0 h 924402"/>
                <a:gd name="connsiteX74" fmla="*/ 1332348 w 4603109"/>
                <a:gd name="connsiteY74" fmla="*/ 0 h 924402"/>
                <a:gd name="connsiteX75" fmla="*/ 1332714 w 4603109"/>
                <a:gd name="connsiteY75" fmla="*/ 0 h 924402"/>
                <a:gd name="connsiteX76" fmla="*/ 1333135 w 4603109"/>
                <a:gd name="connsiteY76" fmla="*/ 0 h 924402"/>
                <a:gd name="connsiteX77" fmla="*/ 1348747 w 4603109"/>
                <a:gd name="connsiteY77" fmla="*/ 0 h 924402"/>
                <a:gd name="connsiteX78" fmla="*/ 1354749 w 4603109"/>
                <a:gd name="connsiteY78" fmla="*/ 0 h 924402"/>
                <a:gd name="connsiteX79" fmla="*/ 1378811 w 4603109"/>
                <a:gd name="connsiteY79" fmla="*/ 0 h 924402"/>
                <a:gd name="connsiteX80" fmla="*/ 1383745 w 4603109"/>
                <a:gd name="connsiteY80" fmla="*/ 0 h 924402"/>
                <a:gd name="connsiteX81" fmla="*/ 1385406 w 4603109"/>
                <a:gd name="connsiteY81" fmla="*/ 0 h 924402"/>
                <a:gd name="connsiteX82" fmla="*/ 1399356 w 4603109"/>
                <a:gd name="connsiteY82" fmla="*/ 0 h 924402"/>
                <a:gd name="connsiteX83" fmla="*/ 1400513 w 4603109"/>
                <a:gd name="connsiteY83" fmla="*/ 0 h 924402"/>
                <a:gd name="connsiteX84" fmla="*/ 1413947 w 4603109"/>
                <a:gd name="connsiteY84" fmla="*/ 0 h 924402"/>
                <a:gd name="connsiteX85" fmla="*/ 1414442 w 4603109"/>
                <a:gd name="connsiteY85" fmla="*/ 0 h 924402"/>
                <a:gd name="connsiteX86" fmla="*/ 1422915 w 4603109"/>
                <a:gd name="connsiteY86" fmla="*/ 0 h 924402"/>
                <a:gd name="connsiteX87" fmla="*/ 1426390 w 4603109"/>
                <a:gd name="connsiteY87" fmla="*/ 0 h 924402"/>
                <a:gd name="connsiteX88" fmla="*/ 1429420 w 4603109"/>
                <a:gd name="connsiteY88" fmla="*/ 0 h 924402"/>
                <a:gd name="connsiteX89" fmla="*/ 1430053 w 4603109"/>
                <a:gd name="connsiteY89" fmla="*/ 0 h 924402"/>
                <a:gd name="connsiteX90" fmla="*/ 1430206 w 4603109"/>
                <a:gd name="connsiteY90" fmla="*/ 0 h 924402"/>
                <a:gd name="connsiteX91" fmla="*/ 1430577 w 4603109"/>
                <a:gd name="connsiteY91" fmla="*/ 0 h 924402"/>
                <a:gd name="connsiteX92" fmla="*/ 1436843 w 4603109"/>
                <a:gd name="connsiteY92" fmla="*/ 0 h 924402"/>
                <a:gd name="connsiteX93" fmla="*/ 1444011 w 4603109"/>
                <a:gd name="connsiteY93" fmla="*/ 0 h 924402"/>
                <a:gd name="connsiteX94" fmla="*/ 1449655 w 4603109"/>
                <a:gd name="connsiteY94" fmla="*/ 0 h 924402"/>
                <a:gd name="connsiteX95" fmla="*/ 1452454 w 4603109"/>
                <a:gd name="connsiteY95" fmla="*/ 0 h 924402"/>
                <a:gd name="connsiteX96" fmla="*/ 1452980 w 4603109"/>
                <a:gd name="connsiteY96" fmla="*/ 0 h 924402"/>
                <a:gd name="connsiteX97" fmla="*/ 1456455 w 4603109"/>
                <a:gd name="connsiteY97" fmla="*/ 0 h 924402"/>
                <a:gd name="connsiteX98" fmla="*/ 1459664 w 4603109"/>
                <a:gd name="connsiteY98" fmla="*/ 0 h 924402"/>
                <a:gd name="connsiteX99" fmla="*/ 1460117 w 4603109"/>
                <a:gd name="connsiteY99" fmla="*/ 0 h 924402"/>
                <a:gd name="connsiteX100" fmla="*/ 1460483 w 4603109"/>
                <a:gd name="connsiteY100" fmla="*/ 0 h 924402"/>
                <a:gd name="connsiteX101" fmla="*/ 1460904 w 4603109"/>
                <a:gd name="connsiteY101" fmla="*/ 0 h 924402"/>
                <a:gd name="connsiteX102" fmla="*/ 1472926 w 4603109"/>
                <a:gd name="connsiteY102" fmla="*/ 0 h 924402"/>
                <a:gd name="connsiteX103" fmla="*/ 1482518 w 4603109"/>
                <a:gd name="connsiteY103" fmla="*/ 0 h 924402"/>
                <a:gd name="connsiteX104" fmla="*/ 1489729 w 4603109"/>
                <a:gd name="connsiteY104" fmla="*/ 0 h 924402"/>
                <a:gd name="connsiteX105" fmla="*/ 1504116 w 4603109"/>
                <a:gd name="connsiteY105" fmla="*/ 0 h 924402"/>
                <a:gd name="connsiteX106" fmla="*/ 1511514 w 4603109"/>
                <a:gd name="connsiteY106" fmla="*/ 0 h 924402"/>
                <a:gd name="connsiteX107" fmla="*/ 1524740 w 4603109"/>
                <a:gd name="connsiteY107" fmla="*/ 0 h 924402"/>
                <a:gd name="connsiteX108" fmla="*/ 1528282 w 4603109"/>
                <a:gd name="connsiteY108" fmla="*/ 0 h 924402"/>
                <a:gd name="connsiteX109" fmla="*/ 1531757 w 4603109"/>
                <a:gd name="connsiteY109" fmla="*/ 0 h 924402"/>
                <a:gd name="connsiteX110" fmla="*/ 1534181 w 4603109"/>
                <a:gd name="connsiteY110" fmla="*/ 0 h 924402"/>
                <a:gd name="connsiteX111" fmla="*/ 1542211 w 4603109"/>
                <a:gd name="connsiteY111" fmla="*/ 0 h 924402"/>
                <a:gd name="connsiteX112" fmla="*/ 1554159 w 4603109"/>
                <a:gd name="connsiteY112" fmla="*/ 0 h 924402"/>
                <a:gd name="connsiteX113" fmla="*/ 1557318 w 4603109"/>
                <a:gd name="connsiteY113" fmla="*/ 0 h 924402"/>
                <a:gd name="connsiteX114" fmla="*/ 1557975 w 4603109"/>
                <a:gd name="connsiteY114" fmla="*/ 0 h 924402"/>
                <a:gd name="connsiteX115" fmla="*/ 1558346 w 4603109"/>
                <a:gd name="connsiteY115" fmla="*/ 0 h 924402"/>
                <a:gd name="connsiteX116" fmla="*/ 1561822 w 4603109"/>
                <a:gd name="connsiteY116" fmla="*/ 0 h 924402"/>
                <a:gd name="connsiteX117" fmla="*/ 1564612 w 4603109"/>
                <a:gd name="connsiteY117" fmla="*/ 0 h 924402"/>
                <a:gd name="connsiteX118" fmla="*/ 1566857 w 4603109"/>
                <a:gd name="connsiteY118" fmla="*/ 0 h 924402"/>
                <a:gd name="connsiteX119" fmla="*/ 1576919 w 4603109"/>
                <a:gd name="connsiteY119" fmla="*/ 0 h 924402"/>
                <a:gd name="connsiteX120" fmla="*/ 1579719 w 4603109"/>
                <a:gd name="connsiteY120" fmla="*/ 0 h 924402"/>
                <a:gd name="connsiteX121" fmla="*/ 1584224 w 4603109"/>
                <a:gd name="connsiteY121" fmla="*/ 0 h 924402"/>
                <a:gd name="connsiteX122" fmla="*/ 1587382 w 4603109"/>
                <a:gd name="connsiteY122" fmla="*/ 0 h 924402"/>
                <a:gd name="connsiteX123" fmla="*/ 1587433 w 4603109"/>
                <a:gd name="connsiteY123" fmla="*/ 0 h 924402"/>
                <a:gd name="connsiteX124" fmla="*/ 1600695 w 4603109"/>
                <a:gd name="connsiteY124" fmla="*/ 0 h 924402"/>
                <a:gd name="connsiteX125" fmla="*/ 1606834 w 4603109"/>
                <a:gd name="connsiteY125" fmla="*/ 0 h 924402"/>
                <a:gd name="connsiteX126" fmla="*/ 1607256 w 4603109"/>
                <a:gd name="connsiteY126" fmla="*/ 0 h 924402"/>
                <a:gd name="connsiteX127" fmla="*/ 1608325 w 4603109"/>
                <a:gd name="connsiteY127" fmla="*/ 0 h 924402"/>
                <a:gd name="connsiteX128" fmla="*/ 1609783 w 4603109"/>
                <a:gd name="connsiteY128" fmla="*/ 0 h 924402"/>
                <a:gd name="connsiteX129" fmla="*/ 1617498 w 4603109"/>
                <a:gd name="connsiteY129" fmla="*/ 0 h 924402"/>
                <a:gd name="connsiteX130" fmla="*/ 1631885 w 4603109"/>
                <a:gd name="connsiteY130" fmla="*/ 0 h 924402"/>
                <a:gd name="connsiteX131" fmla="*/ 1636899 w 4603109"/>
                <a:gd name="connsiteY131" fmla="*/ 0 h 924402"/>
                <a:gd name="connsiteX132" fmla="*/ 1637320 w 4603109"/>
                <a:gd name="connsiteY132" fmla="*/ 0 h 924402"/>
                <a:gd name="connsiteX133" fmla="*/ 1637445 w 4603109"/>
                <a:gd name="connsiteY133" fmla="*/ 0 h 924402"/>
                <a:gd name="connsiteX134" fmla="*/ 1652509 w 4603109"/>
                <a:gd name="connsiteY134" fmla="*/ 0 h 924402"/>
                <a:gd name="connsiteX135" fmla="*/ 1659526 w 4603109"/>
                <a:gd name="connsiteY135" fmla="*/ 0 h 924402"/>
                <a:gd name="connsiteX136" fmla="*/ 1661950 w 4603109"/>
                <a:gd name="connsiteY136" fmla="*/ 0 h 924402"/>
                <a:gd name="connsiteX137" fmla="*/ 1664952 w 4603109"/>
                <a:gd name="connsiteY137" fmla="*/ 0 h 924402"/>
                <a:gd name="connsiteX138" fmla="*/ 1667212 w 4603109"/>
                <a:gd name="connsiteY138" fmla="*/ 0 h 924402"/>
                <a:gd name="connsiteX139" fmla="*/ 1685087 w 4603109"/>
                <a:gd name="connsiteY139" fmla="*/ 0 h 924402"/>
                <a:gd name="connsiteX140" fmla="*/ 1689591 w 4603109"/>
                <a:gd name="connsiteY140" fmla="*/ 0 h 924402"/>
                <a:gd name="connsiteX141" fmla="*/ 1694626 w 4603109"/>
                <a:gd name="connsiteY141" fmla="*/ 0 h 924402"/>
                <a:gd name="connsiteX142" fmla="*/ 1697276 w 4603109"/>
                <a:gd name="connsiteY142" fmla="*/ 0 h 924402"/>
                <a:gd name="connsiteX143" fmla="*/ 1698000 w 4603109"/>
                <a:gd name="connsiteY143" fmla="*/ 0 h 924402"/>
                <a:gd name="connsiteX144" fmla="*/ 1704688 w 4603109"/>
                <a:gd name="connsiteY144" fmla="*/ 0 h 924402"/>
                <a:gd name="connsiteX145" fmla="*/ 1707488 w 4603109"/>
                <a:gd name="connsiteY145" fmla="*/ 0 h 924402"/>
                <a:gd name="connsiteX146" fmla="*/ 1710963 w 4603109"/>
                <a:gd name="connsiteY146" fmla="*/ 0 h 924402"/>
                <a:gd name="connsiteX147" fmla="*/ 1715151 w 4603109"/>
                <a:gd name="connsiteY147" fmla="*/ 0 h 924402"/>
                <a:gd name="connsiteX148" fmla="*/ 1721928 w 4603109"/>
                <a:gd name="connsiteY148" fmla="*/ 0 h 924402"/>
                <a:gd name="connsiteX149" fmla="*/ 1734603 w 4603109"/>
                <a:gd name="connsiteY149" fmla="*/ 0 h 924402"/>
                <a:gd name="connsiteX150" fmla="*/ 1735025 w 4603109"/>
                <a:gd name="connsiteY150" fmla="*/ 0 h 924402"/>
                <a:gd name="connsiteX151" fmla="*/ 1735558 w 4603109"/>
                <a:gd name="connsiteY151" fmla="*/ 0 h 924402"/>
                <a:gd name="connsiteX152" fmla="*/ 1736094 w 4603109"/>
                <a:gd name="connsiteY152" fmla="*/ 0 h 924402"/>
                <a:gd name="connsiteX153" fmla="*/ 1737552 w 4603109"/>
                <a:gd name="connsiteY153" fmla="*/ 0 h 924402"/>
                <a:gd name="connsiteX154" fmla="*/ 1741027 w 4603109"/>
                <a:gd name="connsiteY154" fmla="*/ 0 h 924402"/>
                <a:gd name="connsiteX155" fmla="*/ 1747046 w 4603109"/>
                <a:gd name="connsiteY155" fmla="*/ 0 h 924402"/>
                <a:gd name="connsiteX156" fmla="*/ 1748537 w 4603109"/>
                <a:gd name="connsiteY156" fmla="*/ 0 h 924402"/>
                <a:gd name="connsiteX157" fmla="*/ 1753052 w 4603109"/>
                <a:gd name="connsiteY157" fmla="*/ 0 h 924402"/>
                <a:gd name="connsiteX158" fmla="*/ 1757499 w 4603109"/>
                <a:gd name="connsiteY158" fmla="*/ 0 h 924402"/>
                <a:gd name="connsiteX159" fmla="*/ 1764668 w 4603109"/>
                <a:gd name="connsiteY159" fmla="*/ 0 h 924402"/>
                <a:gd name="connsiteX160" fmla="*/ 1765089 w 4603109"/>
                <a:gd name="connsiteY160" fmla="*/ 0 h 924402"/>
                <a:gd name="connsiteX161" fmla="*/ 1765214 w 4603109"/>
                <a:gd name="connsiteY161" fmla="*/ 0 h 924402"/>
                <a:gd name="connsiteX162" fmla="*/ 1770320 w 4603109"/>
                <a:gd name="connsiteY162" fmla="*/ 0 h 924402"/>
                <a:gd name="connsiteX163" fmla="*/ 1777110 w 4603109"/>
                <a:gd name="connsiteY163" fmla="*/ 0 h 924402"/>
                <a:gd name="connsiteX164" fmla="*/ 1779774 w 4603109"/>
                <a:gd name="connsiteY164" fmla="*/ 0 h 924402"/>
                <a:gd name="connsiteX165" fmla="*/ 1792721 w 4603109"/>
                <a:gd name="connsiteY165" fmla="*/ 0 h 924402"/>
                <a:gd name="connsiteX166" fmla="*/ 1794981 w 4603109"/>
                <a:gd name="connsiteY166" fmla="*/ 0 h 924402"/>
                <a:gd name="connsiteX167" fmla="*/ 1825045 w 4603109"/>
                <a:gd name="connsiteY167" fmla="*/ 0 h 924402"/>
                <a:gd name="connsiteX168" fmla="*/ 1825769 w 4603109"/>
                <a:gd name="connsiteY168" fmla="*/ 0 h 924402"/>
                <a:gd name="connsiteX169" fmla="*/ 1838732 w 4603109"/>
                <a:gd name="connsiteY169" fmla="*/ 0 h 924402"/>
                <a:gd name="connsiteX170" fmla="*/ 1845818 w 4603109"/>
                <a:gd name="connsiteY170" fmla="*/ 0 h 924402"/>
                <a:gd name="connsiteX171" fmla="*/ 1849697 w 4603109"/>
                <a:gd name="connsiteY171" fmla="*/ 0 h 924402"/>
                <a:gd name="connsiteX172" fmla="*/ 1852412 w 4603109"/>
                <a:gd name="connsiteY172" fmla="*/ 0 h 924402"/>
                <a:gd name="connsiteX173" fmla="*/ 1853903 w 4603109"/>
                <a:gd name="connsiteY173" fmla="*/ 0 h 924402"/>
                <a:gd name="connsiteX174" fmla="*/ 1863327 w 4603109"/>
                <a:gd name="connsiteY174" fmla="*/ 0 h 924402"/>
                <a:gd name="connsiteX175" fmla="*/ 1868796 w 4603109"/>
                <a:gd name="connsiteY175" fmla="*/ 0 h 924402"/>
                <a:gd name="connsiteX176" fmla="*/ 1874815 w 4603109"/>
                <a:gd name="connsiteY176" fmla="*/ 0 h 924402"/>
                <a:gd name="connsiteX177" fmla="*/ 1876306 w 4603109"/>
                <a:gd name="connsiteY177" fmla="*/ 0 h 924402"/>
                <a:gd name="connsiteX178" fmla="*/ 1880821 w 4603109"/>
                <a:gd name="connsiteY178" fmla="*/ 0 h 924402"/>
                <a:gd name="connsiteX179" fmla="*/ 1882477 w 4603109"/>
                <a:gd name="connsiteY179" fmla="*/ 0 h 924402"/>
                <a:gd name="connsiteX180" fmla="*/ 1883936 w 4603109"/>
                <a:gd name="connsiteY180" fmla="*/ 0 h 924402"/>
                <a:gd name="connsiteX181" fmla="*/ 1885268 w 4603109"/>
                <a:gd name="connsiteY181" fmla="*/ 0 h 924402"/>
                <a:gd name="connsiteX182" fmla="*/ 1896427 w 4603109"/>
                <a:gd name="connsiteY182" fmla="*/ 0 h 924402"/>
                <a:gd name="connsiteX183" fmla="*/ 1898089 w 4603109"/>
                <a:gd name="connsiteY183" fmla="*/ 0 h 924402"/>
                <a:gd name="connsiteX184" fmla="*/ 1904879 w 4603109"/>
                <a:gd name="connsiteY184" fmla="*/ 0 h 924402"/>
                <a:gd name="connsiteX185" fmla="*/ 1907543 w 4603109"/>
                <a:gd name="connsiteY185" fmla="*/ 0 h 924402"/>
                <a:gd name="connsiteX186" fmla="*/ 1911018 w 4603109"/>
                <a:gd name="connsiteY186" fmla="*/ 0 h 924402"/>
                <a:gd name="connsiteX187" fmla="*/ 1919986 w 4603109"/>
                <a:gd name="connsiteY187" fmla="*/ 0 h 924402"/>
                <a:gd name="connsiteX188" fmla="*/ 1927124 w 4603109"/>
                <a:gd name="connsiteY188" fmla="*/ 0 h 924402"/>
                <a:gd name="connsiteX189" fmla="*/ 1927489 w 4603109"/>
                <a:gd name="connsiteY189" fmla="*/ 0 h 924402"/>
                <a:gd name="connsiteX190" fmla="*/ 1927911 w 4603109"/>
                <a:gd name="connsiteY190" fmla="*/ 0 h 924402"/>
                <a:gd name="connsiteX191" fmla="*/ 1929402 w 4603109"/>
                <a:gd name="connsiteY191" fmla="*/ 0 h 924402"/>
                <a:gd name="connsiteX192" fmla="*/ 1946726 w 4603109"/>
                <a:gd name="connsiteY192" fmla="*/ 0 h 924402"/>
                <a:gd name="connsiteX193" fmla="*/ 1949525 w 4603109"/>
                <a:gd name="connsiteY193" fmla="*/ 0 h 924402"/>
                <a:gd name="connsiteX194" fmla="*/ 1957554 w 4603109"/>
                <a:gd name="connsiteY194" fmla="*/ 0 h 924402"/>
                <a:gd name="connsiteX195" fmla="*/ 1957975 w 4603109"/>
                <a:gd name="connsiteY195" fmla="*/ 0 h 924402"/>
                <a:gd name="connsiteX196" fmla="*/ 1973587 w 4603109"/>
                <a:gd name="connsiteY196" fmla="*/ 0 h 924402"/>
                <a:gd name="connsiteX197" fmla="*/ 1978520 w 4603109"/>
                <a:gd name="connsiteY197" fmla="*/ 0 h 924402"/>
                <a:gd name="connsiteX198" fmla="*/ 1980012 w 4603109"/>
                <a:gd name="connsiteY198" fmla="*/ 0 h 924402"/>
                <a:gd name="connsiteX199" fmla="*/ 1980181 w 4603109"/>
                <a:gd name="connsiteY199" fmla="*/ 0 h 924402"/>
                <a:gd name="connsiteX200" fmla="*/ 1981672 w 4603109"/>
                <a:gd name="connsiteY200" fmla="*/ 0 h 924402"/>
                <a:gd name="connsiteX201" fmla="*/ 2008585 w 4603109"/>
                <a:gd name="connsiteY201" fmla="*/ 0 h 924402"/>
                <a:gd name="connsiteX202" fmla="*/ 2009218 w 4603109"/>
                <a:gd name="connsiteY202" fmla="*/ 0 h 924402"/>
                <a:gd name="connsiteX203" fmla="*/ 2010246 w 4603109"/>
                <a:gd name="connsiteY203" fmla="*/ 0 h 924402"/>
                <a:gd name="connsiteX204" fmla="*/ 2010709 w 4603109"/>
                <a:gd name="connsiteY204" fmla="*/ 0 h 924402"/>
                <a:gd name="connsiteX205" fmla="*/ 2011705 w 4603109"/>
                <a:gd name="connsiteY205" fmla="*/ 0 h 924402"/>
                <a:gd name="connsiteX206" fmla="*/ 2024147 w 4603109"/>
                <a:gd name="connsiteY206" fmla="*/ 0 h 924402"/>
                <a:gd name="connsiteX207" fmla="*/ 2024196 w 4603109"/>
                <a:gd name="connsiteY207" fmla="*/ 0 h 924402"/>
                <a:gd name="connsiteX208" fmla="*/ 2024981 w 4603109"/>
                <a:gd name="connsiteY208" fmla="*/ 0 h 924402"/>
                <a:gd name="connsiteX209" fmla="*/ 2025353 w 4603109"/>
                <a:gd name="connsiteY209" fmla="*/ 0 h 924402"/>
                <a:gd name="connsiteX210" fmla="*/ 2026473 w 4603109"/>
                <a:gd name="connsiteY210" fmla="*/ 0 h 924402"/>
                <a:gd name="connsiteX211" fmla="*/ 2031619 w 4603109"/>
                <a:gd name="connsiteY211" fmla="*/ 0 h 924402"/>
                <a:gd name="connsiteX212" fmla="*/ 2033110 w 4603109"/>
                <a:gd name="connsiteY212" fmla="*/ 0 h 924402"/>
                <a:gd name="connsiteX213" fmla="*/ 2038787 w 4603109"/>
                <a:gd name="connsiteY213" fmla="*/ 0 h 924402"/>
                <a:gd name="connsiteX214" fmla="*/ 2039282 w 4603109"/>
                <a:gd name="connsiteY214" fmla="*/ 0 h 924402"/>
                <a:gd name="connsiteX215" fmla="*/ 2047755 w 4603109"/>
                <a:gd name="connsiteY215" fmla="*/ 0 h 924402"/>
                <a:gd name="connsiteX216" fmla="*/ 2051230 w 4603109"/>
                <a:gd name="connsiteY216" fmla="*/ 0 h 924402"/>
                <a:gd name="connsiteX217" fmla="*/ 2054893 w 4603109"/>
                <a:gd name="connsiteY217" fmla="*/ 0 h 924402"/>
                <a:gd name="connsiteX218" fmla="*/ 2055046 w 4603109"/>
                <a:gd name="connsiteY218" fmla="*/ 0 h 924402"/>
                <a:gd name="connsiteX219" fmla="*/ 2055258 w 4603109"/>
                <a:gd name="connsiteY219" fmla="*/ 0 h 924402"/>
                <a:gd name="connsiteX220" fmla="*/ 2055680 w 4603109"/>
                <a:gd name="connsiteY220" fmla="*/ 0 h 924402"/>
                <a:gd name="connsiteX221" fmla="*/ 2057171 w 4603109"/>
                <a:gd name="connsiteY221" fmla="*/ 0 h 924402"/>
                <a:gd name="connsiteX222" fmla="*/ 2061683 w 4603109"/>
                <a:gd name="connsiteY222" fmla="*/ 0 h 924402"/>
                <a:gd name="connsiteX223" fmla="*/ 2067702 w 4603109"/>
                <a:gd name="connsiteY223" fmla="*/ 0 h 924402"/>
                <a:gd name="connsiteX224" fmla="*/ 2074495 w 4603109"/>
                <a:gd name="connsiteY224" fmla="*/ 0 h 924402"/>
                <a:gd name="connsiteX225" fmla="*/ 2077294 w 4603109"/>
                <a:gd name="connsiteY225" fmla="*/ 0 h 924402"/>
                <a:gd name="connsiteX226" fmla="*/ 2084504 w 4603109"/>
                <a:gd name="connsiteY226" fmla="*/ 0 h 924402"/>
                <a:gd name="connsiteX227" fmla="*/ 2085323 w 4603109"/>
                <a:gd name="connsiteY227" fmla="*/ 0 h 924402"/>
                <a:gd name="connsiteX228" fmla="*/ 2085744 w 4603109"/>
                <a:gd name="connsiteY228" fmla="*/ 0 h 924402"/>
                <a:gd name="connsiteX229" fmla="*/ 2097766 w 4603109"/>
                <a:gd name="connsiteY229" fmla="*/ 0 h 924402"/>
                <a:gd name="connsiteX230" fmla="*/ 2106289 w 4603109"/>
                <a:gd name="connsiteY230" fmla="*/ 0 h 924402"/>
                <a:gd name="connsiteX231" fmla="*/ 2107781 w 4603109"/>
                <a:gd name="connsiteY231" fmla="*/ 0 h 924402"/>
                <a:gd name="connsiteX232" fmla="*/ 2128956 w 4603109"/>
                <a:gd name="connsiteY232" fmla="*/ 0 h 924402"/>
                <a:gd name="connsiteX233" fmla="*/ 2129514 w 4603109"/>
                <a:gd name="connsiteY233" fmla="*/ 0 h 924402"/>
                <a:gd name="connsiteX234" fmla="*/ 2136354 w 4603109"/>
                <a:gd name="connsiteY234" fmla="*/ 0 h 924402"/>
                <a:gd name="connsiteX235" fmla="*/ 2136987 w 4603109"/>
                <a:gd name="connsiteY235" fmla="*/ 0 h 924402"/>
                <a:gd name="connsiteX236" fmla="*/ 2138478 w 4603109"/>
                <a:gd name="connsiteY236" fmla="*/ 0 h 924402"/>
                <a:gd name="connsiteX237" fmla="*/ 2151916 w 4603109"/>
                <a:gd name="connsiteY237" fmla="*/ 0 h 924402"/>
                <a:gd name="connsiteX238" fmla="*/ 2152750 w 4603109"/>
                <a:gd name="connsiteY238" fmla="*/ 0 h 924402"/>
                <a:gd name="connsiteX239" fmla="*/ 2153122 w 4603109"/>
                <a:gd name="connsiteY239" fmla="*/ 0 h 924402"/>
                <a:gd name="connsiteX240" fmla="*/ 2154242 w 4603109"/>
                <a:gd name="connsiteY240" fmla="*/ 0 h 924402"/>
                <a:gd name="connsiteX241" fmla="*/ 2156597 w 4603109"/>
                <a:gd name="connsiteY241" fmla="*/ 0 h 924402"/>
                <a:gd name="connsiteX242" fmla="*/ 2159388 w 4603109"/>
                <a:gd name="connsiteY242" fmla="*/ 0 h 924402"/>
                <a:gd name="connsiteX243" fmla="*/ 2160879 w 4603109"/>
                <a:gd name="connsiteY243" fmla="*/ 0 h 924402"/>
                <a:gd name="connsiteX244" fmla="*/ 2161633 w 4603109"/>
                <a:gd name="connsiteY244" fmla="*/ 0 h 924402"/>
                <a:gd name="connsiteX245" fmla="*/ 2167051 w 4603109"/>
                <a:gd name="connsiteY245" fmla="*/ 0 h 924402"/>
                <a:gd name="connsiteX246" fmla="*/ 2178999 w 4603109"/>
                <a:gd name="connsiteY246" fmla="*/ 0 h 924402"/>
                <a:gd name="connsiteX247" fmla="*/ 2182158 w 4603109"/>
                <a:gd name="connsiteY247" fmla="*/ 0 h 924402"/>
                <a:gd name="connsiteX248" fmla="*/ 2182815 w 4603109"/>
                <a:gd name="connsiteY248" fmla="*/ 0 h 924402"/>
                <a:gd name="connsiteX249" fmla="*/ 2188666 w 4603109"/>
                <a:gd name="connsiteY249" fmla="*/ 0 h 924402"/>
                <a:gd name="connsiteX250" fmla="*/ 2189452 w 4603109"/>
                <a:gd name="connsiteY250" fmla="*/ 0 h 924402"/>
                <a:gd name="connsiteX251" fmla="*/ 2191697 w 4603109"/>
                <a:gd name="connsiteY251" fmla="*/ 0 h 924402"/>
                <a:gd name="connsiteX252" fmla="*/ 2195471 w 4603109"/>
                <a:gd name="connsiteY252" fmla="*/ 0 h 924402"/>
                <a:gd name="connsiteX253" fmla="*/ 2201759 w 4603109"/>
                <a:gd name="connsiteY253" fmla="*/ 0 h 924402"/>
                <a:gd name="connsiteX254" fmla="*/ 2203100 w 4603109"/>
                <a:gd name="connsiteY254" fmla="*/ 0 h 924402"/>
                <a:gd name="connsiteX255" fmla="*/ 2204559 w 4603109"/>
                <a:gd name="connsiteY255" fmla="*/ 0 h 924402"/>
                <a:gd name="connsiteX256" fmla="*/ 2204591 w 4603109"/>
                <a:gd name="connsiteY256" fmla="*/ 0 h 924402"/>
                <a:gd name="connsiteX257" fmla="*/ 2212273 w 4603109"/>
                <a:gd name="connsiteY257" fmla="*/ 0 h 924402"/>
                <a:gd name="connsiteX258" fmla="*/ 2225535 w 4603109"/>
                <a:gd name="connsiteY258" fmla="*/ 0 h 924402"/>
                <a:gd name="connsiteX259" fmla="*/ 2231674 w 4603109"/>
                <a:gd name="connsiteY259" fmla="*/ 0 h 924402"/>
                <a:gd name="connsiteX260" fmla="*/ 2232096 w 4603109"/>
                <a:gd name="connsiteY260" fmla="*/ 0 h 924402"/>
                <a:gd name="connsiteX261" fmla="*/ 2232220 w 4603109"/>
                <a:gd name="connsiteY261" fmla="*/ 0 h 924402"/>
                <a:gd name="connsiteX262" fmla="*/ 2233118 w 4603109"/>
                <a:gd name="connsiteY262" fmla="*/ 0 h 924402"/>
                <a:gd name="connsiteX263" fmla="*/ 2233165 w 4603109"/>
                <a:gd name="connsiteY263" fmla="*/ 0 h 924402"/>
                <a:gd name="connsiteX264" fmla="*/ 2256725 w 4603109"/>
                <a:gd name="connsiteY264" fmla="*/ 0 h 924402"/>
                <a:gd name="connsiteX265" fmla="*/ 2257283 w 4603109"/>
                <a:gd name="connsiteY265" fmla="*/ 0 h 924402"/>
                <a:gd name="connsiteX266" fmla="*/ 2262285 w 4603109"/>
                <a:gd name="connsiteY266" fmla="*/ 0 h 924402"/>
                <a:gd name="connsiteX267" fmla="*/ 2284366 w 4603109"/>
                <a:gd name="connsiteY267" fmla="*/ 0 h 924402"/>
                <a:gd name="connsiteX268" fmla="*/ 2289402 w 4603109"/>
                <a:gd name="connsiteY268" fmla="*/ 0 h 924402"/>
                <a:gd name="connsiteX269" fmla="*/ 2292052 w 4603109"/>
                <a:gd name="connsiteY269" fmla="*/ 0 h 924402"/>
                <a:gd name="connsiteX270" fmla="*/ 2299271 w 4603109"/>
                <a:gd name="connsiteY270" fmla="*/ 0 h 924402"/>
                <a:gd name="connsiteX271" fmla="*/ 2308721 w 4603109"/>
                <a:gd name="connsiteY271" fmla="*/ 0 h 924402"/>
                <a:gd name="connsiteX272" fmla="*/ 2309927 w 4603109"/>
                <a:gd name="connsiteY272" fmla="*/ 0 h 924402"/>
                <a:gd name="connsiteX273" fmla="*/ 2316435 w 4603109"/>
                <a:gd name="connsiteY273" fmla="*/ 0 h 924402"/>
                <a:gd name="connsiteX274" fmla="*/ 2316703 w 4603109"/>
                <a:gd name="connsiteY274" fmla="*/ 0 h 924402"/>
                <a:gd name="connsiteX275" fmla="*/ 2319466 w 4603109"/>
                <a:gd name="connsiteY275" fmla="*/ 0 h 924402"/>
                <a:gd name="connsiteX276" fmla="*/ 2322840 w 4603109"/>
                <a:gd name="connsiteY276" fmla="*/ 0 h 924402"/>
                <a:gd name="connsiteX277" fmla="*/ 2329528 w 4603109"/>
                <a:gd name="connsiteY277" fmla="*/ 0 h 924402"/>
                <a:gd name="connsiteX278" fmla="*/ 2330869 w 4603109"/>
                <a:gd name="connsiteY278" fmla="*/ 0 h 924402"/>
                <a:gd name="connsiteX279" fmla="*/ 2332328 w 4603109"/>
                <a:gd name="connsiteY279" fmla="*/ 0 h 924402"/>
                <a:gd name="connsiteX280" fmla="*/ 2332360 w 4603109"/>
                <a:gd name="connsiteY280" fmla="*/ 0 h 924402"/>
                <a:gd name="connsiteX281" fmla="*/ 2335803 w 4603109"/>
                <a:gd name="connsiteY281" fmla="*/ 0 h 924402"/>
                <a:gd name="connsiteX282" fmla="*/ 2343312 w 4603109"/>
                <a:gd name="connsiteY282" fmla="*/ 0 h 924402"/>
                <a:gd name="connsiteX283" fmla="*/ 2344804 w 4603109"/>
                <a:gd name="connsiteY283" fmla="*/ 0 h 924402"/>
                <a:gd name="connsiteX284" fmla="*/ 2346768 w 4603109"/>
                <a:gd name="connsiteY284" fmla="*/ 0 h 924402"/>
                <a:gd name="connsiteX285" fmla="*/ 2347827 w 4603109"/>
                <a:gd name="connsiteY285" fmla="*/ 0 h 924402"/>
                <a:gd name="connsiteX286" fmla="*/ 2352274 w 4603109"/>
                <a:gd name="connsiteY286" fmla="*/ 0 h 924402"/>
                <a:gd name="connsiteX287" fmla="*/ 2359443 w 4603109"/>
                <a:gd name="connsiteY287" fmla="*/ 0 h 924402"/>
                <a:gd name="connsiteX288" fmla="*/ 2359865 w 4603109"/>
                <a:gd name="connsiteY288" fmla="*/ 0 h 924402"/>
                <a:gd name="connsiteX289" fmla="*/ 2359989 w 4603109"/>
                <a:gd name="connsiteY289" fmla="*/ 0 h 924402"/>
                <a:gd name="connsiteX290" fmla="*/ 2360887 w 4603109"/>
                <a:gd name="connsiteY290" fmla="*/ 0 h 924402"/>
                <a:gd name="connsiteX291" fmla="*/ 2360934 w 4603109"/>
                <a:gd name="connsiteY291" fmla="*/ 0 h 924402"/>
                <a:gd name="connsiteX292" fmla="*/ 2371886 w 4603109"/>
                <a:gd name="connsiteY292" fmla="*/ 0 h 924402"/>
                <a:gd name="connsiteX293" fmla="*/ 2373377 w 4603109"/>
                <a:gd name="connsiteY293" fmla="*/ 0 h 924402"/>
                <a:gd name="connsiteX294" fmla="*/ 2377892 w 4603109"/>
                <a:gd name="connsiteY294" fmla="*/ 0 h 924402"/>
                <a:gd name="connsiteX295" fmla="*/ 2382339 w 4603109"/>
                <a:gd name="connsiteY295" fmla="*/ 0 h 924402"/>
                <a:gd name="connsiteX296" fmla="*/ 2390054 w 4603109"/>
                <a:gd name="connsiteY296" fmla="*/ 0 h 924402"/>
                <a:gd name="connsiteX297" fmla="*/ 2419821 w 4603109"/>
                <a:gd name="connsiteY297" fmla="*/ 0 h 924402"/>
                <a:gd name="connsiteX298" fmla="*/ 2427040 w 4603109"/>
                <a:gd name="connsiteY298" fmla="*/ 0 h 924402"/>
                <a:gd name="connsiteX299" fmla="*/ 2436490 w 4603109"/>
                <a:gd name="connsiteY299" fmla="*/ 0 h 924402"/>
                <a:gd name="connsiteX300" fmla="*/ 2444472 w 4603109"/>
                <a:gd name="connsiteY300" fmla="*/ 0 h 924402"/>
                <a:gd name="connsiteX301" fmla="*/ 2448678 w 4603109"/>
                <a:gd name="connsiteY301" fmla="*/ 0 h 924402"/>
                <a:gd name="connsiteX302" fmla="*/ 2450171 w 4603109"/>
                <a:gd name="connsiteY302" fmla="*/ 0 h 924402"/>
                <a:gd name="connsiteX303" fmla="*/ 2450609 w 4603109"/>
                <a:gd name="connsiteY303" fmla="*/ 0 h 924402"/>
                <a:gd name="connsiteX304" fmla="*/ 2463572 w 4603109"/>
                <a:gd name="connsiteY304" fmla="*/ 0 h 924402"/>
                <a:gd name="connsiteX305" fmla="*/ 2471081 w 4603109"/>
                <a:gd name="connsiteY305" fmla="*/ 0 h 924402"/>
                <a:gd name="connsiteX306" fmla="*/ 2472573 w 4603109"/>
                <a:gd name="connsiteY306" fmla="*/ 0 h 924402"/>
                <a:gd name="connsiteX307" fmla="*/ 2474537 w 4603109"/>
                <a:gd name="connsiteY307" fmla="*/ 0 h 924402"/>
                <a:gd name="connsiteX308" fmla="*/ 2475596 w 4603109"/>
                <a:gd name="connsiteY308" fmla="*/ 0 h 924402"/>
                <a:gd name="connsiteX309" fmla="*/ 2477252 w 4603109"/>
                <a:gd name="connsiteY309" fmla="*/ 0 h 924402"/>
                <a:gd name="connsiteX310" fmla="*/ 2478712 w 4603109"/>
                <a:gd name="connsiteY310" fmla="*/ 0 h 924402"/>
                <a:gd name="connsiteX311" fmla="*/ 2478743 w 4603109"/>
                <a:gd name="connsiteY311" fmla="*/ 0 h 924402"/>
                <a:gd name="connsiteX312" fmla="*/ 2480043 w 4603109"/>
                <a:gd name="connsiteY312" fmla="*/ 0 h 924402"/>
                <a:gd name="connsiteX313" fmla="*/ 2499655 w 4603109"/>
                <a:gd name="connsiteY313" fmla="*/ 0 h 924402"/>
                <a:gd name="connsiteX314" fmla="*/ 2501146 w 4603109"/>
                <a:gd name="connsiteY314" fmla="*/ 0 h 924402"/>
                <a:gd name="connsiteX315" fmla="*/ 2505661 w 4603109"/>
                <a:gd name="connsiteY315" fmla="*/ 0 h 924402"/>
                <a:gd name="connsiteX316" fmla="*/ 2508776 w 4603109"/>
                <a:gd name="connsiteY316" fmla="*/ 0 h 924402"/>
                <a:gd name="connsiteX317" fmla="*/ 2510108 w 4603109"/>
                <a:gd name="connsiteY317" fmla="*/ 0 h 924402"/>
                <a:gd name="connsiteX318" fmla="*/ 2524178 w 4603109"/>
                <a:gd name="connsiteY318" fmla="*/ 0 h 924402"/>
                <a:gd name="connsiteX319" fmla="*/ 2525248 w 4603109"/>
                <a:gd name="connsiteY319" fmla="*/ 0 h 924402"/>
                <a:gd name="connsiteX320" fmla="*/ 2525669 w 4603109"/>
                <a:gd name="connsiteY320" fmla="*/ 0 h 924402"/>
                <a:gd name="connsiteX321" fmla="*/ 2552329 w 4603109"/>
                <a:gd name="connsiteY321" fmla="*/ 0 h 924402"/>
                <a:gd name="connsiteX322" fmla="*/ 2552751 w 4603109"/>
                <a:gd name="connsiteY322" fmla="*/ 0 h 924402"/>
                <a:gd name="connsiteX323" fmla="*/ 2554242 w 4603109"/>
                <a:gd name="connsiteY323" fmla="*/ 0 h 924402"/>
                <a:gd name="connsiteX324" fmla="*/ 2574787 w 4603109"/>
                <a:gd name="connsiteY324" fmla="*/ 0 h 924402"/>
                <a:gd name="connsiteX325" fmla="*/ 2576279 w 4603109"/>
                <a:gd name="connsiteY325" fmla="*/ 0 h 924402"/>
                <a:gd name="connsiteX326" fmla="*/ 2576447 w 4603109"/>
                <a:gd name="connsiteY326" fmla="*/ 0 h 924402"/>
                <a:gd name="connsiteX327" fmla="*/ 2577940 w 4603109"/>
                <a:gd name="connsiteY327" fmla="*/ 0 h 924402"/>
                <a:gd name="connsiteX328" fmla="*/ 2603360 w 4603109"/>
                <a:gd name="connsiteY328" fmla="*/ 0 h 924402"/>
                <a:gd name="connsiteX329" fmla="*/ 2604852 w 4603109"/>
                <a:gd name="connsiteY329" fmla="*/ 0 h 924402"/>
                <a:gd name="connsiteX330" fmla="*/ 2605021 w 4603109"/>
                <a:gd name="connsiteY330" fmla="*/ 0 h 924402"/>
                <a:gd name="connsiteX331" fmla="*/ 2605484 w 4603109"/>
                <a:gd name="connsiteY331" fmla="*/ 0 h 924402"/>
                <a:gd name="connsiteX332" fmla="*/ 2606481 w 4603109"/>
                <a:gd name="connsiteY332" fmla="*/ 0 h 924402"/>
                <a:gd name="connsiteX333" fmla="*/ 2606512 w 4603109"/>
                <a:gd name="connsiteY333" fmla="*/ 0 h 924402"/>
                <a:gd name="connsiteX334" fmla="*/ 2606976 w 4603109"/>
                <a:gd name="connsiteY334" fmla="*/ 0 h 924402"/>
                <a:gd name="connsiteX335" fmla="*/ 2618923 w 4603109"/>
                <a:gd name="connsiteY335" fmla="*/ 0 h 924402"/>
                <a:gd name="connsiteX336" fmla="*/ 2621248 w 4603109"/>
                <a:gd name="connsiteY336" fmla="*/ 0 h 924402"/>
                <a:gd name="connsiteX337" fmla="*/ 2622740 w 4603109"/>
                <a:gd name="connsiteY337" fmla="*/ 0 h 924402"/>
                <a:gd name="connsiteX338" fmla="*/ 2627885 w 4603109"/>
                <a:gd name="connsiteY338" fmla="*/ 0 h 924402"/>
                <a:gd name="connsiteX339" fmla="*/ 2629377 w 4603109"/>
                <a:gd name="connsiteY339" fmla="*/ 0 h 924402"/>
                <a:gd name="connsiteX340" fmla="*/ 2634058 w 4603109"/>
                <a:gd name="connsiteY340" fmla="*/ 0 h 924402"/>
                <a:gd name="connsiteX341" fmla="*/ 2635549 w 4603109"/>
                <a:gd name="connsiteY341" fmla="*/ 0 h 924402"/>
                <a:gd name="connsiteX342" fmla="*/ 2636545 w 4603109"/>
                <a:gd name="connsiteY342" fmla="*/ 0 h 924402"/>
                <a:gd name="connsiteX343" fmla="*/ 2648987 w 4603109"/>
                <a:gd name="connsiteY343" fmla="*/ 0 h 924402"/>
                <a:gd name="connsiteX344" fmla="*/ 2649821 w 4603109"/>
                <a:gd name="connsiteY344" fmla="*/ 0 h 924402"/>
                <a:gd name="connsiteX345" fmla="*/ 2651313 w 4603109"/>
                <a:gd name="connsiteY345" fmla="*/ 0 h 924402"/>
                <a:gd name="connsiteX346" fmla="*/ 2651947 w 4603109"/>
                <a:gd name="connsiteY346" fmla="*/ 0 h 924402"/>
                <a:gd name="connsiteX347" fmla="*/ 2653017 w 4603109"/>
                <a:gd name="connsiteY347" fmla="*/ 0 h 924402"/>
                <a:gd name="connsiteX348" fmla="*/ 2653438 w 4603109"/>
                <a:gd name="connsiteY348" fmla="*/ 0 h 924402"/>
                <a:gd name="connsiteX349" fmla="*/ 2656459 w 4603109"/>
                <a:gd name="connsiteY349" fmla="*/ 0 h 924402"/>
                <a:gd name="connsiteX350" fmla="*/ 2657950 w 4603109"/>
                <a:gd name="connsiteY350" fmla="*/ 0 h 924402"/>
                <a:gd name="connsiteX351" fmla="*/ 2665460 w 4603109"/>
                <a:gd name="connsiteY351" fmla="*/ 0 h 924402"/>
                <a:gd name="connsiteX352" fmla="*/ 2680098 w 4603109"/>
                <a:gd name="connsiteY352" fmla="*/ 0 h 924402"/>
                <a:gd name="connsiteX353" fmla="*/ 2680520 w 4603109"/>
                <a:gd name="connsiteY353" fmla="*/ 0 h 924402"/>
                <a:gd name="connsiteX354" fmla="*/ 2682011 w 4603109"/>
                <a:gd name="connsiteY354" fmla="*/ 0 h 924402"/>
                <a:gd name="connsiteX355" fmla="*/ 2692542 w 4603109"/>
                <a:gd name="connsiteY355" fmla="*/ 0 h 924402"/>
                <a:gd name="connsiteX356" fmla="*/ 2702556 w 4603109"/>
                <a:gd name="connsiteY356" fmla="*/ 0 h 924402"/>
                <a:gd name="connsiteX357" fmla="*/ 2704048 w 4603109"/>
                <a:gd name="connsiteY357" fmla="*/ 0 h 924402"/>
                <a:gd name="connsiteX358" fmla="*/ 2724289 w 4603109"/>
                <a:gd name="connsiteY358" fmla="*/ 0 h 924402"/>
                <a:gd name="connsiteX359" fmla="*/ 2731129 w 4603109"/>
                <a:gd name="connsiteY359" fmla="*/ 0 h 924402"/>
                <a:gd name="connsiteX360" fmla="*/ 2732621 w 4603109"/>
                <a:gd name="connsiteY360" fmla="*/ 0 h 924402"/>
                <a:gd name="connsiteX361" fmla="*/ 2733253 w 4603109"/>
                <a:gd name="connsiteY361" fmla="*/ 0 h 924402"/>
                <a:gd name="connsiteX362" fmla="*/ 2734745 w 4603109"/>
                <a:gd name="connsiteY362" fmla="*/ 0 h 924402"/>
                <a:gd name="connsiteX363" fmla="*/ 2746692 w 4603109"/>
                <a:gd name="connsiteY363" fmla="*/ 0 h 924402"/>
                <a:gd name="connsiteX364" fmla="*/ 2749017 w 4603109"/>
                <a:gd name="connsiteY364" fmla="*/ 0 h 924402"/>
                <a:gd name="connsiteX365" fmla="*/ 2750509 w 4603109"/>
                <a:gd name="connsiteY365" fmla="*/ 0 h 924402"/>
                <a:gd name="connsiteX366" fmla="*/ 2754354 w 4603109"/>
                <a:gd name="connsiteY366" fmla="*/ 0 h 924402"/>
                <a:gd name="connsiteX367" fmla="*/ 2755654 w 4603109"/>
                <a:gd name="connsiteY367" fmla="*/ 0 h 924402"/>
                <a:gd name="connsiteX368" fmla="*/ 2757146 w 4603109"/>
                <a:gd name="connsiteY368" fmla="*/ 0 h 924402"/>
                <a:gd name="connsiteX369" fmla="*/ 2761827 w 4603109"/>
                <a:gd name="connsiteY369" fmla="*/ 0 h 924402"/>
                <a:gd name="connsiteX370" fmla="*/ 2763318 w 4603109"/>
                <a:gd name="connsiteY370" fmla="*/ 0 h 924402"/>
                <a:gd name="connsiteX371" fmla="*/ 2776756 w 4603109"/>
                <a:gd name="connsiteY371" fmla="*/ 0 h 924402"/>
                <a:gd name="connsiteX372" fmla="*/ 2777590 w 4603109"/>
                <a:gd name="connsiteY372" fmla="*/ 0 h 924402"/>
                <a:gd name="connsiteX373" fmla="*/ 2779082 w 4603109"/>
                <a:gd name="connsiteY373" fmla="*/ 0 h 924402"/>
                <a:gd name="connsiteX374" fmla="*/ 2783442 w 4603109"/>
                <a:gd name="connsiteY374" fmla="*/ 0 h 924402"/>
                <a:gd name="connsiteX375" fmla="*/ 2784228 w 4603109"/>
                <a:gd name="connsiteY375" fmla="*/ 0 h 924402"/>
                <a:gd name="connsiteX376" fmla="*/ 2785719 w 4603109"/>
                <a:gd name="connsiteY376" fmla="*/ 0 h 924402"/>
                <a:gd name="connsiteX377" fmla="*/ 2786473 w 4603109"/>
                <a:gd name="connsiteY377" fmla="*/ 0 h 924402"/>
                <a:gd name="connsiteX378" fmla="*/ 2793229 w 4603109"/>
                <a:gd name="connsiteY378" fmla="*/ 0 h 924402"/>
                <a:gd name="connsiteX379" fmla="*/ 2799367 w 4603109"/>
                <a:gd name="connsiteY379" fmla="*/ 0 h 924402"/>
                <a:gd name="connsiteX380" fmla="*/ 2813506 w 4603109"/>
                <a:gd name="connsiteY380" fmla="*/ 0 h 924402"/>
                <a:gd name="connsiteX381" fmla="*/ 2820311 w 4603109"/>
                <a:gd name="connsiteY381" fmla="*/ 0 h 924402"/>
                <a:gd name="connsiteX382" fmla="*/ 2827893 w 4603109"/>
                <a:gd name="connsiteY382" fmla="*/ 0 h 924402"/>
                <a:gd name="connsiteX383" fmla="*/ 2827940 w 4603109"/>
                <a:gd name="connsiteY383" fmla="*/ 0 h 924402"/>
                <a:gd name="connsiteX384" fmla="*/ 2829431 w 4603109"/>
                <a:gd name="connsiteY384" fmla="*/ 0 h 924402"/>
                <a:gd name="connsiteX385" fmla="*/ 2829978 w 4603109"/>
                <a:gd name="connsiteY385" fmla="*/ 0 h 924402"/>
                <a:gd name="connsiteX386" fmla="*/ 2852058 w 4603109"/>
                <a:gd name="connsiteY386" fmla="*/ 0 h 924402"/>
                <a:gd name="connsiteX387" fmla="*/ 2857060 w 4603109"/>
                <a:gd name="connsiteY387" fmla="*/ 0 h 924402"/>
                <a:gd name="connsiteX388" fmla="*/ 2857958 w 4603109"/>
                <a:gd name="connsiteY388" fmla="*/ 0 h 924402"/>
                <a:gd name="connsiteX389" fmla="*/ 2871601 w 4603109"/>
                <a:gd name="connsiteY389" fmla="*/ 0 h 924402"/>
                <a:gd name="connsiteX390" fmla="*/ 2882123 w 4603109"/>
                <a:gd name="connsiteY390" fmla="*/ 0 h 924402"/>
                <a:gd name="connsiteX391" fmla="*/ 2894046 w 4603109"/>
                <a:gd name="connsiteY391" fmla="*/ 0 h 924402"/>
                <a:gd name="connsiteX392" fmla="*/ 2903496 w 4603109"/>
                <a:gd name="connsiteY392" fmla="*/ 0 h 924402"/>
                <a:gd name="connsiteX393" fmla="*/ 2911211 w 4603109"/>
                <a:gd name="connsiteY393" fmla="*/ 0 h 924402"/>
                <a:gd name="connsiteX394" fmla="*/ 2914242 w 4603109"/>
                <a:gd name="connsiteY394" fmla="*/ 0 h 924402"/>
                <a:gd name="connsiteX395" fmla="*/ 2914461 w 4603109"/>
                <a:gd name="connsiteY395" fmla="*/ 0 h 924402"/>
                <a:gd name="connsiteX396" fmla="*/ 2924111 w 4603109"/>
                <a:gd name="connsiteY396" fmla="*/ 0 h 924402"/>
                <a:gd name="connsiteX397" fmla="*/ 2927136 w 4603109"/>
                <a:gd name="connsiteY397" fmla="*/ 0 h 924402"/>
                <a:gd name="connsiteX398" fmla="*/ 2933561 w 4603109"/>
                <a:gd name="connsiteY398" fmla="*/ 0 h 924402"/>
                <a:gd name="connsiteX399" fmla="*/ 2939580 w 4603109"/>
                <a:gd name="connsiteY399" fmla="*/ 0 h 924402"/>
                <a:gd name="connsiteX400" fmla="*/ 2941275 w 4603109"/>
                <a:gd name="connsiteY400" fmla="*/ 0 h 924402"/>
                <a:gd name="connsiteX401" fmla="*/ 2941543 w 4603109"/>
                <a:gd name="connsiteY401" fmla="*/ 0 h 924402"/>
                <a:gd name="connsiteX402" fmla="*/ 2945586 w 4603109"/>
                <a:gd name="connsiteY402" fmla="*/ 0 h 924402"/>
                <a:gd name="connsiteX403" fmla="*/ 2950032 w 4603109"/>
                <a:gd name="connsiteY403" fmla="*/ 0 h 924402"/>
                <a:gd name="connsiteX404" fmla="*/ 2955662 w 4603109"/>
                <a:gd name="connsiteY404" fmla="*/ 0 h 924402"/>
                <a:gd name="connsiteX405" fmla="*/ 2955709 w 4603109"/>
                <a:gd name="connsiteY405" fmla="*/ 0 h 924402"/>
                <a:gd name="connsiteX406" fmla="*/ 2957200 w 4603109"/>
                <a:gd name="connsiteY406" fmla="*/ 0 h 924402"/>
                <a:gd name="connsiteX407" fmla="*/ 2957747 w 4603109"/>
                <a:gd name="connsiteY407" fmla="*/ 0 h 924402"/>
                <a:gd name="connsiteX408" fmla="*/ 2968152 w 4603109"/>
                <a:gd name="connsiteY408" fmla="*/ 0 h 924402"/>
                <a:gd name="connsiteX409" fmla="*/ 2969644 w 4603109"/>
                <a:gd name="connsiteY409" fmla="*/ 0 h 924402"/>
                <a:gd name="connsiteX410" fmla="*/ 2972667 w 4603109"/>
                <a:gd name="connsiteY410" fmla="*/ 0 h 924402"/>
                <a:gd name="connsiteX411" fmla="*/ 2977114 w 4603109"/>
                <a:gd name="connsiteY411" fmla="*/ 0 h 924402"/>
                <a:gd name="connsiteX412" fmla="*/ 2984829 w 4603109"/>
                <a:gd name="connsiteY412" fmla="*/ 0 h 924402"/>
                <a:gd name="connsiteX413" fmla="*/ 2985727 w 4603109"/>
                <a:gd name="connsiteY413" fmla="*/ 0 h 924402"/>
                <a:gd name="connsiteX414" fmla="*/ 2999370 w 4603109"/>
                <a:gd name="connsiteY414" fmla="*/ 0 h 924402"/>
                <a:gd name="connsiteX415" fmla="*/ 3021815 w 4603109"/>
                <a:gd name="connsiteY415" fmla="*/ 0 h 924402"/>
                <a:gd name="connsiteX416" fmla="*/ 3031265 w 4603109"/>
                <a:gd name="connsiteY416" fmla="*/ 0 h 924402"/>
                <a:gd name="connsiteX417" fmla="*/ 3042230 w 4603109"/>
                <a:gd name="connsiteY417" fmla="*/ 0 h 924402"/>
                <a:gd name="connsiteX418" fmla="*/ 3044946 w 4603109"/>
                <a:gd name="connsiteY418" fmla="*/ 0 h 924402"/>
                <a:gd name="connsiteX419" fmla="*/ 3051880 w 4603109"/>
                <a:gd name="connsiteY419" fmla="*/ 0 h 924402"/>
                <a:gd name="connsiteX420" fmla="*/ 3061330 w 4603109"/>
                <a:gd name="connsiteY420" fmla="*/ 0 h 924402"/>
                <a:gd name="connsiteX421" fmla="*/ 3067349 w 4603109"/>
                <a:gd name="connsiteY421" fmla="*/ 0 h 924402"/>
                <a:gd name="connsiteX422" fmla="*/ 3069312 w 4603109"/>
                <a:gd name="connsiteY422" fmla="*/ 0 h 924402"/>
                <a:gd name="connsiteX423" fmla="*/ 3073355 w 4603109"/>
                <a:gd name="connsiteY423" fmla="*/ 0 h 924402"/>
                <a:gd name="connsiteX424" fmla="*/ 3073518 w 4603109"/>
                <a:gd name="connsiteY424" fmla="*/ 0 h 924402"/>
                <a:gd name="connsiteX425" fmla="*/ 3075011 w 4603109"/>
                <a:gd name="connsiteY425" fmla="*/ 0 h 924402"/>
                <a:gd name="connsiteX426" fmla="*/ 3077801 w 4603109"/>
                <a:gd name="connsiteY426" fmla="*/ 0 h 924402"/>
                <a:gd name="connsiteX427" fmla="*/ 3095921 w 4603109"/>
                <a:gd name="connsiteY427" fmla="*/ 0 h 924402"/>
                <a:gd name="connsiteX428" fmla="*/ 3097413 w 4603109"/>
                <a:gd name="connsiteY428" fmla="*/ 0 h 924402"/>
                <a:gd name="connsiteX429" fmla="*/ 3100436 w 4603109"/>
                <a:gd name="connsiteY429" fmla="*/ 0 h 924402"/>
                <a:gd name="connsiteX430" fmla="*/ 3103552 w 4603109"/>
                <a:gd name="connsiteY430" fmla="*/ 0 h 924402"/>
                <a:gd name="connsiteX431" fmla="*/ 3104883 w 4603109"/>
                <a:gd name="connsiteY431" fmla="*/ 0 h 924402"/>
                <a:gd name="connsiteX432" fmla="*/ 3120023 w 4603109"/>
                <a:gd name="connsiteY432" fmla="*/ 0 h 924402"/>
                <a:gd name="connsiteX433" fmla="*/ 3120445 w 4603109"/>
                <a:gd name="connsiteY433" fmla="*/ 0 h 924402"/>
                <a:gd name="connsiteX434" fmla="*/ 3149018 w 4603109"/>
                <a:gd name="connsiteY434" fmla="*/ 0 h 924402"/>
                <a:gd name="connsiteX435" fmla="*/ 3150088 w 4603109"/>
                <a:gd name="connsiteY435" fmla="*/ 0 h 924402"/>
                <a:gd name="connsiteX436" fmla="*/ 3150509 w 4603109"/>
                <a:gd name="connsiteY436" fmla="*/ 0 h 924402"/>
                <a:gd name="connsiteX437" fmla="*/ 3171054 w 4603109"/>
                <a:gd name="connsiteY437" fmla="*/ 0 h 924402"/>
                <a:gd name="connsiteX438" fmla="*/ 3172715 w 4603109"/>
                <a:gd name="connsiteY438" fmla="*/ 0 h 924402"/>
                <a:gd name="connsiteX439" fmla="*/ 3199627 w 4603109"/>
                <a:gd name="connsiteY439" fmla="*/ 0 h 924402"/>
                <a:gd name="connsiteX440" fmla="*/ 3201119 w 4603109"/>
                <a:gd name="connsiteY440" fmla="*/ 0 h 924402"/>
                <a:gd name="connsiteX441" fmla="*/ 3201287 w 4603109"/>
                <a:gd name="connsiteY441" fmla="*/ 0 h 924402"/>
                <a:gd name="connsiteX442" fmla="*/ 3201751 w 4603109"/>
                <a:gd name="connsiteY442" fmla="*/ 0 h 924402"/>
                <a:gd name="connsiteX443" fmla="*/ 3202780 w 4603109"/>
                <a:gd name="connsiteY443" fmla="*/ 0 h 924402"/>
                <a:gd name="connsiteX444" fmla="*/ 3217515 w 4603109"/>
                <a:gd name="connsiteY444" fmla="*/ 0 h 924402"/>
                <a:gd name="connsiteX445" fmla="*/ 3224152 w 4603109"/>
                <a:gd name="connsiteY445" fmla="*/ 0 h 924402"/>
                <a:gd name="connsiteX446" fmla="*/ 3230324 w 4603109"/>
                <a:gd name="connsiteY446" fmla="*/ 0 h 924402"/>
                <a:gd name="connsiteX447" fmla="*/ 3231321 w 4603109"/>
                <a:gd name="connsiteY447" fmla="*/ 0 h 924402"/>
                <a:gd name="connsiteX448" fmla="*/ 3231816 w 4603109"/>
                <a:gd name="connsiteY448" fmla="*/ 0 h 924402"/>
                <a:gd name="connsiteX449" fmla="*/ 3243763 w 4603109"/>
                <a:gd name="connsiteY449" fmla="*/ 0 h 924402"/>
                <a:gd name="connsiteX450" fmla="*/ 3246088 w 4603109"/>
                <a:gd name="connsiteY450" fmla="*/ 0 h 924402"/>
                <a:gd name="connsiteX451" fmla="*/ 3247580 w 4603109"/>
                <a:gd name="connsiteY451" fmla="*/ 0 h 924402"/>
                <a:gd name="connsiteX452" fmla="*/ 3247792 w 4603109"/>
                <a:gd name="connsiteY452" fmla="*/ 0 h 924402"/>
                <a:gd name="connsiteX453" fmla="*/ 3248214 w 4603109"/>
                <a:gd name="connsiteY453" fmla="*/ 0 h 924402"/>
                <a:gd name="connsiteX454" fmla="*/ 3252725 w 4603109"/>
                <a:gd name="connsiteY454" fmla="*/ 0 h 924402"/>
                <a:gd name="connsiteX455" fmla="*/ 3254217 w 4603109"/>
                <a:gd name="connsiteY455" fmla="*/ 0 h 924402"/>
                <a:gd name="connsiteX456" fmla="*/ 3260235 w 4603109"/>
                <a:gd name="connsiteY456" fmla="*/ 0 h 924402"/>
                <a:gd name="connsiteX457" fmla="*/ 3276787 w 4603109"/>
                <a:gd name="connsiteY457" fmla="*/ 0 h 924402"/>
                <a:gd name="connsiteX458" fmla="*/ 3277857 w 4603109"/>
                <a:gd name="connsiteY458" fmla="*/ 0 h 924402"/>
                <a:gd name="connsiteX459" fmla="*/ 3278278 w 4603109"/>
                <a:gd name="connsiteY459" fmla="*/ 0 h 924402"/>
                <a:gd name="connsiteX460" fmla="*/ 3290300 w 4603109"/>
                <a:gd name="connsiteY460" fmla="*/ 0 h 924402"/>
                <a:gd name="connsiteX461" fmla="*/ 3298823 w 4603109"/>
                <a:gd name="connsiteY461" fmla="*/ 0 h 924402"/>
                <a:gd name="connsiteX462" fmla="*/ 3327396 w 4603109"/>
                <a:gd name="connsiteY462" fmla="*/ 0 h 924402"/>
                <a:gd name="connsiteX463" fmla="*/ 3328888 w 4603109"/>
                <a:gd name="connsiteY463" fmla="*/ 0 h 924402"/>
                <a:gd name="connsiteX464" fmla="*/ 3329520 w 4603109"/>
                <a:gd name="connsiteY464" fmla="*/ 0 h 924402"/>
                <a:gd name="connsiteX465" fmla="*/ 3345284 w 4603109"/>
                <a:gd name="connsiteY465" fmla="*/ 0 h 924402"/>
                <a:gd name="connsiteX466" fmla="*/ 3349129 w 4603109"/>
                <a:gd name="connsiteY466" fmla="*/ 0 h 924402"/>
                <a:gd name="connsiteX467" fmla="*/ 3351921 w 4603109"/>
                <a:gd name="connsiteY467" fmla="*/ 0 h 924402"/>
                <a:gd name="connsiteX468" fmla="*/ 3358093 w 4603109"/>
                <a:gd name="connsiteY468" fmla="*/ 0 h 924402"/>
                <a:gd name="connsiteX469" fmla="*/ 3359585 w 4603109"/>
                <a:gd name="connsiteY469" fmla="*/ 0 h 924402"/>
                <a:gd name="connsiteX470" fmla="*/ 3371532 w 4603109"/>
                <a:gd name="connsiteY470" fmla="*/ 0 h 924402"/>
                <a:gd name="connsiteX471" fmla="*/ 3373857 w 4603109"/>
                <a:gd name="connsiteY471" fmla="*/ 0 h 924402"/>
                <a:gd name="connsiteX472" fmla="*/ 3375349 w 4603109"/>
                <a:gd name="connsiteY472" fmla="*/ 0 h 924402"/>
                <a:gd name="connsiteX473" fmla="*/ 3380494 w 4603109"/>
                <a:gd name="connsiteY473" fmla="*/ 0 h 924402"/>
                <a:gd name="connsiteX474" fmla="*/ 3381986 w 4603109"/>
                <a:gd name="connsiteY474" fmla="*/ 0 h 924402"/>
                <a:gd name="connsiteX475" fmla="*/ 3388004 w 4603109"/>
                <a:gd name="connsiteY475" fmla="*/ 0 h 924402"/>
                <a:gd name="connsiteX476" fmla="*/ 3408282 w 4603109"/>
                <a:gd name="connsiteY476" fmla="*/ 0 h 924402"/>
                <a:gd name="connsiteX477" fmla="*/ 3418069 w 4603109"/>
                <a:gd name="connsiteY477" fmla="*/ 0 h 924402"/>
                <a:gd name="connsiteX478" fmla="*/ 3424207 w 4603109"/>
                <a:gd name="connsiteY478" fmla="*/ 0 h 924402"/>
                <a:gd name="connsiteX479" fmla="*/ 3424753 w 4603109"/>
                <a:gd name="connsiteY479" fmla="*/ 0 h 924402"/>
                <a:gd name="connsiteX480" fmla="*/ 3452733 w 4603109"/>
                <a:gd name="connsiteY480" fmla="*/ 0 h 924402"/>
                <a:gd name="connsiteX481" fmla="*/ 3454818 w 4603109"/>
                <a:gd name="connsiteY481" fmla="*/ 0 h 924402"/>
                <a:gd name="connsiteX482" fmla="*/ 3476898 w 4603109"/>
                <a:gd name="connsiteY482" fmla="*/ 0 h 924402"/>
                <a:gd name="connsiteX483" fmla="*/ 3496441 w 4603109"/>
                <a:gd name="connsiteY483" fmla="*/ 0 h 924402"/>
                <a:gd name="connsiteX484" fmla="*/ 3509236 w 4603109"/>
                <a:gd name="connsiteY484" fmla="*/ 0 h 924402"/>
                <a:gd name="connsiteX485" fmla="*/ 3518886 w 4603109"/>
                <a:gd name="connsiteY485" fmla="*/ 0 h 924402"/>
                <a:gd name="connsiteX486" fmla="*/ 3528336 w 4603109"/>
                <a:gd name="connsiteY486" fmla="*/ 0 h 924402"/>
                <a:gd name="connsiteX487" fmla="*/ 3536051 w 4603109"/>
                <a:gd name="connsiteY487" fmla="*/ 0 h 924402"/>
                <a:gd name="connsiteX488" fmla="*/ 3539301 w 4603109"/>
                <a:gd name="connsiteY488" fmla="*/ 0 h 924402"/>
                <a:gd name="connsiteX489" fmla="*/ 3540361 w 4603109"/>
                <a:gd name="connsiteY489" fmla="*/ 0 h 924402"/>
                <a:gd name="connsiteX490" fmla="*/ 3544807 w 4603109"/>
                <a:gd name="connsiteY490" fmla="*/ 0 h 924402"/>
                <a:gd name="connsiteX491" fmla="*/ 3551976 w 4603109"/>
                <a:gd name="connsiteY491" fmla="*/ 0 h 924402"/>
                <a:gd name="connsiteX492" fmla="*/ 3552522 w 4603109"/>
                <a:gd name="connsiteY492" fmla="*/ 0 h 924402"/>
                <a:gd name="connsiteX493" fmla="*/ 3564420 w 4603109"/>
                <a:gd name="connsiteY493" fmla="*/ 0 h 924402"/>
                <a:gd name="connsiteX494" fmla="*/ 3570426 w 4603109"/>
                <a:gd name="connsiteY494" fmla="*/ 0 h 924402"/>
                <a:gd name="connsiteX495" fmla="*/ 3574872 w 4603109"/>
                <a:gd name="connsiteY495" fmla="*/ 0 h 924402"/>
                <a:gd name="connsiteX496" fmla="*/ 3580502 w 4603109"/>
                <a:gd name="connsiteY496" fmla="*/ 0 h 924402"/>
                <a:gd name="connsiteX497" fmla="*/ 3582587 w 4603109"/>
                <a:gd name="connsiteY497" fmla="*/ 0 h 924402"/>
                <a:gd name="connsiteX498" fmla="*/ 3624210 w 4603109"/>
                <a:gd name="connsiteY498" fmla="*/ 0 h 924402"/>
                <a:gd name="connsiteX499" fmla="*/ 3637005 w 4603109"/>
                <a:gd name="connsiteY499" fmla="*/ 0 h 924402"/>
                <a:gd name="connsiteX500" fmla="*/ 3646655 w 4603109"/>
                <a:gd name="connsiteY500" fmla="*/ 0 h 924402"/>
                <a:gd name="connsiteX501" fmla="*/ 3656105 w 4603109"/>
                <a:gd name="connsiteY501" fmla="*/ 0 h 924402"/>
                <a:gd name="connsiteX502" fmla="*/ 3667070 w 4603109"/>
                <a:gd name="connsiteY502" fmla="*/ 0 h 924402"/>
                <a:gd name="connsiteX503" fmla="*/ 3668130 w 4603109"/>
                <a:gd name="connsiteY503" fmla="*/ 0 h 924402"/>
                <a:gd name="connsiteX504" fmla="*/ 3669786 w 4603109"/>
                <a:gd name="connsiteY504" fmla="*/ 0 h 924402"/>
                <a:gd name="connsiteX505" fmla="*/ 3672576 w 4603109"/>
                <a:gd name="connsiteY505" fmla="*/ 0 h 924402"/>
                <a:gd name="connsiteX506" fmla="*/ 3692189 w 4603109"/>
                <a:gd name="connsiteY506" fmla="*/ 0 h 924402"/>
                <a:gd name="connsiteX507" fmla="*/ 3698195 w 4603109"/>
                <a:gd name="connsiteY507" fmla="*/ 0 h 924402"/>
                <a:gd name="connsiteX508" fmla="*/ 3702641 w 4603109"/>
                <a:gd name="connsiteY508" fmla="*/ 0 h 924402"/>
                <a:gd name="connsiteX509" fmla="*/ 3744863 w 4603109"/>
                <a:gd name="connsiteY509" fmla="*/ 0 h 924402"/>
                <a:gd name="connsiteX510" fmla="*/ 3745285 w 4603109"/>
                <a:gd name="connsiteY510" fmla="*/ 0 h 924402"/>
                <a:gd name="connsiteX511" fmla="*/ 3795894 w 4603109"/>
                <a:gd name="connsiteY511" fmla="*/ 0 h 924402"/>
                <a:gd name="connsiteX512" fmla="*/ 3797555 w 4603109"/>
                <a:gd name="connsiteY512" fmla="*/ 0 h 924402"/>
                <a:gd name="connsiteX513" fmla="*/ 3826591 w 4603109"/>
                <a:gd name="connsiteY513" fmla="*/ 0 h 924402"/>
                <a:gd name="connsiteX514" fmla="*/ 3842355 w 4603109"/>
                <a:gd name="connsiteY514" fmla="*/ 0 h 924402"/>
                <a:gd name="connsiteX515" fmla="*/ 3848992 w 4603109"/>
                <a:gd name="connsiteY515" fmla="*/ 0 h 924402"/>
                <a:gd name="connsiteX516" fmla="*/ 3872632 w 4603109"/>
                <a:gd name="connsiteY516" fmla="*/ 0 h 924402"/>
                <a:gd name="connsiteX517" fmla="*/ 3873054 w 4603109"/>
                <a:gd name="connsiteY517" fmla="*/ 0 h 924402"/>
                <a:gd name="connsiteX518" fmla="*/ 3885075 w 4603109"/>
                <a:gd name="connsiteY518" fmla="*/ 0 h 924402"/>
                <a:gd name="connsiteX519" fmla="*/ 3923663 w 4603109"/>
                <a:gd name="connsiteY519" fmla="*/ 0 h 924402"/>
                <a:gd name="connsiteX520" fmla="*/ 3954360 w 4603109"/>
                <a:gd name="connsiteY520" fmla="*/ 0 h 924402"/>
                <a:gd name="connsiteX521" fmla="*/ 3970124 w 4603109"/>
                <a:gd name="connsiteY521" fmla="*/ 0 h 924402"/>
                <a:gd name="connsiteX522" fmla="*/ 3976761 w 4603109"/>
                <a:gd name="connsiteY522" fmla="*/ 0 h 924402"/>
                <a:gd name="connsiteX523" fmla="*/ 4012844 w 4603109"/>
                <a:gd name="connsiteY523" fmla="*/ 0 h 924402"/>
                <a:gd name="connsiteX524" fmla="*/ 4049593 w 4603109"/>
                <a:gd name="connsiteY524" fmla="*/ 0 h 924402"/>
                <a:gd name="connsiteX525" fmla="*/ 4169647 w 4603109"/>
                <a:gd name="connsiteY525" fmla="*/ 0 h 924402"/>
                <a:gd name="connsiteX526" fmla="*/ 4177362 w 4603109"/>
                <a:gd name="connsiteY526" fmla="*/ 0 h 924402"/>
                <a:gd name="connsiteX527" fmla="*/ 4297416 w 4603109"/>
                <a:gd name="connsiteY527" fmla="*/ 0 h 924402"/>
                <a:gd name="connsiteX528" fmla="*/ 4379339 w 4603109"/>
                <a:gd name="connsiteY528" fmla="*/ 47054 h 924402"/>
                <a:gd name="connsiteX529" fmla="*/ 4591731 w 4603109"/>
                <a:gd name="connsiteY529" fmla="*/ 415146 h 924402"/>
                <a:gd name="connsiteX530" fmla="*/ 4591731 w 4603109"/>
                <a:gd name="connsiteY530" fmla="*/ 509257 h 924402"/>
                <a:gd name="connsiteX531" fmla="*/ 4379339 w 4603109"/>
                <a:gd name="connsiteY531" fmla="*/ 877348 h 924402"/>
                <a:gd name="connsiteX532" fmla="*/ 4297416 w 4603109"/>
                <a:gd name="connsiteY532" fmla="*/ 924402 h 924402"/>
                <a:gd name="connsiteX533" fmla="*/ 4169647 w 4603109"/>
                <a:gd name="connsiteY533" fmla="*/ 924402 h 924402"/>
                <a:gd name="connsiteX534" fmla="*/ 3976761 w 4603109"/>
                <a:gd name="connsiteY534" fmla="*/ 924402 h 924402"/>
                <a:gd name="connsiteX535" fmla="*/ 3872632 w 4603109"/>
                <a:gd name="connsiteY535" fmla="*/ 924402 h 924402"/>
                <a:gd name="connsiteX536" fmla="*/ 3848992 w 4603109"/>
                <a:gd name="connsiteY536" fmla="*/ 924402 h 924402"/>
                <a:gd name="connsiteX537" fmla="*/ 3744863 w 4603109"/>
                <a:gd name="connsiteY537" fmla="*/ 924402 h 924402"/>
                <a:gd name="connsiteX538" fmla="*/ 3702641 w 4603109"/>
                <a:gd name="connsiteY538" fmla="*/ 924402 h 924402"/>
                <a:gd name="connsiteX539" fmla="*/ 3672576 w 4603109"/>
                <a:gd name="connsiteY539" fmla="*/ 924402 h 924402"/>
                <a:gd name="connsiteX540" fmla="*/ 3656105 w 4603109"/>
                <a:gd name="connsiteY540" fmla="*/ 924402 h 924402"/>
                <a:gd name="connsiteX541" fmla="*/ 3574872 w 4603109"/>
                <a:gd name="connsiteY541" fmla="*/ 924402 h 924402"/>
                <a:gd name="connsiteX542" fmla="*/ 3551976 w 4603109"/>
                <a:gd name="connsiteY542" fmla="*/ 924402 h 924402"/>
                <a:gd name="connsiteX543" fmla="*/ 3544807 w 4603109"/>
                <a:gd name="connsiteY543" fmla="*/ 924402 h 924402"/>
                <a:gd name="connsiteX544" fmla="*/ 3528336 w 4603109"/>
                <a:gd name="connsiteY544" fmla="*/ 924402 h 924402"/>
                <a:gd name="connsiteX545" fmla="*/ 3424207 w 4603109"/>
                <a:gd name="connsiteY545" fmla="*/ 924402 h 924402"/>
                <a:gd name="connsiteX546" fmla="*/ 3381986 w 4603109"/>
                <a:gd name="connsiteY546" fmla="*/ 924402 h 924402"/>
                <a:gd name="connsiteX547" fmla="*/ 3380494 w 4603109"/>
                <a:gd name="connsiteY547" fmla="*/ 924402 h 924402"/>
                <a:gd name="connsiteX548" fmla="*/ 3351921 w 4603109"/>
                <a:gd name="connsiteY548" fmla="*/ 924402 h 924402"/>
                <a:gd name="connsiteX549" fmla="*/ 3277857 w 4603109"/>
                <a:gd name="connsiteY549" fmla="*/ 924402 h 924402"/>
                <a:gd name="connsiteX550" fmla="*/ 3254217 w 4603109"/>
                <a:gd name="connsiteY550" fmla="*/ 924402 h 924402"/>
                <a:gd name="connsiteX551" fmla="*/ 3252725 w 4603109"/>
                <a:gd name="connsiteY551" fmla="*/ 924402 h 924402"/>
                <a:gd name="connsiteX552" fmla="*/ 3247792 w 4603109"/>
                <a:gd name="connsiteY552" fmla="*/ 924402 h 924402"/>
                <a:gd name="connsiteX553" fmla="*/ 3231321 w 4603109"/>
                <a:gd name="connsiteY553" fmla="*/ 924402 h 924402"/>
                <a:gd name="connsiteX554" fmla="*/ 3224152 w 4603109"/>
                <a:gd name="connsiteY554" fmla="*/ 924402 h 924402"/>
                <a:gd name="connsiteX555" fmla="*/ 3150088 w 4603109"/>
                <a:gd name="connsiteY555" fmla="*/ 924402 h 924402"/>
                <a:gd name="connsiteX556" fmla="*/ 3120023 w 4603109"/>
                <a:gd name="connsiteY556" fmla="*/ 924402 h 924402"/>
                <a:gd name="connsiteX557" fmla="*/ 3104883 w 4603109"/>
                <a:gd name="connsiteY557" fmla="*/ 924402 h 924402"/>
                <a:gd name="connsiteX558" fmla="*/ 3103552 w 4603109"/>
                <a:gd name="connsiteY558" fmla="*/ 924402 h 924402"/>
                <a:gd name="connsiteX559" fmla="*/ 3077801 w 4603109"/>
                <a:gd name="connsiteY559" fmla="*/ 924402 h 924402"/>
                <a:gd name="connsiteX560" fmla="*/ 3061330 w 4603109"/>
                <a:gd name="connsiteY560" fmla="*/ 924402 h 924402"/>
                <a:gd name="connsiteX561" fmla="*/ 3031265 w 4603109"/>
                <a:gd name="connsiteY561" fmla="*/ 924402 h 924402"/>
                <a:gd name="connsiteX562" fmla="*/ 2977114 w 4603109"/>
                <a:gd name="connsiteY562" fmla="*/ 924402 h 924402"/>
                <a:gd name="connsiteX563" fmla="*/ 2957200 w 4603109"/>
                <a:gd name="connsiteY563" fmla="*/ 924402 h 924402"/>
                <a:gd name="connsiteX564" fmla="*/ 2955709 w 4603109"/>
                <a:gd name="connsiteY564" fmla="*/ 924402 h 924402"/>
                <a:gd name="connsiteX565" fmla="*/ 2950032 w 4603109"/>
                <a:gd name="connsiteY565" fmla="*/ 924402 h 924402"/>
                <a:gd name="connsiteX566" fmla="*/ 2933561 w 4603109"/>
                <a:gd name="connsiteY566" fmla="*/ 924402 h 924402"/>
                <a:gd name="connsiteX567" fmla="*/ 2927136 w 4603109"/>
                <a:gd name="connsiteY567" fmla="*/ 924402 h 924402"/>
                <a:gd name="connsiteX568" fmla="*/ 2903496 w 4603109"/>
                <a:gd name="connsiteY568" fmla="*/ 924402 h 924402"/>
                <a:gd name="connsiteX569" fmla="*/ 2829431 w 4603109"/>
                <a:gd name="connsiteY569" fmla="*/ 924402 h 924402"/>
                <a:gd name="connsiteX570" fmla="*/ 2827940 w 4603109"/>
                <a:gd name="connsiteY570" fmla="*/ 924402 h 924402"/>
                <a:gd name="connsiteX571" fmla="*/ 2799367 w 4603109"/>
                <a:gd name="connsiteY571" fmla="*/ 924402 h 924402"/>
                <a:gd name="connsiteX572" fmla="*/ 2785719 w 4603109"/>
                <a:gd name="connsiteY572" fmla="*/ 924402 h 924402"/>
                <a:gd name="connsiteX573" fmla="*/ 2784228 w 4603109"/>
                <a:gd name="connsiteY573" fmla="*/ 924402 h 924402"/>
                <a:gd name="connsiteX574" fmla="*/ 2757146 w 4603109"/>
                <a:gd name="connsiteY574" fmla="*/ 924402 h 924402"/>
                <a:gd name="connsiteX575" fmla="*/ 2755654 w 4603109"/>
                <a:gd name="connsiteY575" fmla="*/ 924402 h 924402"/>
                <a:gd name="connsiteX576" fmla="*/ 2680098 w 4603109"/>
                <a:gd name="connsiteY576" fmla="*/ 924402 h 924402"/>
                <a:gd name="connsiteX577" fmla="*/ 2657950 w 4603109"/>
                <a:gd name="connsiteY577" fmla="*/ 924402 h 924402"/>
                <a:gd name="connsiteX578" fmla="*/ 2656459 w 4603109"/>
                <a:gd name="connsiteY578" fmla="*/ 924402 h 924402"/>
                <a:gd name="connsiteX579" fmla="*/ 2653017 w 4603109"/>
                <a:gd name="connsiteY579" fmla="*/ 924402 h 924402"/>
                <a:gd name="connsiteX580" fmla="*/ 2636545 w 4603109"/>
                <a:gd name="connsiteY580" fmla="*/ 924402 h 924402"/>
                <a:gd name="connsiteX581" fmla="*/ 2629377 w 4603109"/>
                <a:gd name="connsiteY581" fmla="*/ 924402 h 924402"/>
                <a:gd name="connsiteX582" fmla="*/ 2627885 w 4603109"/>
                <a:gd name="connsiteY582" fmla="*/ 924402 h 924402"/>
                <a:gd name="connsiteX583" fmla="*/ 2606481 w 4603109"/>
                <a:gd name="connsiteY583" fmla="*/ 924402 h 924402"/>
                <a:gd name="connsiteX584" fmla="*/ 2552329 w 4603109"/>
                <a:gd name="connsiteY584" fmla="*/ 924402 h 924402"/>
                <a:gd name="connsiteX585" fmla="*/ 2525248 w 4603109"/>
                <a:gd name="connsiteY585" fmla="*/ 924402 h 924402"/>
                <a:gd name="connsiteX586" fmla="*/ 2510108 w 4603109"/>
                <a:gd name="connsiteY586" fmla="*/ 924402 h 924402"/>
                <a:gd name="connsiteX587" fmla="*/ 2508776 w 4603109"/>
                <a:gd name="connsiteY587" fmla="*/ 924402 h 924402"/>
                <a:gd name="connsiteX588" fmla="*/ 2480043 w 4603109"/>
                <a:gd name="connsiteY588" fmla="*/ 924402 h 924402"/>
                <a:gd name="connsiteX589" fmla="*/ 2478712 w 4603109"/>
                <a:gd name="connsiteY589" fmla="*/ 924402 h 924402"/>
                <a:gd name="connsiteX590" fmla="*/ 2463572 w 4603109"/>
                <a:gd name="connsiteY590" fmla="*/ 924402 h 924402"/>
                <a:gd name="connsiteX591" fmla="*/ 2436490 w 4603109"/>
                <a:gd name="connsiteY591" fmla="*/ 924402 h 924402"/>
                <a:gd name="connsiteX592" fmla="*/ 2382339 w 4603109"/>
                <a:gd name="connsiteY592" fmla="*/ 924402 h 924402"/>
                <a:gd name="connsiteX593" fmla="*/ 2360934 w 4603109"/>
                <a:gd name="connsiteY593" fmla="*/ 924402 h 924402"/>
                <a:gd name="connsiteX594" fmla="*/ 2359443 w 4603109"/>
                <a:gd name="connsiteY594" fmla="*/ 924402 h 924402"/>
                <a:gd name="connsiteX595" fmla="*/ 2352274 w 4603109"/>
                <a:gd name="connsiteY595" fmla="*/ 924402 h 924402"/>
                <a:gd name="connsiteX596" fmla="*/ 2335803 w 4603109"/>
                <a:gd name="connsiteY596" fmla="*/ 924402 h 924402"/>
                <a:gd name="connsiteX597" fmla="*/ 2332360 w 4603109"/>
                <a:gd name="connsiteY597" fmla="*/ 924402 h 924402"/>
                <a:gd name="connsiteX598" fmla="*/ 2332328 w 4603109"/>
                <a:gd name="connsiteY598" fmla="*/ 924402 h 924402"/>
                <a:gd name="connsiteX599" fmla="*/ 2330869 w 4603109"/>
                <a:gd name="connsiteY599" fmla="*/ 924402 h 924402"/>
                <a:gd name="connsiteX600" fmla="*/ 2308721 w 4603109"/>
                <a:gd name="connsiteY600" fmla="*/ 924402 h 924402"/>
                <a:gd name="connsiteX601" fmla="*/ 2233165 w 4603109"/>
                <a:gd name="connsiteY601" fmla="*/ 924402 h 924402"/>
                <a:gd name="connsiteX602" fmla="*/ 2231674 w 4603109"/>
                <a:gd name="connsiteY602" fmla="*/ 924402 h 924402"/>
                <a:gd name="connsiteX603" fmla="*/ 2204591 w 4603109"/>
                <a:gd name="connsiteY603" fmla="*/ 924402 h 924402"/>
                <a:gd name="connsiteX604" fmla="*/ 2204559 w 4603109"/>
                <a:gd name="connsiteY604" fmla="*/ 924402 h 924402"/>
                <a:gd name="connsiteX605" fmla="*/ 2203100 w 4603109"/>
                <a:gd name="connsiteY605" fmla="*/ 924402 h 924402"/>
                <a:gd name="connsiteX606" fmla="*/ 2189452 w 4603109"/>
                <a:gd name="connsiteY606" fmla="*/ 924402 h 924402"/>
                <a:gd name="connsiteX607" fmla="*/ 2160879 w 4603109"/>
                <a:gd name="connsiteY607" fmla="*/ 924402 h 924402"/>
                <a:gd name="connsiteX608" fmla="*/ 2159388 w 4603109"/>
                <a:gd name="connsiteY608" fmla="*/ 924402 h 924402"/>
                <a:gd name="connsiteX609" fmla="*/ 2085323 w 4603109"/>
                <a:gd name="connsiteY609" fmla="*/ 924402 h 924402"/>
                <a:gd name="connsiteX610" fmla="*/ 2077294 w 4603109"/>
                <a:gd name="connsiteY610" fmla="*/ 924402 h 924402"/>
                <a:gd name="connsiteX611" fmla="*/ 2061683 w 4603109"/>
                <a:gd name="connsiteY611" fmla="*/ 924402 h 924402"/>
                <a:gd name="connsiteX612" fmla="*/ 2055258 w 4603109"/>
                <a:gd name="connsiteY612" fmla="*/ 924402 h 924402"/>
                <a:gd name="connsiteX613" fmla="*/ 2038787 w 4603109"/>
                <a:gd name="connsiteY613" fmla="*/ 924402 h 924402"/>
                <a:gd name="connsiteX614" fmla="*/ 2033110 w 4603109"/>
                <a:gd name="connsiteY614" fmla="*/ 924402 h 924402"/>
                <a:gd name="connsiteX615" fmla="*/ 2031619 w 4603109"/>
                <a:gd name="connsiteY615" fmla="*/ 924402 h 924402"/>
                <a:gd name="connsiteX616" fmla="*/ 2011705 w 4603109"/>
                <a:gd name="connsiteY616" fmla="*/ 924402 h 924402"/>
                <a:gd name="connsiteX617" fmla="*/ 1957554 w 4603109"/>
                <a:gd name="connsiteY617" fmla="*/ 924402 h 924402"/>
                <a:gd name="connsiteX618" fmla="*/ 1949525 w 4603109"/>
                <a:gd name="connsiteY618" fmla="*/ 924402 h 924402"/>
                <a:gd name="connsiteX619" fmla="*/ 1927489 w 4603109"/>
                <a:gd name="connsiteY619" fmla="*/ 924402 h 924402"/>
                <a:gd name="connsiteX620" fmla="*/ 1911018 w 4603109"/>
                <a:gd name="connsiteY620" fmla="*/ 924402 h 924402"/>
                <a:gd name="connsiteX621" fmla="*/ 1907543 w 4603109"/>
                <a:gd name="connsiteY621" fmla="*/ 924402 h 924402"/>
                <a:gd name="connsiteX622" fmla="*/ 1885268 w 4603109"/>
                <a:gd name="connsiteY622" fmla="*/ 924402 h 924402"/>
                <a:gd name="connsiteX623" fmla="*/ 1883936 w 4603109"/>
                <a:gd name="connsiteY623" fmla="*/ 924402 h 924402"/>
                <a:gd name="connsiteX624" fmla="*/ 1868796 w 4603109"/>
                <a:gd name="connsiteY624" fmla="*/ 924402 h 924402"/>
                <a:gd name="connsiteX625" fmla="*/ 1838732 w 4603109"/>
                <a:gd name="connsiteY625" fmla="*/ 924402 h 924402"/>
                <a:gd name="connsiteX626" fmla="*/ 1779774 w 4603109"/>
                <a:gd name="connsiteY626" fmla="*/ 924402 h 924402"/>
                <a:gd name="connsiteX627" fmla="*/ 1764668 w 4603109"/>
                <a:gd name="connsiteY627" fmla="*/ 924402 h 924402"/>
                <a:gd name="connsiteX628" fmla="*/ 1757499 w 4603109"/>
                <a:gd name="connsiteY628" fmla="*/ 924402 h 924402"/>
                <a:gd name="connsiteX629" fmla="*/ 1741027 w 4603109"/>
                <a:gd name="connsiteY629" fmla="*/ 924402 h 924402"/>
                <a:gd name="connsiteX630" fmla="*/ 1737552 w 4603109"/>
                <a:gd name="connsiteY630" fmla="*/ 924402 h 924402"/>
                <a:gd name="connsiteX631" fmla="*/ 1736094 w 4603109"/>
                <a:gd name="connsiteY631" fmla="*/ 924402 h 924402"/>
                <a:gd name="connsiteX632" fmla="*/ 1734603 w 4603109"/>
                <a:gd name="connsiteY632" fmla="*/ 924402 h 924402"/>
                <a:gd name="connsiteX633" fmla="*/ 1710963 w 4603109"/>
                <a:gd name="connsiteY633" fmla="*/ 924402 h 924402"/>
                <a:gd name="connsiteX634" fmla="*/ 1707488 w 4603109"/>
                <a:gd name="connsiteY634" fmla="*/ 924402 h 924402"/>
                <a:gd name="connsiteX635" fmla="*/ 1652509 w 4603109"/>
                <a:gd name="connsiteY635" fmla="*/ 924402 h 924402"/>
                <a:gd name="connsiteX636" fmla="*/ 1636899 w 4603109"/>
                <a:gd name="connsiteY636" fmla="*/ 924402 h 924402"/>
                <a:gd name="connsiteX637" fmla="*/ 1609783 w 4603109"/>
                <a:gd name="connsiteY637" fmla="*/ 924402 h 924402"/>
                <a:gd name="connsiteX638" fmla="*/ 1608325 w 4603109"/>
                <a:gd name="connsiteY638" fmla="*/ 924402 h 924402"/>
                <a:gd name="connsiteX639" fmla="*/ 1606834 w 4603109"/>
                <a:gd name="connsiteY639" fmla="*/ 924402 h 924402"/>
                <a:gd name="connsiteX640" fmla="*/ 1579719 w 4603109"/>
                <a:gd name="connsiteY640" fmla="*/ 924402 h 924402"/>
                <a:gd name="connsiteX641" fmla="*/ 1564612 w 4603109"/>
                <a:gd name="connsiteY641" fmla="*/ 924402 h 924402"/>
                <a:gd name="connsiteX642" fmla="*/ 1524740 w 4603109"/>
                <a:gd name="connsiteY642" fmla="*/ 924402 h 924402"/>
                <a:gd name="connsiteX643" fmla="*/ 1482518 w 4603109"/>
                <a:gd name="connsiteY643" fmla="*/ 924402 h 924402"/>
                <a:gd name="connsiteX644" fmla="*/ 1460483 w 4603109"/>
                <a:gd name="connsiteY644" fmla="*/ 924402 h 924402"/>
                <a:gd name="connsiteX645" fmla="*/ 1452454 w 4603109"/>
                <a:gd name="connsiteY645" fmla="*/ 924402 h 924402"/>
                <a:gd name="connsiteX646" fmla="*/ 1444011 w 4603109"/>
                <a:gd name="connsiteY646" fmla="*/ 924402 h 924402"/>
                <a:gd name="connsiteX647" fmla="*/ 1436843 w 4603109"/>
                <a:gd name="connsiteY647" fmla="*/ 924402 h 924402"/>
                <a:gd name="connsiteX648" fmla="*/ 1413947 w 4603109"/>
                <a:gd name="connsiteY648" fmla="*/ 924402 h 924402"/>
                <a:gd name="connsiteX649" fmla="*/ 1354749 w 4603109"/>
                <a:gd name="connsiteY649" fmla="*/ 924402 h 924402"/>
                <a:gd name="connsiteX650" fmla="*/ 1332714 w 4603109"/>
                <a:gd name="connsiteY650" fmla="*/ 924402 h 924402"/>
                <a:gd name="connsiteX651" fmla="*/ 1324685 w 4603109"/>
                <a:gd name="connsiteY651" fmla="*/ 924402 h 924402"/>
                <a:gd name="connsiteX652" fmla="*/ 1316242 w 4603109"/>
                <a:gd name="connsiteY652" fmla="*/ 924402 h 924402"/>
                <a:gd name="connsiteX653" fmla="*/ 1312767 w 4603109"/>
                <a:gd name="connsiteY653" fmla="*/ 924402 h 924402"/>
                <a:gd name="connsiteX654" fmla="*/ 1286178 w 4603109"/>
                <a:gd name="connsiteY654" fmla="*/ 924402 h 924402"/>
                <a:gd name="connsiteX655" fmla="*/ 1282703 w 4603109"/>
                <a:gd name="connsiteY655" fmla="*/ 924402 h 924402"/>
                <a:gd name="connsiteX656" fmla="*/ 1243956 w 4603109"/>
                <a:gd name="connsiteY656" fmla="*/ 924402 h 924402"/>
                <a:gd name="connsiteX657" fmla="*/ 1184998 w 4603109"/>
                <a:gd name="connsiteY657" fmla="*/ 924402 h 924402"/>
                <a:gd name="connsiteX658" fmla="*/ 1154934 w 4603109"/>
                <a:gd name="connsiteY658" fmla="*/ 924402 h 924402"/>
                <a:gd name="connsiteX659" fmla="*/ 1139828 w 4603109"/>
                <a:gd name="connsiteY659" fmla="*/ 924402 h 924402"/>
                <a:gd name="connsiteX660" fmla="*/ 1116187 w 4603109"/>
                <a:gd name="connsiteY660" fmla="*/ 924402 h 924402"/>
                <a:gd name="connsiteX661" fmla="*/ 1112712 w 4603109"/>
                <a:gd name="connsiteY661" fmla="*/ 924402 h 924402"/>
                <a:gd name="connsiteX662" fmla="*/ 1057734 w 4603109"/>
                <a:gd name="connsiteY662" fmla="*/ 924402 h 924402"/>
                <a:gd name="connsiteX663" fmla="*/ 1027669 w 4603109"/>
                <a:gd name="connsiteY663" fmla="*/ 924402 h 924402"/>
                <a:gd name="connsiteX664" fmla="*/ 1012059 w 4603109"/>
                <a:gd name="connsiteY664" fmla="*/ 924402 h 924402"/>
                <a:gd name="connsiteX665" fmla="*/ 984943 w 4603109"/>
                <a:gd name="connsiteY665" fmla="*/ 924402 h 924402"/>
                <a:gd name="connsiteX666" fmla="*/ 929965 w 4603109"/>
                <a:gd name="connsiteY666" fmla="*/ 924402 h 924402"/>
                <a:gd name="connsiteX667" fmla="*/ 899900 w 4603109"/>
                <a:gd name="connsiteY667" fmla="*/ 924402 h 924402"/>
                <a:gd name="connsiteX668" fmla="*/ 857678 w 4603109"/>
                <a:gd name="connsiteY668" fmla="*/ 924402 h 924402"/>
                <a:gd name="connsiteX669" fmla="*/ 819171 w 4603109"/>
                <a:gd name="connsiteY669" fmla="*/ 924402 h 924402"/>
                <a:gd name="connsiteX670" fmla="*/ 729909 w 4603109"/>
                <a:gd name="connsiteY670" fmla="*/ 924402 h 924402"/>
                <a:gd name="connsiteX671" fmla="*/ 691402 w 4603109"/>
                <a:gd name="connsiteY671" fmla="*/ 924402 h 924402"/>
                <a:gd name="connsiteX672" fmla="*/ 687927 w 4603109"/>
                <a:gd name="connsiteY672" fmla="*/ 924402 h 924402"/>
                <a:gd name="connsiteX673" fmla="*/ 560158 w 4603109"/>
                <a:gd name="connsiteY673" fmla="*/ 924402 h 924402"/>
                <a:gd name="connsiteX674" fmla="*/ 432894 w 4603109"/>
                <a:gd name="connsiteY674" fmla="*/ 924402 h 924402"/>
                <a:gd name="connsiteX675" fmla="*/ 305125 w 4603109"/>
                <a:gd name="connsiteY675" fmla="*/ 924402 h 924402"/>
                <a:gd name="connsiteX676" fmla="*/ 223202 w 4603109"/>
                <a:gd name="connsiteY676" fmla="*/ 877348 h 924402"/>
                <a:gd name="connsiteX677" fmla="*/ 10809 w 4603109"/>
                <a:gd name="connsiteY677" fmla="*/ 509257 h 924402"/>
                <a:gd name="connsiteX678" fmla="*/ 10809 w 4603109"/>
                <a:gd name="connsiteY678" fmla="*/ 415146 h 924402"/>
                <a:gd name="connsiteX679" fmla="*/ 223202 w 4603109"/>
                <a:gd name="connsiteY679" fmla="*/ 47054 h 924402"/>
                <a:gd name="connsiteX680" fmla="*/ 305125 w 4603109"/>
                <a:gd name="connsiteY680" fmla="*/ 0 h 9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4603109" h="924402">
                  <a:moveTo>
                    <a:pt x="305125" y="0"/>
                  </a:moveTo>
                  <a:lnTo>
                    <a:pt x="432894" y="0"/>
                  </a:lnTo>
                  <a:lnTo>
                    <a:pt x="445336" y="0"/>
                  </a:lnTo>
                  <a:cubicBezTo>
                    <a:pt x="485989" y="0"/>
                    <a:pt x="520835" y="0"/>
                    <a:pt x="550703" y="0"/>
                  </a:cubicBezTo>
                  <a:lnTo>
                    <a:pt x="560158" y="0"/>
                  </a:lnTo>
                  <a:lnTo>
                    <a:pt x="573105" y="0"/>
                  </a:lnTo>
                  <a:lnTo>
                    <a:pt x="626202" y="0"/>
                  </a:lnTo>
                  <a:cubicBezTo>
                    <a:pt x="646943" y="0"/>
                    <a:pt x="663537" y="0"/>
                    <a:pt x="676811" y="0"/>
                  </a:cubicBezTo>
                  <a:lnTo>
                    <a:pt x="678472" y="0"/>
                  </a:lnTo>
                  <a:lnTo>
                    <a:pt x="687927" y="0"/>
                  </a:lnTo>
                  <a:lnTo>
                    <a:pt x="691402" y="0"/>
                  </a:lnTo>
                  <a:lnTo>
                    <a:pt x="700371" y="0"/>
                  </a:lnTo>
                  <a:lnTo>
                    <a:pt x="707508" y="0"/>
                  </a:lnTo>
                  <a:cubicBezTo>
                    <a:pt x="729909" y="0"/>
                    <a:pt x="729909" y="0"/>
                    <a:pt x="729909" y="0"/>
                  </a:cubicBezTo>
                  <a:lnTo>
                    <a:pt x="753971" y="0"/>
                  </a:lnTo>
                  <a:lnTo>
                    <a:pt x="804580" y="0"/>
                  </a:lnTo>
                  <a:lnTo>
                    <a:pt x="805737" y="0"/>
                  </a:lnTo>
                  <a:lnTo>
                    <a:pt x="819171" y="0"/>
                  </a:lnTo>
                  <a:lnTo>
                    <a:pt x="828140" y="0"/>
                  </a:lnTo>
                  <a:lnTo>
                    <a:pt x="831615" y="0"/>
                  </a:lnTo>
                  <a:lnTo>
                    <a:pt x="835277" y="0"/>
                  </a:lnTo>
                  <a:lnTo>
                    <a:pt x="857678" y="0"/>
                  </a:lnTo>
                  <a:lnTo>
                    <a:pt x="864889" y="0"/>
                  </a:lnTo>
                  <a:lnTo>
                    <a:pt x="899900" y="0"/>
                  </a:lnTo>
                  <a:lnTo>
                    <a:pt x="909341" y="0"/>
                  </a:lnTo>
                  <a:lnTo>
                    <a:pt x="929965" y="0"/>
                  </a:lnTo>
                  <a:lnTo>
                    <a:pt x="933506" y="0"/>
                  </a:lnTo>
                  <a:lnTo>
                    <a:pt x="936982" y="0"/>
                  </a:lnTo>
                  <a:lnTo>
                    <a:pt x="959384" y="0"/>
                  </a:lnTo>
                  <a:lnTo>
                    <a:pt x="962542" y="0"/>
                  </a:lnTo>
                  <a:lnTo>
                    <a:pt x="984943" y="0"/>
                  </a:lnTo>
                  <a:lnTo>
                    <a:pt x="992658" y="0"/>
                  </a:lnTo>
                  <a:lnTo>
                    <a:pt x="1012059" y="0"/>
                  </a:lnTo>
                  <a:lnTo>
                    <a:pt x="1012480" y="0"/>
                  </a:lnTo>
                  <a:lnTo>
                    <a:pt x="1027669" y="0"/>
                  </a:lnTo>
                  <a:lnTo>
                    <a:pt x="1037110" y="0"/>
                  </a:lnTo>
                  <a:lnTo>
                    <a:pt x="1040112" y="0"/>
                  </a:lnTo>
                  <a:lnTo>
                    <a:pt x="1057734" y="0"/>
                  </a:lnTo>
                  <a:lnTo>
                    <a:pt x="1064751" y="0"/>
                  </a:lnTo>
                  <a:lnTo>
                    <a:pt x="1070177" y="0"/>
                  </a:lnTo>
                  <a:lnTo>
                    <a:pt x="1072436" y="0"/>
                  </a:lnTo>
                  <a:lnTo>
                    <a:pt x="1090311" y="0"/>
                  </a:lnTo>
                  <a:lnTo>
                    <a:pt x="1110718" y="0"/>
                  </a:lnTo>
                  <a:lnTo>
                    <a:pt x="1112712" y="0"/>
                  </a:lnTo>
                  <a:lnTo>
                    <a:pt x="1116187" y="0"/>
                  </a:lnTo>
                  <a:lnTo>
                    <a:pt x="1139828" y="0"/>
                  </a:lnTo>
                  <a:lnTo>
                    <a:pt x="1140249" y="0"/>
                  </a:lnTo>
                  <a:lnTo>
                    <a:pt x="1145480" y="0"/>
                  </a:lnTo>
                  <a:lnTo>
                    <a:pt x="1152270" y="0"/>
                  </a:lnTo>
                  <a:lnTo>
                    <a:pt x="1154934" y="0"/>
                  </a:lnTo>
                  <a:lnTo>
                    <a:pt x="1167881" y="0"/>
                  </a:lnTo>
                  <a:lnTo>
                    <a:pt x="1175544" y="0"/>
                  </a:lnTo>
                  <a:lnTo>
                    <a:pt x="1184998" y="0"/>
                  </a:lnTo>
                  <a:lnTo>
                    <a:pt x="1197946" y="0"/>
                  </a:lnTo>
                  <a:lnTo>
                    <a:pt x="1200205" y="0"/>
                  </a:lnTo>
                  <a:lnTo>
                    <a:pt x="1220978" y="0"/>
                  </a:lnTo>
                  <a:lnTo>
                    <a:pt x="1238487" y="0"/>
                  </a:lnTo>
                  <a:lnTo>
                    <a:pt x="1243956" y="0"/>
                  </a:lnTo>
                  <a:lnTo>
                    <a:pt x="1251042" y="0"/>
                  </a:lnTo>
                  <a:lnTo>
                    <a:pt x="1257637" y="0"/>
                  </a:lnTo>
                  <a:lnTo>
                    <a:pt x="1271587" y="0"/>
                  </a:lnTo>
                  <a:lnTo>
                    <a:pt x="1273249" y="0"/>
                  </a:lnTo>
                  <a:lnTo>
                    <a:pt x="1280039" y="0"/>
                  </a:lnTo>
                  <a:lnTo>
                    <a:pt x="1282703" y="0"/>
                  </a:lnTo>
                  <a:lnTo>
                    <a:pt x="1286178" y="0"/>
                  </a:lnTo>
                  <a:lnTo>
                    <a:pt x="1295146" y="0"/>
                  </a:lnTo>
                  <a:lnTo>
                    <a:pt x="1301651" y="0"/>
                  </a:lnTo>
                  <a:lnTo>
                    <a:pt x="1302284" y="0"/>
                  </a:lnTo>
                  <a:lnTo>
                    <a:pt x="1303313" y="0"/>
                  </a:lnTo>
                  <a:lnTo>
                    <a:pt x="1312767" y="0"/>
                  </a:lnTo>
                  <a:lnTo>
                    <a:pt x="1316242" y="0"/>
                  </a:lnTo>
                  <a:lnTo>
                    <a:pt x="1321886" y="0"/>
                  </a:lnTo>
                  <a:lnTo>
                    <a:pt x="1324685" y="0"/>
                  </a:lnTo>
                  <a:lnTo>
                    <a:pt x="1325211" y="0"/>
                  </a:lnTo>
                  <a:lnTo>
                    <a:pt x="1332348" y="0"/>
                  </a:lnTo>
                  <a:lnTo>
                    <a:pt x="1332714" y="0"/>
                  </a:lnTo>
                  <a:lnTo>
                    <a:pt x="1333135" y="0"/>
                  </a:lnTo>
                  <a:lnTo>
                    <a:pt x="1348747" y="0"/>
                  </a:lnTo>
                  <a:lnTo>
                    <a:pt x="1354749" y="0"/>
                  </a:lnTo>
                  <a:lnTo>
                    <a:pt x="1378811" y="0"/>
                  </a:lnTo>
                  <a:lnTo>
                    <a:pt x="1383745" y="0"/>
                  </a:lnTo>
                  <a:lnTo>
                    <a:pt x="1385406" y="0"/>
                  </a:lnTo>
                  <a:lnTo>
                    <a:pt x="1399356" y="0"/>
                  </a:lnTo>
                  <a:lnTo>
                    <a:pt x="1400513" y="0"/>
                  </a:lnTo>
                  <a:lnTo>
                    <a:pt x="1413947" y="0"/>
                  </a:lnTo>
                  <a:lnTo>
                    <a:pt x="1414442" y="0"/>
                  </a:lnTo>
                  <a:lnTo>
                    <a:pt x="1422915" y="0"/>
                  </a:lnTo>
                  <a:lnTo>
                    <a:pt x="1426390" y="0"/>
                  </a:lnTo>
                  <a:lnTo>
                    <a:pt x="1429420" y="0"/>
                  </a:lnTo>
                  <a:lnTo>
                    <a:pt x="1430053" y="0"/>
                  </a:lnTo>
                  <a:lnTo>
                    <a:pt x="1430206" y="0"/>
                  </a:lnTo>
                  <a:lnTo>
                    <a:pt x="1430577" y="0"/>
                  </a:lnTo>
                  <a:lnTo>
                    <a:pt x="1436843" y="0"/>
                  </a:lnTo>
                  <a:lnTo>
                    <a:pt x="1444011" y="0"/>
                  </a:lnTo>
                  <a:lnTo>
                    <a:pt x="1449655" y="0"/>
                  </a:lnTo>
                  <a:lnTo>
                    <a:pt x="1452454" y="0"/>
                  </a:lnTo>
                  <a:lnTo>
                    <a:pt x="1452980" y="0"/>
                  </a:lnTo>
                  <a:lnTo>
                    <a:pt x="1456455" y="0"/>
                  </a:lnTo>
                  <a:lnTo>
                    <a:pt x="1459664" y="0"/>
                  </a:lnTo>
                  <a:lnTo>
                    <a:pt x="1460117" y="0"/>
                  </a:lnTo>
                  <a:lnTo>
                    <a:pt x="1460483" y="0"/>
                  </a:lnTo>
                  <a:lnTo>
                    <a:pt x="1460904" y="0"/>
                  </a:lnTo>
                  <a:lnTo>
                    <a:pt x="1472926" y="0"/>
                  </a:lnTo>
                  <a:lnTo>
                    <a:pt x="1482518" y="0"/>
                  </a:lnTo>
                  <a:lnTo>
                    <a:pt x="1489729" y="0"/>
                  </a:lnTo>
                  <a:lnTo>
                    <a:pt x="1504116" y="0"/>
                  </a:lnTo>
                  <a:lnTo>
                    <a:pt x="1511514" y="0"/>
                  </a:lnTo>
                  <a:lnTo>
                    <a:pt x="1524740" y="0"/>
                  </a:lnTo>
                  <a:lnTo>
                    <a:pt x="1528282" y="0"/>
                  </a:lnTo>
                  <a:lnTo>
                    <a:pt x="1531757" y="0"/>
                  </a:lnTo>
                  <a:lnTo>
                    <a:pt x="1534181" y="0"/>
                  </a:lnTo>
                  <a:lnTo>
                    <a:pt x="1542211" y="0"/>
                  </a:lnTo>
                  <a:lnTo>
                    <a:pt x="1554159" y="0"/>
                  </a:lnTo>
                  <a:lnTo>
                    <a:pt x="1557318" y="0"/>
                  </a:lnTo>
                  <a:lnTo>
                    <a:pt x="1557975" y="0"/>
                  </a:lnTo>
                  <a:lnTo>
                    <a:pt x="1558346" y="0"/>
                  </a:lnTo>
                  <a:lnTo>
                    <a:pt x="1561822" y="0"/>
                  </a:lnTo>
                  <a:lnTo>
                    <a:pt x="1564612" y="0"/>
                  </a:lnTo>
                  <a:lnTo>
                    <a:pt x="1566857" y="0"/>
                  </a:lnTo>
                  <a:lnTo>
                    <a:pt x="1576919" y="0"/>
                  </a:lnTo>
                  <a:lnTo>
                    <a:pt x="1579719" y="0"/>
                  </a:lnTo>
                  <a:lnTo>
                    <a:pt x="1584224" y="0"/>
                  </a:lnTo>
                  <a:lnTo>
                    <a:pt x="1587382" y="0"/>
                  </a:lnTo>
                  <a:lnTo>
                    <a:pt x="1587433" y="0"/>
                  </a:lnTo>
                  <a:lnTo>
                    <a:pt x="1600695" y="0"/>
                  </a:lnTo>
                  <a:lnTo>
                    <a:pt x="1606834" y="0"/>
                  </a:lnTo>
                  <a:lnTo>
                    <a:pt x="1607256" y="0"/>
                  </a:lnTo>
                  <a:lnTo>
                    <a:pt x="1608325" y="0"/>
                  </a:lnTo>
                  <a:lnTo>
                    <a:pt x="1609783" y="0"/>
                  </a:lnTo>
                  <a:lnTo>
                    <a:pt x="1617498" y="0"/>
                  </a:lnTo>
                  <a:lnTo>
                    <a:pt x="1631885" y="0"/>
                  </a:lnTo>
                  <a:lnTo>
                    <a:pt x="1636899" y="0"/>
                  </a:lnTo>
                  <a:lnTo>
                    <a:pt x="1637320" y="0"/>
                  </a:lnTo>
                  <a:lnTo>
                    <a:pt x="1637445" y="0"/>
                  </a:lnTo>
                  <a:lnTo>
                    <a:pt x="1652509" y="0"/>
                  </a:lnTo>
                  <a:lnTo>
                    <a:pt x="1659526" y="0"/>
                  </a:lnTo>
                  <a:lnTo>
                    <a:pt x="1661950" y="0"/>
                  </a:lnTo>
                  <a:lnTo>
                    <a:pt x="1664952" y="0"/>
                  </a:lnTo>
                  <a:lnTo>
                    <a:pt x="1667212" y="0"/>
                  </a:lnTo>
                  <a:lnTo>
                    <a:pt x="1685087" y="0"/>
                  </a:lnTo>
                  <a:lnTo>
                    <a:pt x="1689591" y="0"/>
                  </a:lnTo>
                  <a:lnTo>
                    <a:pt x="1694626" y="0"/>
                  </a:lnTo>
                  <a:lnTo>
                    <a:pt x="1697276" y="0"/>
                  </a:lnTo>
                  <a:lnTo>
                    <a:pt x="1698000" y="0"/>
                  </a:lnTo>
                  <a:lnTo>
                    <a:pt x="1704688" y="0"/>
                  </a:lnTo>
                  <a:lnTo>
                    <a:pt x="1707488" y="0"/>
                  </a:lnTo>
                  <a:lnTo>
                    <a:pt x="1710963" y="0"/>
                  </a:lnTo>
                  <a:lnTo>
                    <a:pt x="1715151" y="0"/>
                  </a:lnTo>
                  <a:lnTo>
                    <a:pt x="1721928" y="0"/>
                  </a:lnTo>
                  <a:lnTo>
                    <a:pt x="1734603" y="0"/>
                  </a:lnTo>
                  <a:lnTo>
                    <a:pt x="1735025" y="0"/>
                  </a:lnTo>
                  <a:lnTo>
                    <a:pt x="1735558" y="0"/>
                  </a:lnTo>
                  <a:lnTo>
                    <a:pt x="1736094" y="0"/>
                  </a:lnTo>
                  <a:lnTo>
                    <a:pt x="1737552" y="0"/>
                  </a:lnTo>
                  <a:lnTo>
                    <a:pt x="1741027" y="0"/>
                  </a:lnTo>
                  <a:lnTo>
                    <a:pt x="1747046" y="0"/>
                  </a:lnTo>
                  <a:lnTo>
                    <a:pt x="1748537" y="0"/>
                  </a:lnTo>
                  <a:lnTo>
                    <a:pt x="1753052" y="0"/>
                  </a:lnTo>
                  <a:lnTo>
                    <a:pt x="1757499" y="0"/>
                  </a:lnTo>
                  <a:lnTo>
                    <a:pt x="1764668" y="0"/>
                  </a:lnTo>
                  <a:lnTo>
                    <a:pt x="1765089" y="0"/>
                  </a:lnTo>
                  <a:lnTo>
                    <a:pt x="1765214" y="0"/>
                  </a:lnTo>
                  <a:lnTo>
                    <a:pt x="1770320" y="0"/>
                  </a:lnTo>
                  <a:lnTo>
                    <a:pt x="1777110" y="0"/>
                  </a:lnTo>
                  <a:lnTo>
                    <a:pt x="1779774" y="0"/>
                  </a:lnTo>
                  <a:lnTo>
                    <a:pt x="1792721" y="0"/>
                  </a:lnTo>
                  <a:lnTo>
                    <a:pt x="1794981" y="0"/>
                  </a:lnTo>
                  <a:lnTo>
                    <a:pt x="1825045" y="0"/>
                  </a:lnTo>
                  <a:lnTo>
                    <a:pt x="1825769" y="0"/>
                  </a:lnTo>
                  <a:lnTo>
                    <a:pt x="1838732" y="0"/>
                  </a:lnTo>
                  <a:lnTo>
                    <a:pt x="1845818" y="0"/>
                  </a:lnTo>
                  <a:lnTo>
                    <a:pt x="1849697" y="0"/>
                  </a:lnTo>
                  <a:lnTo>
                    <a:pt x="1852412" y="0"/>
                  </a:lnTo>
                  <a:lnTo>
                    <a:pt x="1853903" y="0"/>
                  </a:lnTo>
                  <a:lnTo>
                    <a:pt x="1863327" y="0"/>
                  </a:lnTo>
                  <a:lnTo>
                    <a:pt x="1868796" y="0"/>
                  </a:lnTo>
                  <a:lnTo>
                    <a:pt x="1874815" y="0"/>
                  </a:lnTo>
                  <a:lnTo>
                    <a:pt x="1876306" y="0"/>
                  </a:lnTo>
                  <a:lnTo>
                    <a:pt x="1880821" y="0"/>
                  </a:lnTo>
                  <a:lnTo>
                    <a:pt x="1882477" y="0"/>
                  </a:lnTo>
                  <a:lnTo>
                    <a:pt x="1883936" y="0"/>
                  </a:lnTo>
                  <a:lnTo>
                    <a:pt x="1885268" y="0"/>
                  </a:lnTo>
                  <a:lnTo>
                    <a:pt x="1896427" y="0"/>
                  </a:lnTo>
                  <a:lnTo>
                    <a:pt x="1898089" y="0"/>
                  </a:lnTo>
                  <a:lnTo>
                    <a:pt x="1904879" y="0"/>
                  </a:lnTo>
                  <a:lnTo>
                    <a:pt x="1907543" y="0"/>
                  </a:lnTo>
                  <a:lnTo>
                    <a:pt x="1911018" y="0"/>
                  </a:lnTo>
                  <a:lnTo>
                    <a:pt x="1919986" y="0"/>
                  </a:lnTo>
                  <a:lnTo>
                    <a:pt x="1927124" y="0"/>
                  </a:lnTo>
                  <a:lnTo>
                    <a:pt x="1927489" y="0"/>
                  </a:lnTo>
                  <a:lnTo>
                    <a:pt x="1927911" y="0"/>
                  </a:lnTo>
                  <a:lnTo>
                    <a:pt x="1929402" y="0"/>
                  </a:lnTo>
                  <a:lnTo>
                    <a:pt x="1946726" y="0"/>
                  </a:lnTo>
                  <a:lnTo>
                    <a:pt x="1949525" y="0"/>
                  </a:lnTo>
                  <a:lnTo>
                    <a:pt x="1957554" y="0"/>
                  </a:lnTo>
                  <a:lnTo>
                    <a:pt x="1957975" y="0"/>
                  </a:lnTo>
                  <a:lnTo>
                    <a:pt x="1973587" y="0"/>
                  </a:lnTo>
                  <a:lnTo>
                    <a:pt x="1978520" y="0"/>
                  </a:lnTo>
                  <a:lnTo>
                    <a:pt x="1980012" y="0"/>
                  </a:lnTo>
                  <a:lnTo>
                    <a:pt x="1980181" y="0"/>
                  </a:lnTo>
                  <a:lnTo>
                    <a:pt x="1981672" y="0"/>
                  </a:lnTo>
                  <a:lnTo>
                    <a:pt x="2008585" y="0"/>
                  </a:lnTo>
                  <a:lnTo>
                    <a:pt x="2009218" y="0"/>
                  </a:lnTo>
                  <a:lnTo>
                    <a:pt x="2010246" y="0"/>
                  </a:lnTo>
                  <a:lnTo>
                    <a:pt x="2010709" y="0"/>
                  </a:lnTo>
                  <a:lnTo>
                    <a:pt x="2011705" y="0"/>
                  </a:lnTo>
                  <a:lnTo>
                    <a:pt x="2024147" y="0"/>
                  </a:lnTo>
                  <a:lnTo>
                    <a:pt x="2024196" y="0"/>
                  </a:lnTo>
                  <a:lnTo>
                    <a:pt x="2024981" y="0"/>
                  </a:lnTo>
                  <a:lnTo>
                    <a:pt x="2025353" y="0"/>
                  </a:lnTo>
                  <a:lnTo>
                    <a:pt x="2026473" y="0"/>
                  </a:lnTo>
                  <a:lnTo>
                    <a:pt x="2031619" y="0"/>
                  </a:lnTo>
                  <a:lnTo>
                    <a:pt x="2033110" y="0"/>
                  </a:lnTo>
                  <a:lnTo>
                    <a:pt x="2038787" y="0"/>
                  </a:lnTo>
                  <a:lnTo>
                    <a:pt x="2039282" y="0"/>
                  </a:lnTo>
                  <a:lnTo>
                    <a:pt x="2047755" y="0"/>
                  </a:lnTo>
                  <a:lnTo>
                    <a:pt x="2051230" y="0"/>
                  </a:lnTo>
                  <a:lnTo>
                    <a:pt x="2054893" y="0"/>
                  </a:lnTo>
                  <a:lnTo>
                    <a:pt x="2055046" y="0"/>
                  </a:lnTo>
                  <a:lnTo>
                    <a:pt x="2055258" y="0"/>
                  </a:lnTo>
                  <a:lnTo>
                    <a:pt x="2055680" y="0"/>
                  </a:lnTo>
                  <a:lnTo>
                    <a:pt x="2057171" y="0"/>
                  </a:lnTo>
                  <a:lnTo>
                    <a:pt x="2061683" y="0"/>
                  </a:lnTo>
                  <a:lnTo>
                    <a:pt x="2067702" y="0"/>
                  </a:lnTo>
                  <a:lnTo>
                    <a:pt x="2074495" y="0"/>
                  </a:lnTo>
                  <a:lnTo>
                    <a:pt x="2077294" y="0"/>
                  </a:lnTo>
                  <a:lnTo>
                    <a:pt x="2084504" y="0"/>
                  </a:lnTo>
                  <a:lnTo>
                    <a:pt x="2085323" y="0"/>
                  </a:lnTo>
                  <a:lnTo>
                    <a:pt x="2085744" y="0"/>
                  </a:lnTo>
                  <a:lnTo>
                    <a:pt x="2097766" y="0"/>
                  </a:lnTo>
                  <a:lnTo>
                    <a:pt x="2106289" y="0"/>
                  </a:lnTo>
                  <a:lnTo>
                    <a:pt x="2107781" y="0"/>
                  </a:lnTo>
                  <a:lnTo>
                    <a:pt x="2128956" y="0"/>
                  </a:lnTo>
                  <a:lnTo>
                    <a:pt x="2129514" y="0"/>
                  </a:lnTo>
                  <a:lnTo>
                    <a:pt x="2136354" y="0"/>
                  </a:lnTo>
                  <a:lnTo>
                    <a:pt x="2136987" y="0"/>
                  </a:lnTo>
                  <a:lnTo>
                    <a:pt x="2138478" y="0"/>
                  </a:lnTo>
                  <a:lnTo>
                    <a:pt x="2151916" y="0"/>
                  </a:lnTo>
                  <a:lnTo>
                    <a:pt x="2152750" y="0"/>
                  </a:lnTo>
                  <a:lnTo>
                    <a:pt x="2153122" y="0"/>
                  </a:lnTo>
                  <a:lnTo>
                    <a:pt x="2154242" y="0"/>
                  </a:lnTo>
                  <a:lnTo>
                    <a:pt x="2156597" y="0"/>
                  </a:lnTo>
                  <a:lnTo>
                    <a:pt x="2159388" y="0"/>
                  </a:lnTo>
                  <a:lnTo>
                    <a:pt x="2160879" y="0"/>
                  </a:lnTo>
                  <a:lnTo>
                    <a:pt x="2161633" y="0"/>
                  </a:lnTo>
                  <a:lnTo>
                    <a:pt x="2167051" y="0"/>
                  </a:lnTo>
                  <a:lnTo>
                    <a:pt x="2178999" y="0"/>
                  </a:lnTo>
                  <a:lnTo>
                    <a:pt x="2182158" y="0"/>
                  </a:lnTo>
                  <a:lnTo>
                    <a:pt x="2182815" y="0"/>
                  </a:lnTo>
                  <a:lnTo>
                    <a:pt x="2188666" y="0"/>
                  </a:lnTo>
                  <a:lnTo>
                    <a:pt x="2189452" y="0"/>
                  </a:lnTo>
                  <a:lnTo>
                    <a:pt x="2191697" y="0"/>
                  </a:lnTo>
                  <a:lnTo>
                    <a:pt x="2195471" y="0"/>
                  </a:lnTo>
                  <a:lnTo>
                    <a:pt x="2201759" y="0"/>
                  </a:lnTo>
                  <a:lnTo>
                    <a:pt x="2203100" y="0"/>
                  </a:lnTo>
                  <a:lnTo>
                    <a:pt x="2204559" y="0"/>
                  </a:lnTo>
                  <a:lnTo>
                    <a:pt x="2204591" y="0"/>
                  </a:lnTo>
                  <a:lnTo>
                    <a:pt x="2212273" y="0"/>
                  </a:lnTo>
                  <a:lnTo>
                    <a:pt x="2225535" y="0"/>
                  </a:lnTo>
                  <a:lnTo>
                    <a:pt x="2231674" y="0"/>
                  </a:lnTo>
                  <a:lnTo>
                    <a:pt x="2232096" y="0"/>
                  </a:lnTo>
                  <a:lnTo>
                    <a:pt x="2232220" y="0"/>
                  </a:lnTo>
                  <a:lnTo>
                    <a:pt x="2233118" y="0"/>
                  </a:lnTo>
                  <a:lnTo>
                    <a:pt x="2233165" y="0"/>
                  </a:lnTo>
                  <a:lnTo>
                    <a:pt x="2256725" y="0"/>
                  </a:lnTo>
                  <a:lnTo>
                    <a:pt x="2257283" y="0"/>
                  </a:lnTo>
                  <a:lnTo>
                    <a:pt x="2262285" y="0"/>
                  </a:lnTo>
                  <a:lnTo>
                    <a:pt x="2284366" y="0"/>
                  </a:lnTo>
                  <a:lnTo>
                    <a:pt x="2289402" y="0"/>
                  </a:lnTo>
                  <a:lnTo>
                    <a:pt x="2292052" y="0"/>
                  </a:lnTo>
                  <a:lnTo>
                    <a:pt x="2299271" y="0"/>
                  </a:lnTo>
                  <a:lnTo>
                    <a:pt x="2308721" y="0"/>
                  </a:lnTo>
                  <a:lnTo>
                    <a:pt x="2309927" y="0"/>
                  </a:lnTo>
                  <a:lnTo>
                    <a:pt x="2316435" y="0"/>
                  </a:lnTo>
                  <a:lnTo>
                    <a:pt x="2316703" y="0"/>
                  </a:lnTo>
                  <a:lnTo>
                    <a:pt x="2319466" y="0"/>
                  </a:lnTo>
                  <a:lnTo>
                    <a:pt x="2322840" y="0"/>
                  </a:lnTo>
                  <a:lnTo>
                    <a:pt x="2329528" y="0"/>
                  </a:lnTo>
                  <a:lnTo>
                    <a:pt x="2330869" y="0"/>
                  </a:lnTo>
                  <a:lnTo>
                    <a:pt x="2332328" y="0"/>
                  </a:lnTo>
                  <a:lnTo>
                    <a:pt x="2332360" y="0"/>
                  </a:lnTo>
                  <a:lnTo>
                    <a:pt x="2335803" y="0"/>
                  </a:lnTo>
                  <a:lnTo>
                    <a:pt x="2343312" y="0"/>
                  </a:lnTo>
                  <a:lnTo>
                    <a:pt x="2344804" y="0"/>
                  </a:lnTo>
                  <a:lnTo>
                    <a:pt x="2346768" y="0"/>
                  </a:lnTo>
                  <a:lnTo>
                    <a:pt x="2347827" y="0"/>
                  </a:lnTo>
                  <a:lnTo>
                    <a:pt x="2352274" y="0"/>
                  </a:lnTo>
                  <a:lnTo>
                    <a:pt x="2359443" y="0"/>
                  </a:lnTo>
                  <a:lnTo>
                    <a:pt x="2359865" y="0"/>
                  </a:lnTo>
                  <a:lnTo>
                    <a:pt x="2359989" y="0"/>
                  </a:lnTo>
                  <a:lnTo>
                    <a:pt x="2360887" y="0"/>
                  </a:lnTo>
                  <a:lnTo>
                    <a:pt x="2360934" y="0"/>
                  </a:lnTo>
                  <a:lnTo>
                    <a:pt x="2371886" y="0"/>
                  </a:lnTo>
                  <a:lnTo>
                    <a:pt x="2373377" y="0"/>
                  </a:lnTo>
                  <a:lnTo>
                    <a:pt x="2377892" y="0"/>
                  </a:lnTo>
                  <a:cubicBezTo>
                    <a:pt x="2382339" y="0"/>
                    <a:pt x="2382339" y="0"/>
                    <a:pt x="2382339" y="0"/>
                  </a:cubicBezTo>
                  <a:lnTo>
                    <a:pt x="2390054" y="0"/>
                  </a:lnTo>
                  <a:lnTo>
                    <a:pt x="2419821" y="0"/>
                  </a:lnTo>
                  <a:lnTo>
                    <a:pt x="2427040" y="0"/>
                  </a:lnTo>
                  <a:lnTo>
                    <a:pt x="2436490" y="0"/>
                  </a:lnTo>
                  <a:lnTo>
                    <a:pt x="2444472" y="0"/>
                  </a:lnTo>
                  <a:lnTo>
                    <a:pt x="2448678" y="0"/>
                  </a:lnTo>
                  <a:lnTo>
                    <a:pt x="2450171" y="0"/>
                  </a:lnTo>
                  <a:lnTo>
                    <a:pt x="2450609" y="0"/>
                  </a:lnTo>
                  <a:lnTo>
                    <a:pt x="2463572" y="0"/>
                  </a:lnTo>
                  <a:lnTo>
                    <a:pt x="2471081" y="0"/>
                  </a:lnTo>
                  <a:lnTo>
                    <a:pt x="2472573" y="0"/>
                  </a:lnTo>
                  <a:lnTo>
                    <a:pt x="2474537" y="0"/>
                  </a:lnTo>
                  <a:lnTo>
                    <a:pt x="2475596" y="0"/>
                  </a:lnTo>
                  <a:lnTo>
                    <a:pt x="2477252" y="0"/>
                  </a:lnTo>
                  <a:lnTo>
                    <a:pt x="2478712" y="0"/>
                  </a:lnTo>
                  <a:lnTo>
                    <a:pt x="2478743" y="0"/>
                  </a:lnTo>
                  <a:lnTo>
                    <a:pt x="2480043" y="0"/>
                  </a:lnTo>
                  <a:lnTo>
                    <a:pt x="2499655" y="0"/>
                  </a:lnTo>
                  <a:lnTo>
                    <a:pt x="2501146" y="0"/>
                  </a:lnTo>
                  <a:lnTo>
                    <a:pt x="2505661" y="0"/>
                  </a:lnTo>
                  <a:lnTo>
                    <a:pt x="2508776" y="0"/>
                  </a:lnTo>
                  <a:lnTo>
                    <a:pt x="2510108" y="0"/>
                  </a:lnTo>
                  <a:lnTo>
                    <a:pt x="2524178" y="0"/>
                  </a:lnTo>
                  <a:lnTo>
                    <a:pt x="2525248" y="0"/>
                  </a:lnTo>
                  <a:lnTo>
                    <a:pt x="2525669" y="0"/>
                  </a:lnTo>
                  <a:lnTo>
                    <a:pt x="2552329" y="0"/>
                  </a:lnTo>
                  <a:lnTo>
                    <a:pt x="2552751" y="0"/>
                  </a:lnTo>
                  <a:lnTo>
                    <a:pt x="2554242" y="0"/>
                  </a:lnTo>
                  <a:lnTo>
                    <a:pt x="2574787" y="0"/>
                  </a:lnTo>
                  <a:lnTo>
                    <a:pt x="2576279" y="0"/>
                  </a:lnTo>
                  <a:lnTo>
                    <a:pt x="2576447" y="0"/>
                  </a:lnTo>
                  <a:lnTo>
                    <a:pt x="2577940" y="0"/>
                  </a:lnTo>
                  <a:lnTo>
                    <a:pt x="2603360" y="0"/>
                  </a:lnTo>
                  <a:lnTo>
                    <a:pt x="2604852" y="0"/>
                  </a:lnTo>
                  <a:lnTo>
                    <a:pt x="2605021" y="0"/>
                  </a:lnTo>
                  <a:lnTo>
                    <a:pt x="2605484" y="0"/>
                  </a:lnTo>
                  <a:lnTo>
                    <a:pt x="2606481" y="0"/>
                  </a:lnTo>
                  <a:lnTo>
                    <a:pt x="2606512" y="0"/>
                  </a:lnTo>
                  <a:lnTo>
                    <a:pt x="2606976" y="0"/>
                  </a:lnTo>
                  <a:lnTo>
                    <a:pt x="2618923" y="0"/>
                  </a:lnTo>
                  <a:lnTo>
                    <a:pt x="2621248" y="0"/>
                  </a:lnTo>
                  <a:lnTo>
                    <a:pt x="2622740" y="0"/>
                  </a:lnTo>
                  <a:lnTo>
                    <a:pt x="2627885" y="0"/>
                  </a:lnTo>
                  <a:lnTo>
                    <a:pt x="2629377" y="0"/>
                  </a:lnTo>
                  <a:lnTo>
                    <a:pt x="2634058" y="0"/>
                  </a:lnTo>
                  <a:lnTo>
                    <a:pt x="2635549" y="0"/>
                  </a:lnTo>
                  <a:lnTo>
                    <a:pt x="2636545" y="0"/>
                  </a:lnTo>
                  <a:lnTo>
                    <a:pt x="2648987" y="0"/>
                  </a:lnTo>
                  <a:lnTo>
                    <a:pt x="2649821" y="0"/>
                  </a:lnTo>
                  <a:lnTo>
                    <a:pt x="2651313" y="0"/>
                  </a:lnTo>
                  <a:lnTo>
                    <a:pt x="2651947" y="0"/>
                  </a:lnTo>
                  <a:lnTo>
                    <a:pt x="2653017" y="0"/>
                  </a:lnTo>
                  <a:lnTo>
                    <a:pt x="2653438" y="0"/>
                  </a:lnTo>
                  <a:lnTo>
                    <a:pt x="2656459" y="0"/>
                  </a:lnTo>
                  <a:lnTo>
                    <a:pt x="2657950" y="0"/>
                  </a:lnTo>
                  <a:lnTo>
                    <a:pt x="2665460" y="0"/>
                  </a:lnTo>
                  <a:lnTo>
                    <a:pt x="2680098" y="0"/>
                  </a:lnTo>
                  <a:lnTo>
                    <a:pt x="2680520" y="0"/>
                  </a:lnTo>
                  <a:lnTo>
                    <a:pt x="2682011" y="0"/>
                  </a:lnTo>
                  <a:lnTo>
                    <a:pt x="2692542" y="0"/>
                  </a:lnTo>
                  <a:lnTo>
                    <a:pt x="2702556" y="0"/>
                  </a:lnTo>
                  <a:lnTo>
                    <a:pt x="2704048" y="0"/>
                  </a:lnTo>
                  <a:lnTo>
                    <a:pt x="2724289" y="0"/>
                  </a:lnTo>
                  <a:lnTo>
                    <a:pt x="2731129" y="0"/>
                  </a:lnTo>
                  <a:lnTo>
                    <a:pt x="2732621" y="0"/>
                  </a:lnTo>
                  <a:lnTo>
                    <a:pt x="2733253" y="0"/>
                  </a:lnTo>
                  <a:lnTo>
                    <a:pt x="2734745" y="0"/>
                  </a:lnTo>
                  <a:lnTo>
                    <a:pt x="2746692" y="0"/>
                  </a:lnTo>
                  <a:lnTo>
                    <a:pt x="2749017" y="0"/>
                  </a:lnTo>
                  <a:lnTo>
                    <a:pt x="2750509" y="0"/>
                  </a:lnTo>
                  <a:lnTo>
                    <a:pt x="2754354" y="0"/>
                  </a:lnTo>
                  <a:lnTo>
                    <a:pt x="2755654" y="0"/>
                  </a:lnTo>
                  <a:lnTo>
                    <a:pt x="2757146" y="0"/>
                  </a:lnTo>
                  <a:lnTo>
                    <a:pt x="2761827" y="0"/>
                  </a:lnTo>
                  <a:lnTo>
                    <a:pt x="2763318" y="0"/>
                  </a:lnTo>
                  <a:lnTo>
                    <a:pt x="2776756" y="0"/>
                  </a:lnTo>
                  <a:lnTo>
                    <a:pt x="2777590" y="0"/>
                  </a:lnTo>
                  <a:lnTo>
                    <a:pt x="2779082" y="0"/>
                  </a:lnTo>
                  <a:lnTo>
                    <a:pt x="2783442" y="0"/>
                  </a:lnTo>
                  <a:lnTo>
                    <a:pt x="2784228" y="0"/>
                  </a:lnTo>
                  <a:lnTo>
                    <a:pt x="2785719" y="0"/>
                  </a:lnTo>
                  <a:lnTo>
                    <a:pt x="2786473" y="0"/>
                  </a:lnTo>
                  <a:lnTo>
                    <a:pt x="2793229" y="0"/>
                  </a:lnTo>
                  <a:lnTo>
                    <a:pt x="2799367" y="0"/>
                  </a:lnTo>
                  <a:lnTo>
                    <a:pt x="2813506" y="0"/>
                  </a:lnTo>
                  <a:lnTo>
                    <a:pt x="2820311" y="0"/>
                  </a:lnTo>
                  <a:lnTo>
                    <a:pt x="2827893" y="0"/>
                  </a:lnTo>
                  <a:lnTo>
                    <a:pt x="2827940" y="0"/>
                  </a:lnTo>
                  <a:lnTo>
                    <a:pt x="2829431" y="0"/>
                  </a:lnTo>
                  <a:lnTo>
                    <a:pt x="2829978" y="0"/>
                  </a:lnTo>
                  <a:lnTo>
                    <a:pt x="2852058" y="0"/>
                  </a:lnTo>
                  <a:lnTo>
                    <a:pt x="2857060" y="0"/>
                  </a:lnTo>
                  <a:lnTo>
                    <a:pt x="2857958" y="0"/>
                  </a:lnTo>
                  <a:lnTo>
                    <a:pt x="2871601" y="0"/>
                  </a:lnTo>
                  <a:lnTo>
                    <a:pt x="2882123" y="0"/>
                  </a:lnTo>
                  <a:lnTo>
                    <a:pt x="2894046" y="0"/>
                  </a:lnTo>
                  <a:lnTo>
                    <a:pt x="2903496" y="0"/>
                  </a:lnTo>
                  <a:lnTo>
                    <a:pt x="2911211" y="0"/>
                  </a:lnTo>
                  <a:lnTo>
                    <a:pt x="2914242" y="0"/>
                  </a:lnTo>
                  <a:lnTo>
                    <a:pt x="2914461" y="0"/>
                  </a:lnTo>
                  <a:lnTo>
                    <a:pt x="2924111" y="0"/>
                  </a:lnTo>
                  <a:lnTo>
                    <a:pt x="2927136" y="0"/>
                  </a:lnTo>
                  <a:lnTo>
                    <a:pt x="2933561" y="0"/>
                  </a:lnTo>
                  <a:lnTo>
                    <a:pt x="2939580" y="0"/>
                  </a:lnTo>
                  <a:lnTo>
                    <a:pt x="2941275" y="0"/>
                  </a:lnTo>
                  <a:lnTo>
                    <a:pt x="2941543" y="0"/>
                  </a:lnTo>
                  <a:lnTo>
                    <a:pt x="2945586" y="0"/>
                  </a:lnTo>
                  <a:lnTo>
                    <a:pt x="2950032" y="0"/>
                  </a:lnTo>
                  <a:lnTo>
                    <a:pt x="2955662" y="0"/>
                  </a:lnTo>
                  <a:lnTo>
                    <a:pt x="2955709" y="0"/>
                  </a:lnTo>
                  <a:lnTo>
                    <a:pt x="2957200" y="0"/>
                  </a:lnTo>
                  <a:lnTo>
                    <a:pt x="2957747" y="0"/>
                  </a:lnTo>
                  <a:lnTo>
                    <a:pt x="2968152" y="0"/>
                  </a:lnTo>
                  <a:lnTo>
                    <a:pt x="2969644" y="0"/>
                  </a:lnTo>
                  <a:lnTo>
                    <a:pt x="2972667" y="0"/>
                  </a:lnTo>
                  <a:lnTo>
                    <a:pt x="2977114" y="0"/>
                  </a:lnTo>
                  <a:lnTo>
                    <a:pt x="2984829" y="0"/>
                  </a:lnTo>
                  <a:lnTo>
                    <a:pt x="2985727" y="0"/>
                  </a:lnTo>
                  <a:lnTo>
                    <a:pt x="2999370" y="0"/>
                  </a:lnTo>
                  <a:lnTo>
                    <a:pt x="3021815" y="0"/>
                  </a:lnTo>
                  <a:lnTo>
                    <a:pt x="3031265" y="0"/>
                  </a:lnTo>
                  <a:lnTo>
                    <a:pt x="3042230" y="0"/>
                  </a:lnTo>
                  <a:lnTo>
                    <a:pt x="3044946" y="0"/>
                  </a:lnTo>
                  <a:lnTo>
                    <a:pt x="3051880" y="0"/>
                  </a:lnTo>
                  <a:lnTo>
                    <a:pt x="3061330" y="0"/>
                  </a:lnTo>
                  <a:lnTo>
                    <a:pt x="3067349" y="0"/>
                  </a:lnTo>
                  <a:lnTo>
                    <a:pt x="3069312" y="0"/>
                  </a:lnTo>
                  <a:lnTo>
                    <a:pt x="3073355" y="0"/>
                  </a:lnTo>
                  <a:lnTo>
                    <a:pt x="3073518" y="0"/>
                  </a:lnTo>
                  <a:lnTo>
                    <a:pt x="3075011" y="0"/>
                  </a:lnTo>
                  <a:lnTo>
                    <a:pt x="3077801" y="0"/>
                  </a:lnTo>
                  <a:lnTo>
                    <a:pt x="3095921" y="0"/>
                  </a:lnTo>
                  <a:lnTo>
                    <a:pt x="3097413" y="0"/>
                  </a:lnTo>
                  <a:lnTo>
                    <a:pt x="3100436" y="0"/>
                  </a:lnTo>
                  <a:lnTo>
                    <a:pt x="3103552" y="0"/>
                  </a:lnTo>
                  <a:lnTo>
                    <a:pt x="3104883" y="0"/>
                  </a:lnTo>
                  <a:lnTo>
                    <a:pt x="3120023" y="0"/>
                  </a:lnTo>
                  <a:lnTo>
                    <a:pt x="3120445" y="0"/>
                  </a:lnTo>
                  <a:lnTo>
                    <a:pt x="3149018" y="0"/>
                  </a:lnTo>
                  <a:lnTo>
                    <a:pt x="3150088" y="0"/>
                  </a:lnTo>
                  <a:lnTo>
                    <a:pt x="3150509" y="0"/>
                  </a:lnTo>
                  <a:lnTo>
                    <a:pt x="3171054" y="0"/>
                  </a:lnTo>
                  <a:lnTo>
                    <a:pt x="3172715" y="0"/>
                  </a:lnTo>
                  <a:lnTo>
                    <a:pt x="3199627" y="0"/>
                  </a:lnTo>
                  <a:lnTo>
                    <a:pt x="3201119" y="0"/>
                  </a:lnTo>
                  <a:lnTo>
                    <a:pt x="3201287" y="0"/>
                  </a:lnTo>
                  <a:lnTo>
                    <a:pt x="3201751" y="0"/>
                  </a:lnTo>
                  <a:lnTo>
                    <a:pt x="3202780" y="0"/>
                  </a:lnTo>
                  <a:lnTo>
                    <a:pt x="3217515" y="0"/>
                  </a:lnTo>
                  <a:lnTo>
                    <a:pt x="3224152" y="0"/>
                  </a:lnTo>
                  <a:lnTo>
                    <a:pt x="3230324" y="0"/>
                  </a:lnTo>
                  <a:lnTo>
                    <a:pt x="3231321" y="0"/>
                  </a:lnTo>
                  <a:lnTo>
                    <a:pt x="3231816" y="0"/>
                  </a:lnTo>
                  <a:lnTo>
                    <a:pt x="3243763" y="0"/>
                  </a:lnTo>
                  <a:lnTo>
                    <a:pt x="3246088" y="0"/>
                  </a:lnTo>
                  <a:lnTo>
                    <a:pt x="3247580" y="0"/>
                  </a:lnTo>
                  <a:lnTo>
                    <a:pt x="3247792" y="0"/>
                  </a:lnTo>
                  <a:lnTo>
                    <a:pt x="3248214" y="0"/>
                  </a:lnTo>
                  <a:lnTo>
                    <a:pt x="3252725" y="0"/>
                  </a:lnTo>
                  <a:lnTo>
                    <a:pt x="3254217" y="0"/>
                  </a:lnTo>
                  <a:lnTo>
                    <a:pt x="3260235" y="0"/>
                  </a:lnTo>
                  <a:lnTo>
                    <a:pt x="3276787" y="0"/>
                  </a:lnTo>
                  <a:lnTo>
                    <a:pt x="3277857" y="0"/>
                  </a:lnTo>
                  <a:lnTo>
                    <a:pt x="3278278" y="0"/>
                  </a:lnTo>
                  <a:lnTo>
                    <a:pt x="3290300" y="0"/>
                  </a:lnTo>
                  <a:lnTo>
                    <a:pt x="3298823" y="0"/>
                  </a:lnTo>
                  <a:lnTo>
                    <a:pt x="3327396" y="0"/>
                  </a:lnTo>
                  <a:lnTo>
                    <a:pt x="3328888" y="0"/>
                  </a:lnTo>
                  <a:lnTo>
                    <a:pt x="3329520" y="0"/>
                  </a:lnTo>
                  <a:lnTo>
                    <a:pt x="3345284" y="0"/>
                  </a:lnTo>
                  <a:lnTo>
                    <a:pt x="3349129" y="0"/>
                  </a:lnTo>
                  <a:lnTo>
                    <a:pt x="3351921" y="0"/>
                  </a:lnTo>
                  <a:lnTo>
                    <a:pt x="3358093" y="0"/>
                  </a:lnTo>
                  <a:lnTo>
                    <a:pt x="3359585" y="0"/>
                  </a:lnTo>
                  <a:lnTo>
                    <a:pt x="3371532" y="0"/>
                  </a:lnTo>
                  <a:lnTo>
                    <a:pt x="3373857" y="0"/>
                  </a:lnTo>
                  <a:lnTo>
                    <a:pt x="3375349" y="0"/>
                  </a:lnTo>
                  <a:lnTo>
                    <a:pt x="3380494" y="0"/>
                  </a:lnTo>
                  <a:lnTo>
                    <a:pt x="3381986" y="0"/>
                  </a:lnTo>
                  <a:lnTo>
                    <a:pt x="3388004" y="0"/>
                  </a:lnTo>
                  <a:lnTo>
                    <a:pt x="3408282" y="0"/>
                  </a:lnTo>
                  <a:lnTo>
                    <a:pt x="3418069" y="0"/>
                  </a:lnTo>
                  <a:lnTo>
                    <a:pt x="3424207" y="0"/>
                  </a:lnTo>
                  <a:lnTo>
                    <a:pt x="3424753" y="0"/>
                  </a:lnTo>
                  <a:lnTo>
                    <a:pt x="3452733" y="0"/>
                  </a:lnTo>
                  <a:lnTo>
                    <a:pt x="3454818" y="0"/>
                  </a:lnTo>
                  <a:lnTo>
                    <a:pt x="3476898" y="0"/>
                  </a:lnTo>
                  <a:lnTo>
                    <a:pt x="3496441" y="0"/>
                  </a:lnTo>
                  <a:lnTo>
                    <a:pt x="3509236" y="0"/>
                  </a:lnTo>
                  <a:lnTo>
                    <a:pt x="3518886" y="0"/>
                  </a:lnTo>
                  <a:lnTo>
                    <a:pt x="3528336" y="0"/>
                  </a:lnTo>
                  <a:lnTo>
                    <a:pt x="3536051" y="0"/>
                  </a:lnTo>
                  <a:lnTo>
                    <a:pt x="3539301" y="0"/>
                  </a:lnTo>
                  <a:lnTo>
                    <a:pt x="3540361" y="0"/>
                  </a:lnTo>
                  <a:lnTo>
                    <a:pt x="3544807" y="0"/>
                  </a:lnTo>
                  <a:lnTo>
                    <a:pt x="3551976" y="0"/>
                  </a:lnTo>
                  <a:lnTo>
                    <a:pt x="3552522" y="0"/>
                  </a:lnTo>
                  <a:lnTo>
                    <a:pt x="3564420" y="0"/>
                  </a:lnTo>
                  <a:lnTo>
                    <a:pt x="3570426" y="0"/>
                  </a:lnTo>
                  <a:cubicBezTo>
                    <a:pt x="3574872" y="0"/>
                    <a:pt x="3574872" y="0"/>
                    <a:pt x="3574872" y="0"/>
                  </a:cubicBezTo>
                  <a:lnTo>
                    <a:pt x="3580502" y="0"/>
                  </a:lnTo>
                  <a:lnTo>
                    <a:pt x="3582587" y="0"/>
                  </a:lnTo>
                  <a:lnTo>
                    <a:pt x="3624210" y="0"/>
                  </a:lnTo>
                  <a:lnTo>
                    <a:pt x="3637005" y="0"/>
                  </a:lnTo>
                  <a:lnTo>
                    <a:pt x="3646655" y="0"/>
                  </a:lnTo>
                  <a:lnTo>
                    <a:pt x="3656105" y="0"/>
                  </a:lnTo>
                  <a:lnTo>
                    <a:pt x="3667070" y="0"/>
                  </a:lnTo>
                  <a:lnTo>
                    <a:pt x="3668130" y="0"/>
                  </a:lnTo>
                  <a:lnTo>
                    <a:pt x="3669786" y="0"/>
                  </a:lnTo>
                  <a:lnTo>
                    <a:pt x="3672576" y="0"/>
                  </a:lnTo>
                  <a:lnTo>
                    <a:pt x="3692189" y="0"/>
                  </a:lnTo>
                  <a:lnTo>
                    <a:pt x="3698195" y="0"/>
                  </a:lnTo>
                  <a:lnTo>
                    <a:pt x="3702641" y="0"/>
                  </a:lnTo>
                  <a:lnTo>
                    <a:pt x="3744863" y="0"/>
                  </a:lnTo>
                  <a:lnTo>
                    <a:pt x="3745285" y="0"/>
                  </a:lnTo>
                  <a:lnTo>
                    <a:pt x="3795894" y="0"/>
                  </a:lnTo>
                  <a:lnTo>
                    <a:pt x="3797555" y="0"/>
                  </a:lnTo>
                  <a:lnTo>
                    <a:pt x="3826591" y="0"/>
                  </a:lnTo>
                  <a:lnTo>
                    <a:pt x="3842355" y="0"/>
                  </a:lnTo>
                  <a:lnTo>
                    <a:pt x="3848992" y="0"/>
                  </a:lnTo>
                  <a:lnTo>
                    <a:pt x="3872632" y="0"/>
                  </a:lnTo>
                  <a:lnTo>
                    <a:pt x="3873054" y="0"/>
                  </a:lnTo>
                  <a:lnTo>
                    <a:pt x="3885075" y="0"/>
                  </a:lnTo>
                  <a:lnTo>
                    <a:pt x="3923663" y="0"/>
                  </a:lnTo>
                  <a:lnTo>
                    <a:pt x="3954360" y="0"/>
                  </a:lnTo>
                  <a:lnTo>
                    <a:pt x="3970124" y="0"/>
                  </a:lnTo>
                  <a:lnTo>
                    <a:pt x="3976761" y="0"/>
                  </a:lnTo>
                  <a:lnTo>
                    <a:pt x="4012844" y="0"/>
                  </a:lnTo>
                  <a:lnTo>
                    <a:pt x="4049593" y="0"/>
                  </a:lnTo>
                  <a:cubicBezTo>
                    <a:pt x="4169647" y="0"/>
                    <a:pt x="4169647" y="0"/>
                    <a:pt x="4169647" y="0"/>
                  </a:cubicBezTo>
                  <a:lnTo>
                    <a:pt x="4177362" y="0"/>
                  </a:lnTo>
                  <a:cubicBezTo>
                    <a:pt x="4297416" y="0"/>
                    <a:pt x="4297416" y="0"/>
                    <a:pt x="4297416" y="0"/>
                  </a:cubicBezTo>
                  <a:cubicBezTo>
                    <a:pt x="4327758" y="0"/>
                    <a:pt x="4364168" y="21251"/>
                    <a:pt x="4379339" y="47054"/>
                  </a:cubicBezTo>
                  <a:cubicBezTo>
                    <a:pt x="4591731" y="415146"/>
                    <a:pt x="4591731" y="415146"/>
                    <a:pt x="4591731" y="415146"/>
                  </a:cubicBezTo>
                  <a:cubicBezTo>
                    <a:pt x="4606902" y="440951"/>
                    <a:pt x="4606902" y="483452"/>
                    <a:pt x="4591731" y="509257"/>
                  </a:cubicBezTo>
                  <a:cubicBezTo>
                    <a:pt x="4379339" y="877348"/>
                    <a:pt x="4379339" y="877348"/>
                    <a:pt x="4379339" y="877348"/>
                  </a:cubicBezTo>
                  <a:cubicBezTo>
                    <a:pt x="4364168" y="903151"/>
                    <a:pt x="4327758" y="924402"/>
                    <a:pt x="4297416" y="924402"/>
                  </a:cubicBezTo>
                  <a:lnTo>
                    <a:pt x="4169647" y="924402"/>
                  </a:lnTo>
                  <a:lnTo>
                    <a:pt x="3976761" y="924402"/>
                  </a:lnTo>
                  <a:lnTo>
                    <a:pt x="3872632" y="924402"/>
                  </a:lnTo>
                  <a:lnTo>
                    <a:pt x="3848992" y="924402"/>
                  </a:lnTo>
                  <a:lnTo>
                    <a:pt x="3744863" y="924402"/>
                  </a:lnTo>
                  <a:lnTo>
                    <a:pt x="3702641" y="924402"/>
                  </a:lnTo>
                  <a:lnTo>
                    <a:pt x="3672576" y="924402"/>
                  </a:lnTo>
                  <a:lnTo>
                    <a:pt x="3656105" y="924402"/>
                  </a:lnTo>
                  <a:lnTo>
                    <a:pt x="3574872" y="924402"/>
                  </a:lnTo>
                  <a:lnTo>
                    <a:pt x="3551976" y="924402"/>
                  </a:lnTo>
                  <a:lnTo>
                    <a:pt x="3544807" y="924402"/>
                  </a:lnTo>
                  <a:lnTo>
                    <a:pt x="3528336" y="924402"/>
                  </a:lnTo>
                  <a:lnTo>
                    <a:pt x="3424207" y="924402"/>
                  </a:lnTo>
                  <a:lnTo>
                    <a:pt x="3381986" y="924402"/>
                  </a:lnTo>
                  <a:lnTo>
                    <a:pt x="3380494" y="924402"/>
                  </a:lnTo>
                  <a:lnTo>
                    <a:pt x="3351921" y="924402"/>
                  </a:lnTo>
                  <a:lnTo>
                    <a:pt x="3277857" y="924402"/>
                  </a:lnTo>
                  <a:lnTo>
                    <a:pt x="3254217" y="924402"/>
                  </a:lnTo>
                  <a:lnTo>
                    <a:pt x="3252725" y="924402"/>
                  </a:lnTo>
                  <a:lnTo>
                    <a:pt x="3247792" y="924402"/>
                  </a:lnTo>
                  <a:lnTo>
                    <a:pt x="3231321" y="924402"/>
                  </a:lnTo>
                  <a:lnTo>
                    <a:pt x="3224152" y="924402"/>
                  </a:lnTo>
                  <a:lnTo>
                    <a:pt x="3150088" y="924402"/>
                  </a:lnTo>
                  <a:lnTo>
                    <a:pt x="3120023" y="924402"/>
                  </a:lnTo>
                  <a:lnTo>
                    <a:pt x="3104883" y="924402"/>
                  </a:lnTo>
                  <a:lnTo>
                    <a:pt x="3103552" y="924402"/>
                  </a:lnTo>
                  <a:lnTo>
                    <a:pt x="3077801" y="924402"/>
                  </a:lnTo>
                  <a:lnTo>
                    <a:pt x="3061330" y="924402"/>
                  </a:lnTo>
                  <a:lnTo>
                    <a:pt x="3031265" y="924402"/>
                  </a:lnTo>
                  <a:lnTo>
                    <a:pt x="2977114" y="924402"/>
                  </a:lnTo>
                  <a:lnTo>
                    <a:pt x="2957200" y="924402"/>
                  </a:lnTo>
                  <a:lnTo>
                    <a:pt x="2955709" y="924402"/>
                  </a:lnTo>
                  <a:lnTo>
                    <a:pt x="2950032" y="924402"/>
                  </a:lnTo>
                  <a:lnTo>
                    <a:pt x="2933561" y="924402"/>
                  </a:lnTo>
                  <a:lnTo>
                    <a:pt x="2927136" y="924402"/>
                  </a:lnTo>
                  <a:lnTo>
                    <a:pt x="2903496" y="924402"/>
                  </a:lnTo>
                  <a:lnTo>
                    <a:pt x="2829431" y="924402"/>
                  </a:lnTo>
                  <a:lnTo>
                    <a:pt x="2827940" y="924402"/>
                  </a:lnTo>
                  <a:lnTo>
                    <a:pt x="2799367" y="924402"/>
                  </a:lnTo>
                  <a:lnTo>
                    <a:pt x="2785719" y="924402"/>
                  </a:lnTo>
                  <a:lnTo>
                    <a:pt x="2784228" y="924402"/>
                  </a:lnTo>
                  <a:lnTo>
                    <a:pt x="2757146" y="924402"/>
                  </a:lnTo>
                  <a:lnTo>
                    <a:pt x="2755654" y="924402"/>
                  </a:lnTo>
                  <a:lnTo>
                    <a:pt x="2680098" y="924402"/>
                  </a:lnTo>
                  <a:lnTo>
                    <a:pt x="2657950" y="924402"/>
                  </a:lnTo>
                  <a:lnTo>
                    <a:pt x="2656459" y="924402"/>
                  </a:lnTo>
                  <a:lnTo>
                    <a:pt x="2653017" y="924402"/>
                  </a:lnTo>
                  <a:lnTo>
                    <a:pt x="2636545" y="924402"/>
                  </a:lnTo>
                  <a:lnTo>
                    <a:pt x="2629377" y="924402"/>
                  </a:lnTo>
                  <a:lnTo>
                    <a:pt x="2627885" y="924402"/>
                  </a:lnTo>
                  <a:lnTo>
                    <a:pt x="2606481" y="924402"/>
                  </a:lnTo>
                  <a:lnTo>
                    <a:pt x="2552329" y="924402"/>
                  </a:lnTo>
                  <a:lnTo>
                    <a:pt x="2525248" y="924402"/>
                  </a:lnTo>
                  <a:lnTo>
                    <a:pt x="2510108" y="924402"/>
                  </a:lnTo>
                  <a:lnTo>
                    <a:pt x="2508776" y="924402"/>
                  </a:lnTo>
                  <a:lnTo>
                    <a:pt x="2480043" y="924402"/>
                  </a:lnTo>
                  <a:lnTo>
                    <a:pt x="2478712" y="924402"/>
                  </a:lnTo>
                  <a:lnTo>
                    <a:pt x="2463572" y="924402"/>
                  </a:lnTo>
                  <a:lnTo>
                    <a:pt x="2436490" y="924402"/>
                  </a:lnTo>
                  <a:lnTo>
                    <a:pt x="2382339" y="924402"/>
                  </a:lnTo>
                  <a:lnTo>
                    <a:pt x="2360934" y="924402"/>
                  </a:lnTo>
                  <a:lnTo>
                    <a:pt x="2359443" y="924402"/>
                  </a:lnTo>
                  <a:lnTo>
                    <a:pt x="2352274" y="924402"/>
                  </a:lnTo>
                  <a:lnTo>
                    <a:pt x="2335803" y="924402"/>
                  </a:lnTo>
                  <a:lnTo>
                    <a:pt x="2332360" y="924402"/>
                  </a:lnTo>
                  <a:lnTo>
                    <a:pt x="2332328" y="924402"/>
                  </a:lnTo>
                  <a:lnTo>
                    <a:pt x="2330869" y="924402"/>
                  </a:lnTo>
                  <a:lnTo>
                    <a:pt x="2308721" y="924402"/>
                  </a:lnTo>
                  <a:lnTo>
                    <a:pt x="2233165" y="924402"/>
                  </a:lnTo>
                  <a:lnTo>
                    <a:pt x="2231674" y="924402"/>
                  </a:lnTo>
                  <a:lnTo>
                    <a:pt x="2204591" y="924402"/>
                  </a:lnTo>
                  <a:lnTo>
                    <a:pt x="2204559" y="924402"/>
                  </a:lnTo>
                  <a:lnTo>
                    <a:pt x="2203100" y="924402"/>
                  </a:lnTo>
                  <a:lnTo>
                    <a:pt x="2189452" y="924402"/>
                  </a:lnTo>
                  <a:lnTo>
                    <a:pt x="2160879" y="924402"/>
                  </a:lnTo>
                  <a:lnTo>
                    <a:pt x="2159388" y="924402"/>
                  </a:lnTo>
                  <a:lnTo>
                    <a:pt x="2085323" y="924402"/>
                  </a:lnTo>
                  <a:lnTo>
                    <a:pt x="2077294" y="924402"/>
                  </a:lnTo>
                  <a:lnTo>
                    <a:pt x="2061683" y="924402"/>
                  </a:lnTo>
                  <a:lnTo>
                    <a:pt x="2055258" y="924402"/>
                  </a:lnTo>
                  <a:lnTo>
                    <a:pt x="2038787" y="924402"/>
                  </a:lnTo>
                  <a:lnTo>
                    <a:pt x="2033110" y="924402"/>
                  </a:lnTo>
                  <a:lnTo>
                    <a:pt x="2031619" y="924402"/>
                  </a:lnTo>
                  <a:lnTo>
                    <a:pt x="2011705" y="924402"/>
                  </a:lnTo>
                  <a:lnTo>
                    <a:pt x="1957554" y="924402"/>
                  </a:lnTo>
                  <a:lnTo>
                    <a:pt x="1949525" y="924402"/>
                  </a:lnTo>
                  <a:lnTo>
                    <a:pt x="1927489" y="924402"/>
                  </a:lnTo>
                  <a:lnTo>
                    <a:pt x="1911018" y="924402"/>
                  </a:lnTo>
                  <a:lnTo>
                    <a:pt x="1907543" y="924402"/>
                  </a:lnTo>
                  <a:lnTo>
                    <a:pt x="1885268" y="924402"/>
                  </a:lnTo>
                  <a:lnTo>
                    <a:pt x="1883936" y="924402"/>
                  </a:lnTo>
                  <a:lnTo>
                    <a:pt x="1868796" y="924402"/>
                  </a:lnTo>
                  <a:lnTo>
                    <a:pt x="1838732" y="924402"/>
                  </a:lnTo>
                  <a:lnTo>
                    <a:pt x="1779774" y="924402"/>
                  </a:lnTo>
                  <a:lnTo>
                    <a:pt x="1764668" y="924402"/>
                  </a:lnTo>
                  <a:lnTo>
                    <a:pt x="1757499" y="924402"/>
                  </a:lnTo>
                  <a:lnTo>
                    <a:pt x="1741027" y="924402"/>
                  </a:lnTo>
                  <a:lnTo>
                    <a:pt x="1737552" y="924402"/>
                  </a:lnTo>
                  <a:lnTo>
                    <a:pt x="1736094" y="924402"/>
                  </a:lnTo>
                  <a:lnTo>
                    <a:pt x="1734603" y="924402"/>
                  </a:lnTo>
                  <a:lnTo>
                    <a:pt x="1710963" y="924402"/>
                  </a:lnTo>
                  <a:lnTo>
                    <a:pt x="1707488" y="924402"/>
                  </a:lnTo>
                  <a:lnTo>
                    <a:pt x="1652509" y="924402"/>
                  </a:lnTo>
                  <a:lnTo>
                    <a:pt x="1636899" y="924402"/>
                  </a:lnTo>
                  <a:lnTo>
                    <a:pt x="1609783" y="924402"/>
                  </a:lnTo>
                  <a:lnTo>
                    <a:pt x="1608325" y="924402"/>
                  </a:lnTo>
                  <a:lnTo>
                    <a:pt x="1606834" y="924402"/>
                  </a:lnTo>
                  <a:lnTo>
                    <a:pt x="1579719" y="924402"/>
                  </a:lnTo>
                  <a:lnTo>
                    <a:pt x="1564612" y="924402"/>
                  </a:lnTo>
                  <a:lnTo>
                    <a:pt x="1524740" y="924402"/>
                  </a:lnTo>
                  <a:lnTo>
                    <a:pt x="1482518" y="924402"/>
                  </a:lnTo>
                  <a:lnTo>
                    <a:pt x="1460483" y="924402"/>
                  </a:lnTo>
                  <a:lnTo>
                    <a:pt x="1452454" y="924402"/>
                  </a:lnTo>
                  <a:lnTo>
                    <a:pt x="1444011" y="924402"/>
                  </a:lnTo>
                  <a:lnTo>
                    <a:pt x="1436843" y="924402"/>
                  </a:lnTo>
                  <a:lnTo>
                    <a:pt x="1413947" y="924402"/>
                  </a:lnTo>
                  <a:lnTo>
                    <a:pt x="1354749" y="924402"/>
                  </a:lnTo>
                  <a:lnTo>
                    <a:pt x="1332714" y="924402"/>
                  </a:lnTo>
                  <a:lnTo>
                    <a:pt x="1324685" y="924402"/>
                  </a:lnTo>
                  <a:lnTo>
                    <a:pt x="1316242" y="924402"/>
                  </a:lnTo>
                  <a:lnTo>
                    <a:pt x="1312767" y="924402"/>
                  </a:lnTo>
                  <a:lnTo>
                    <a:pt x="1286178" y="924402"/>
                  </a:lnTo>
                  <a:lnTo>
                    <a:pt x="1282703" y="924402"/>
                  </a:lnTo>
                  <a:lnTo>
                    <a:pt x="1243956" y="924402"/>
                  </a:lnTo>
                  <a:lnTo>
                    <a:pt x="1184998" y="924402"/>
                  </a:lnTo>
                  <a:lnTo>
                    <a:pt x="1154934" y="924402"/>
                  </a:lnTo>
                  <a:lnTo>
                    <a:pt x="1139828" y="924402"/>
                  </a:lnTo>
                  <a:lnTo>
                    <a:pt x="1116187" y="924402"/>
                  </a:lnTo>
                  <a:lnTo>
                    <a:pt x="1112712" y="924402"/>
                  </a:lnTo>
                  <a:lnTo>
                    <a:pt x="1057734" y="924402"/>
                  </a:lnTo>
                  <a:lnTo>
                    <a:pt x="1027669" y="924402"/>
                  </a:lnTo>
                  <a:lnTo>
                    <a:pt x="1012059" y="924402"/>
                  </a:lnTo>
                  <a:lnTo>
                    <a:pt x="984943" y="924402"/>
                  </a:lnTo>
                  <a:lnTo>
                    <a:pt x="929965" y="924402"/>
                  </a:lnTo>
                  <a:lnTo>
                    <a:pt x="899900" y="924402"/>
                  </a:lnTo>
                  <a:lnTo>
                    <a:pt x="857678" y="924402"/>
                  </a:lnTo>
                  <a:lnTo>
                    <a:pt x="819171" y="924402"/>
                  </a:lnTo>
                  <a:lnTo>
                    <a:pt x="729909" y="924402"/>
                  </a:lnTo>
                  <a:lnTo>
                    <a:pt x="691402" y="924402"/>
                  </a:lnTo>
                  <a:lnTo>
                    <a:pt x="687927" y="924402"/>
                  </a:lnTo>
                  <a:lnTo>
                    <a:pt x="560158" y="924402"/>
                  </a:lnTo>
                  <a:lnTo>
                    <a:pt x="432894" y="924402"/>
                  </a:lnTo>
                  <a:lnTo>
                    <a:pt x="305125" y="924402"/>
                  </a:lnTo>
                  <a:cubicBezTo>
                    <a:pt x="275541" y="924402"/>
                    <a:pt x="238373" y="903151"/>
                    <a:pt x="223202" y="877348"/>
                  </a:cubicBezTo>
                  <a:cubicBezTo>
                    <a:pt x="10809" y="509257"/>
                    <a:pt x="10809" y="509257"/>
                    <a:pt x="10809" y="509257"/>
                  </a:cubicBezTo>
                  <a:cubicBezTo>
                    <a:pt x="-3603" y="483452"/>
                    <a:pt x="-3603" y="440951"/>
                    <a:pt x="10809" y="415146"/>
                  </a:cubicBezTo>
                  <a:cubicBezTo>
                    <a:pt x="223202" y="47054"/>
                    <a:pt x="223202" y="47054"/>
                    <a:pt x="223202" y="47054"/>
                  </a:cubicBezTo>
                  <a:cubicBezTo>
                    <a:pt x="238373" y="21251"/>
                    <a:pt x="275541" y="0"/>
                    <a:pt x="305125" y="0"/>
                  </a:cubicBezTo>
                  <a:close/>
                </a:path>
              </a:pathLst>
            </a:custGeom>
            <a:solidFill>
              <a:srgbClr val="FFB850"/>
            </a:soli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160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91" name="淘宝网Chenying0907出品 23"/>
            <p:cNvSpPr txBox="1"/>
            <p:nvPr/>
          </p:nvSpPr>
          <p:spPr>
            <a:xfrm>
              <a:off x="8303215" y="1942346"/>
              <a:ext cx="2832551" cy="930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模块划分</a:t>
              </a:r>
              <a:endParaRPr lang="zh-CN" altLang="en-US" sz="1600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92" name="淘宝网Chenying0907出品 91"/>
          <p:cNvGrpSpPr/>
          <p:nvPr/>
        </p:nvGrpSpPr>
        <p:grpSpPr>
          <a:xfrm>
            <a:off x="4663999" y="2318605"/>
            <a:ext cx="565458" cy="496091"/>
            <a:chOff x="3391804" y="931026"/>
            <a:chExt cx="565458" cy="496091"/>
          </a:xfrm>
        </p:grpSpPr>
        <p:grpSp>
          <p:nvGrpSpPr>
            <p:cNvPr id="93" name="淘宝网Chenying0907出品 92"/>
            <p:cNvGrpSpPr/>
            <p:nvPr/>
          </p:nvGrpSpPr>
          <p:grpSpPr>
            <a:xfrm rot="16200000">
              <a:off x="3426487" y="896342"/>
              <a:ext cx="496091" cy="565458"/>
              <a:chOff x="8439634" y="3544648"/>
              <a:chExt cx="1611146" cy="1817848"/>
            </a:xfrm>
          </p:grpSpPr>
          <p:sp>
            <p:nvSpPr>
              <p:cNvPr id="95" name="淘宝网Chenying0907出品 5"/>
              <p:cNvSpPr/>
              <p:nvPr/>
            </p:nvSpPr>
            <p:spPr bwMode="auto">
              <a:xfrm rot="5400000">
                <a:off x="8336283" y="3647999"/>
                <a:ext cx="1817848" cy="161114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7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100000">
                      <a:schemeClr val="bg1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127000" dist="508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6" name="淘宝网Chenying0907出品 5"/>
              <p:cNvSpPr/>
              <p:nvPr/>
            </p:nvSpPr>
            <p:spPr bwMode="auto">
              <a:xfrm rot="5400000">
                <a:off x="8582835" y="3866516"/>
                <a:ext cx="1324744" cy="117411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FFB850"/>
              </a:solidFill>
              <a:ln w="1587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50800" dist="254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4" name="TextBox 174"/>
            <p:cNvSpPr txBox="1"/>
            <p:nvPr/>
          </p:nvSpPr>
          <p:spPr>
            <a:xfrm>
              <a:off x="3472075" y="995861"/>
              <a:ext cx="39933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gency FB" panose="020B0503020202020204" pitchFamily="34" charset="0"/>
                </a:rPr>
                <a:t>3</a:t>
              </a:r>
              <a:endParaRPr lang="en-US" altLang="zh-CN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97" name="淘宝网Chenying0907出品 96"/>
          <p:cNvGrpSpPr/>
          <p:nvPr/>
        </p:nvGrpSpPr>
        <p:grpSpPr>
          <a:xfrm>
            <a:off x="4859847" y="3165098"/>
            <a:ext cx="2507431" cy="440715"/>
            <a:chOff x="6977188" y="1902560"/>
            <a:chExt cx="4158578" cy="998361"/>
          </a:xfrm>
        </p:grpSpPr>
        <p:sp>
          <p:nvSpPr>
            <p:cNvPr id="98" name="淘宝网Chenying0907出品 1"/>
            <p:cNvSpPr/>
            <p:nvPr/>
          </p:nvSpPr>
          <p:spPr bwMode="auto">
            <a:xfrm>
              <a:off x="6977188" y="1902560"/>
              <a:ext cx="4158578" cy="998361"/>
            </a:xfrm>
            <a:custGeom>
              <a:avLst/>
              <a:gdLst>
                <a:gd name="connsiteX0" fmla="*/ 352810 w 4452260"/>
                <a:gd name="connsiteY0" fmla="*/ 0 h 1068867"/>
                <a:gd name="connsiteX1" fmla="*/ 636768 w 4452260"/>
                <a:gd name="connsiteY1" fmla="*/ 0 h 1068867"/>
                <a:gd name="connsiteX2" fmla="*/ 647700 w 4452260"/>
                <a:gd name="connsiteY2" fmla="*/ 0 h 1068867"/>
                <a:gd name="connsiteX3" fmla="*/ 724065 w 4452260"/>
                <a:gd name="connsiteY3" fmla="*/ 0 h 1068867"/>
                <a:gd name="connsiteX4" fmla="*/ 782584 w 4452260"/>
                <a:gd name="connsiteY4" fmla="*/ 0 h 1068867"/>
                <a:gd name="connsiteX5" fmla="*/ 799455 w 4452260"/>
                <a:gd name="connsiteY5" fmla="*/ 0 h 1068867"/>
                <a:gd name="connsiteX6" fmla="*/ 809825 w 4452260"/>
                <a:gd name="connsiteY6" fmla="*/ 0 h 1068867"/>
                <a:gd name="connsiteX7" fmla="*/ 818078 w 4452260"/>
                <a:gd name="connsiteY7" fmla="*/ 0 h 1068867"/>
                <a:gd name="connsiteX8" fmla="*/ 843980 w 4452260"/>
                <a:gd name="connsiteY8" fmla="*/ 0 h 1068867"/>
                <a:gd name="connsiteX9" fmla="*/ 931658 w 4452260"/>
                <a:gd name="connsiteY9" fmla="*/ 0 h 1068867"/>
                <a:gd name="connsiteX10" fmla="*/ 961580 w 4452260"/>
                <a:gd name="connsiteY10" fmla="*/ 0 h 1068867"/>
                <a:gd name="connsiteX11" fmla="*/ 1000055 w 4452260"/>
                <a:gd name="connsiteY11" fmla="*/ 0 h 1068867"/>
                <a:gd name="connsiteX12" fmla="*/ 1040537 w 4452260"/>
                <a:gd name="connsiteY12" fmla="*/ 0 h 1068867"/>
                <a:gd name="connsiteX13" fmla="*/ 1051453 w 4452260"/>
                <a:gd name="connsiteY13" fmla="*/ 0 h 1068867"/>
                <a:gd name="connsiteX14" fmla="*/ 1083414 w 4452260"/>
                <a:gd name="connsiteY14" fmla="*/ 0 h 1068867"/>
                <a:gd name="connsiteX15" fmla="*/ 1112969 w 4452260"/>
                <a:gd name="connsiteY15" fmla="*/ 0 h 1068867"/>
                <a:gd name="connsiteX16" fmla="*/ 1138871 w 4452260"/>
                <a:gd name="connsiteY16" fmla="*/ 0 h 1068867"/>
                <a:gd name="connsiteX17" fmla="*/ 1170224 w 4452260"/>
                <a:gd name="connsiteY17" fmla="*/ 0 h 1068867"/>
                <a:gd name="connsiteX18" fmla="*/ 1170711 w 4452260"/>
                <a:gd name="connsiteY18" fmla="*/ 0 h 1068867"/>
                <a:gd name="connsiteX19" fmla="*/ 1202662 w 4452260"/>
                <a:gd name="connsiteY19" fmla="*/ 0 h 1068867"/>
                <a:gd name="connsiteX20" fmla="*/ 1240037 w 4452260"/>
                <a:gd name="connsiteY20" fmla="*/ 0 h 1068867"/>
                <a:gd name="connsiteX21" fmla="*/ 1290626 w 4452260"/>
                <a:gd name="connsiteY21" fmla="*/ 0 h 1068867"/>
                <a:gd name="connsiteX22" fmla="*/ 1324496 w 4452260"/>
                <a:gd name="connsiteY22" fmla="*/ 0 h 1068867"/>
                <a:gd name="connsiteX23" fmla="*/ 1332348 w 4452260"/>
                <a:gd name="connsiteY23" fmla="*/ 0 h 1068867"/>
                <a:gd name="connsiteX24" fmla="*/ 1335428 w 4452260"/>
                <a:gd name="connsiteY24" fmla="*/ 0 h 1068867"/>
                <a:gd name="connsiteX25" fmla="*/ 1411793 w 4452260"/>
                <a:gd name="connsiteY25" fmla="*/ 0 h 1068867"/>
                <a:gd name="connsiteX26" fmla="*/ 1454182 w 4452260"/>
                <a:gd name="connsiteY26" fmla="*/ 0 h 1068867"/>
                <a:gd name="connsiteX27" fmla="*/ 1470312 w 4452260"/>
                <a:gd name="connsiteY27" fmla="*/ 0 h 1068867"/>
                <a:gd name="connsiteX28" fmla="*/ 1487183 w 4452260"/>
                <a:gd name="connsiteY28" fmla="*/ 0 h 1068867"/>
                <a:gd name="connsiteX29" fmla="*/ 1497552 w 4452260"/>
                <a:gd name="connsiteY29" fmla="*/ 0 h 1068867"/>
                <a:gd name="connsiteX30" fmla="*/ 1505806 w 4452260"/>
                <a:gd name="connsiteY30" fmla="*/ 0 h 1068867"/>
                <a:gd name="connsiteX31" fmla="*/ 1528471 w 4452260"/>
                <a:gd name="connsiteY31" fmla="*/ 0 h 1068867"/>
                <a:gd name="connsiteX32" fmla="*/ 1531708 w 4452260"/>
                <a:gd name="connsiteY32" fmla="*/ 0 h 1068867"/>
                <a:gd name="connsiteX33" fmla="*/ 1540992 w 4452260"/>
                <a:gd name="connsiteY33" fmla="*/ 0 h 1068867"/>
                <a:gd name="connsiteX34" fmla="*/ 1541479 w 4452260"/>
                <a:gd name="connsiteY34" fmla="*/ 0 h 1068867"/>
                <a:gd name="connsiteX35" fmla="*/ 1599998 w 4452260"/>
                <a:gd name="connsiteY35" fmla="*/ 0 h 1068867"/>
                <a:gd name="connsiteX36" fmla="*/ 1619386 w 4452260"/>
                <a:gd name="connsiteY36" fmla="*/ 0 h 1068867"/>
                <a:gd name="connsiteX37" fmla="*/ 1635492 w 4452260"/>
                <a:gd name="connsiteY37" fmla="*/ 0 h 1068867"/>
                <a:gd name="connsiteX38" fmla="*/ 1649308 w 4452260"/>
                <a:gd name="connsiteY38" fmla="*/ 0 h 1068867"/>
                <a:gd name="connsiteX39" fmla="*/ 1653720 w 4452260"/>
                <a:gd name="connsiteY39" fmla="*/ 0 h 1068867"/>
                <a:gd name="connsiteX40" fmla="*/ 1661394 w 4452260"/>
                <a:gd name="connsiteY40" fmla="*/ 0 h 1068867"/>
                <a:gd name="connsiteX41" fmla="*/ 1687782 w 4452260"/>
                <a:gd name="connsiteY41" fmla="*/ 0 h 1068867"/>
                <a:gd name="connsiteX42" fmla="*/ 1703116 w 4452260"/>
                <a:gd name="connsiteY42" fmla="*/ 0 h 1068867"/>
                <a:gd name="connsiteX43" fmla="*/ 1739181 w 4452260"/>
                <a:gd name="connsiteY43" fmla="*/ 0 h 1068867"/>
                <a:gd name="connsiteX44" fmla="*/ 1771141 w 4452260"/>
                <a:gd name="connsiteY44" fmla="*/ 0 h 1068867"/>
                <a:gd name="connsiteX45" fmla="*/ 1800697 w 4452260"/>
                <a:gd name="connsiteY45" fmla="*/ 0 h 1068867"/>
                <a:gd name="connsiteX46" fmla="*/ 1811727 w 4452260"/>
                <a:gd name="connsiteY46" fmla="*/ 0 h 1068867"/>
                <a:gd name="connsiteX47" fmla="*/ 1823361 w 4452260"/>
                <a:gd name="connsiteY47" fmla="*/ 0 h 1068867"/>
                <a:gd name="connsiteX48" fmla="*/ 1826599 w 4452260"/>
                <a:gd name="connsiteY48" fmla="*/ 0 h 1068867"/>
                <a:gd name="connsiteX49" fmla="*/ 1857951 w 4452260"/>
                <a:gd name="connsiteY49" fmla="*/ 0 h 1068867"/>
                <a:gd name="connsiteX50" fmla="*/ 1858439 w 4452260"/>
                <a:gd name="connsiteY50" fmla="*/ 0 h 1068867"/>
                <a:gd name="connsiteX51" fmla="*/ 1859676 w 4452260"/>
                <a:gd name="connsiteY51" fmla="*/ 0 h 1068867"/>
                <a:gd name="connsiteX52" fmla="*/ 1893346 w 4452260"/>
                <a:gd name="connsiteY52" fmla="*/ 0 h 1068867"/>
                <a:gd name="connsiteX53" fmla="*/ 1927765 w 4452260"/>
                <a:gd name="connsiteY53" fmla="*/ 0 h 1068867"/>
                <a:gd name="connsiteX54" fmla="*/ 1963365 w 4452260"/>
                <a:gd name="connsiteY54" fmla="*/ 0 h 1068867"/>
                <a:gd name="connsiteX55" fmla="*/ 1978354 w 4452260"/>
                <a:gd name="connsiteY55" fmla="*/ 0 h 1068867"/>
                <a:gd name="connsiteX56" fmla="*/ 1991032 w 4452260"/>
                <a:gd name="connsiteY56" fmla="*/ 0 h 1068867"/>
                <a:gd name="connsiteX57" fmla="*/ 2020076 w 4452260"/>
                <a:gd name="connsiteY57" fmla="*/ 0 h 1068867"/>
                <a:gd name="connsiteX58" fmla="*/ 2021800 w 4452260"/>
                <a:gd name="connsiteY58" fmla="*/ 0 h 1068867"/>
                <a:gd name="connsiteX59" fmla="*/ 2027021 w 4452260"/>
                <a:gd name="connsiteY59" fmla="*/ 0 h 1068867"/>
                <a:gd name="connsiteX60" fmla="*/ 2032162 w 4452260"/>
                <a:gd name="connsiteY60" fmla="*/ 0 h 1068867"/>
                <a:gd name="connsiteX61" fmla="*/ 2141909 w 4452260"/>
                <a:gd name="connsiteY61" fmla="*/ 0 h 1068867"/>
                <a:gd name="connsiteX62" fmla="*/ 2143633 w 4452260"/>
                <a:gd name="connsiteY62" fmla="*/ 0 h 1068867"/>
                <a:gd name="connsiteX63" fmla="*/ 2178359 w 4452260"/>
                <a:gd name="connsiteY63" fmla="*/ 0 h 1068867"/>
                <a:gd name="connsiteX64" fmla="*/ 2228719 w 4452260"/>
                <a:gd name="connsiteY64" fmla="*/ 0 h 1068867"/>
                <a:gd name="connsiteX65" fmla="*/ 2229207 w 4452260"/>
                <a:gd name="connsiteY65" fmla="*/ 0 h 1068867"/>
                <a:gd name="connsiteX66" fmla="*/ 2230931 w 4452260"/>
                <a:gd name="connsiteY66" fmla="*/ 0 h 1068867"/>
                <a:gd name="connsiteX67" fmla="*/ 2287725 w 4452260"/>
                <a:gd name="connsiteY67" fmla="*/ 0 h 1068867"/>
                <a:gd name="connsiteX68" fmla="*/ 2289450 w 4452260"/>
                <a:gd name="connsiteY68" fmla="*/ 0 h 1068867"/>
                <a:gd name="connsiteX69" fmla="*/ 2323220 w 4452260"/>
                <a:gd name="connsiteY69" fmla="*/ 0 h 1068867"/>
                <a:gd name="connsiteX70" fmla="*/ 2324944 w 4452260"/>
                <a:gd name="connsiteY70" fmla="*/ 0 h 1068867"/>
                <a:gd name="connsiteX71" fmla="*/ 2340483 w 4452260"/>
                <a:gd name="connsiteY71" fmla="*/ 0 h 1068867"/>
                <a:gd name="connsiteX72" fmla="*/ 2341447 w 4452260"/>
                <a:gd name="connsiteY72" fmla="*/ 0 h 1068867"/>
                <a:gd name="connsiteX73" fmla="*/ 2343172 w 4452260"/>
                <a:gd name="connsiteY73" fmla="*/ 0 h 1068867"/>
                <a:gd name="connsiteX74" fmla="*/ 2349122 w 4452260"/>
                <a:gd name="connsiteY74" fmla="*/ 0 h 1068867"/>
                <a:gd name="connsiteX75" fmla="*/ 2350846 w 4452260"/>
                <a:gd name="connsiteY75" fmla="*/ 0 h 1068867"/>
                <a:gd name="connsiteX76" fmla="*/ 2390844 w 4452260"/>
                <a:gd name="connsiteY76" fmla="*/ 0 h 1068867"/>
                <a:gd name="connsiteX77" fmla="*/ 2462317 w 4452260"/>
                <a:gd name="connsiteY77" fmla="*/ 0 h 1068867"/>
                <a:gd name="connsiteX78" fmla="*/ 2499455 w 4452260"/>
                <a:gd name="connsiteY78" fmla="*/ 0 h 1068867"/>
                <a:gd name="connsiteX79" fmla="*/ 2530713 w 4452260"/>
                <a:gd name="connsiteY79" fmla="*/ 0 h 1068867"/>
                <a:gd name="connsiteX80" fmla="*/ 2547403 w 4452260"/>
                <a:gd name="connsiteY80" fmla="*/ 0 h 1068867"/>
                <a:gd name="connsiteX81" fmla="*/ 2549127 w 4452260"/>
                <a:gd name="connsiteY81" fmla="*/ 0 h 1068867"/>
                <a:gd name="connsiteX82" fmla="*/ 2581074 w 4452260"/>
                <a:gd name="connsiteY82" fmla="*/ 0 h 1068867"/>
                <a:gd name="connsiteX83" fmla="*/ 2582112 w 4452260"/>
                <a:gd name="connsiteY83" fmla="*/ 0 h 1068867"/>
                <a:gd name="connsiteX84" fmla="*/ 2669530 w 4452260"/>
                <a:gd name="connsiteY84" fmla="*/ 0 h 1068867"/>
                <a:gd name="connsiteX85" fmla="*/ 2678759 w 4452260"/>
                <a:gd name="connsiteY85" fmla="*/ 0 h 1068867"/>
                <a:gd name="connsiteX86" fmla="*/ 2709527 w 4452260"/>
                <a:gd name="connsiteY86" fmla="*/ 0 h 1068867"/>
                <a:gd name="connsiteX87" fmla="*/ 2711252 w 4452260"/>
                <a:gd name="connsiteY87" fmla="*/ 0 h 1068867"/>
                <a:gd name="connsiteX88" fmla="*/ 2714748 w 4452260"/>
                <a:gd name="connsiteY88" fmla="*/ 0 h 1068867"/>
                <a:gd name="connsiteX89" fmla="*/ 2719890 w 4452260"/>
                <a:gd name="connsiteY89" fmla="*/ 0 h 1068867"/>
                <a:gd name="connsiteX90" fmla="*/ 2831360 w 4452260"/>
                <a:gd name="connsiteY90" fmla="*/ 0 h 1068867"/>
                <a:gd name="connsiteX91" fmla="*/ 2833086 w 4452260"/>
                <a:gd name="connsiteY91" fmla="*/ 0 h 1068867"/>
                <a:gd name="connsiteX92" fmla="*/ 2866087 w 4452260"/>
                <a:gd name="connsiteY92" fmla="*/ 0 h 1068867"/>
                <a:gd name="connsiteX93" fmla="*/ 2918659 w 4452260"/>
                <a:gd name="connsiteY93" fmla="*/ 0 h 1068867"/>
                <a:gd name="connsiteX94" fmla="*/ 2919896 w 4452260"/>
                <a:gd name="connsiteY94" fmla="*/ 0 h 1068867"/>
                <a:gd name="connsiteX95" fmla="*/ 2920383 w 4452260"/>
                <a:gd name="connsiteY95" fmla="*/ 0 h 1068867"/>
                <a:gd name="connsiteX96" fmla="*/ 2977177 w 4452260"/>
                <a:gd name="connsiteY96" fmla="*/ 0 h 1068867"/>
                <a:gd name="connsiteX97" fmla="*/ 2978902 w 4452260"/>
                <a:gd name="connsiteY97" fmla="*/ 0 h 1068867"/>
                <a:gd name="connsiteX98" fmla="*/ 3012671 w 4452260"/>
                <a:gd name="connsiteY98" fmla="*/ 0 h 1068867"/>
                <a:gd name="connsiteX99" fmla="*/ 3014397 w 4452260"/>
                <a:gd name="connsiteY99" fmla="*/ 0 h 1068867"/>
                <a:gd name="connsiteX100" fmla="*/ 3028211 w 4452260"/>
                <a:gd name="connsiteY100" fmla="*/ 0 h 1068867"/>
                <a:gd name="connsiteX101" fmla="*/ 3030899 w 4452260"/>
                <a:gd name="connsiteY101" fmla="*/ 0 h 1068867"/>
                <a:gd name="connsiteX102" fmla="*/ 3032624 w 4452260"/>
                <a:gd name="connsiteY102" fmla="*/ 0 h 1068867"/>
                <a:gd name="connsiteX103" fmla="*/ 3038573 w 4452260"/>
                <a:gd name="connsiteY103" fmla="*/ 0 h 1068867"/>
                <a:gd name="connsiteX104" fmla="*/ 3040298 w 4452260"/>
                <a:gd name="connsiteY104" fmla="*/ 0 h 1068867"/>
                <a:gd name="connsiteX105" fmla="*/ 3082021 w 4452260"/>
                <a:gd name="connsiteY105" fmla="*/ 0 h 1068867"/>
                <a:gd name="connsiteX106" fmla="*/ 3150044 w 4452260"/>
                <a:gd name="connsiteY106" fmla="*/ 0 h 1068867"/>
                <a:gd name="connsiteX107" fmla="*/ 3218441 w 4452260"/>
                <a:gd name="connsiteY107" fmla="*/ 0 h 1068867"/>
                <a:gd name="connsiteX108" fmla="*/ 3236855 w 4452260"/>
                <a:gd name="connsiteY108" fmla="*/ 0 h 1068867"/>
                <a:gd name="connsiteX109" fmla="*/ 3269839 w 4452260"/>
                <a:gd name="connsiteY109" fmla="*/ 0 h 1068867"/>
                <a:gd name="connsiteX110" fmla="*/ 3272250 w 4452260"/>
                <a:gd name="connsiteY110" fmla="*/ 0 h 1068867"/>
                <a:gd name="connsiteX111" fmla="*/ 3320378 w 4452260"/>
                <a:gd name="connsiteY111" fmla="*/ 0 h 1068867"/>
                <a:gd name="connsiteX112" fmla="*/ 3346330 w 4452260"/>
                <a:gd name="connsiteY112" fmla="*/ 0 h 1068867"/>
                <a:gd name="connsiteX113" fmla="*/ 3357257 w 4452260"/>
                <a:gd name="connsiteY113" fmla="*/ 0 h 1068867"/>
                <a:gd name="connsiteX114" fmla="*/ 3369936 w 4452260"/>
                <a:gd name="connsiteY114" fmla="*/ 0 h 1068867"/>
                <a:gd name="connsiteX115" fmla="*/ 3398980 w 4452260"/>
                <a:gd name="connsiteY115" fmla="*/ 0 h 1068867"/>
                <a:gd name="connsiteX116" fmla="*/ 3405925 w 4452260"/>
                <a:gd name="connsiteY116" fmla="*/ 0 h 1068867"/>
                <a:gd name="connsiteX117" fmla="*/ 3411066 w 4452260"/>
                <a:gd name="connsiteY117" fmla="*/ 0 h 1068867"/>
                <a:gd name="connsiteX118" fmla="*/ 3520813 w 4452260"/>
                <a:gd name="connsiteY118" fmla="*/ 0 h 1068867"/>
                <a:gd name="connsiteX119" fmla="*/ 3607623 w 4452260"/>
                <a:gd name="connsiteY119" fmla="*/ 0 h 1068867"/>
                <a:gd name="connsiteX120" fmla="*/ 3608111 w 4452260"/>
                <a:gd name="connsiteY120" fmla="*/ 0 h 1068867"/>
                <a:gd name="connsiteX121" fmla="*/ 3666629 w 4452260"/>
                <a:gd name="connsiteY121" fmla="*/ 0 h 1068867"/>
                <a:gd name="connsiteX122" fmla="*/ 3702124 w 4452260"/>
                <a:gd name="connsiteY122" fmla="*/ 0 h 1068867"/>
                <a:gd name="connsiteX123" fmla="*/ 3720351 w 4452260"/>
                <a:gd name="connsiteY123" fmla="*/ 0 h 1068867"/>
                <a:gd name="connsiteX124" fmla="*/ 3728025 w 4452260"/>
                <a:gd name="connsiteY124" fmla="*/ 0 h 1068867"/>
                <a:gd name="connsiteX125" fmla="*/ 3769748 w 4452260"/>
                <a:gd name="connsiteY125" fmla="*/ 0 h 1068867"/>
                <a:gd name="connsiteX126" fmla="*/ 4098793 w 4452260"/>
                <a:gd name="connsiteY126" fmla="*/ 0 h 1068867"/>
                <a:gd name="connsiteX127" fmla="*/ 4193519 w 4452260"/>
                <a:gd name="connsiteY127" fmla="*/ 54408 h 1068867"/>
                <a:gd name="connsiteX128" fmla="*/ 4439104 w 4452260"/>
                <a:gd name="connsiteY128" fmla="*/ 480025 h 1068867"/>
                <a:gd name="connsiteX129" fmla="*/ 4439104 w 4452260"/>
                <a:gd name="connsiteY129" fmla="*/ 588843 h 1068867"/>
                <a:gd name="connsiteX130" fmla="*/ 4193519 w 4452260"/>
                <a:gd name="connsiteY130" fmla="*/ 1014459 h 1068867"/>
                <a:gd name="connsiteX131" fmla="*/ 4098793 w 4452260"/>
                <a:gd name="connsiteY131" fmla="*/ 1068867 h 1068867"/>
                <a:gd name="connsiteX132" fmla="*/ 3728025 w 4452260"/>
                <a:gd name="connsiteY132" fmla="*/ 1068867 h 1068867"/>
                <a:gd name="connsiteX133" fmla="*/ 3607623 w 4452260"/>
                <a:gd name="connsiteY133" fmla="*/ 1068867 h 1068867"/>
                <a:gd name="connsiteX134" fmla="*/ 3411066 w 4452260"/>
                <a:gd name="connsiteY134" fmla="*/ 1068867 h 1068867"/>
                <a:gd name="connsiteX135" fmla="*/ 3357257 w 4452260"/>
                <a:gd name="connsiteY135" fmla="*/ 1068867 h 1068867"/>
                <a:gd name="connsiteX136" fmla="*/ 3236855 w 4452260"/>
                <a:gd name="connsiteY136" fmla="*/ 1068867 h 1068867"/>
                <a:gd name="connsiteX137" fmla="*/ 3040298 w 4452260"/>
                <a:gd name="connsiteY137" fmla="*/ 1068867 h 1068867"/>
                <a:gd name="connsiteX138" fmla="*/ 3038573 w 4452260"/>
                <a:gd name="connsiteY138" fmla="*/ 1068867 h 1068867"/>
                <a:gd name="connsiteX139" fmla="*/ 2919896 w 4452260"/>
                <a:gd name="connsiteY139" fmla="*/ 1068867 h 1068867"/>
                <a:gd name="connsiteX140" fmla="*/ 2866087 w 4452260"/>
                <a:gd name="connsiteY140" fmla="*/ 1068867 h 1068867"/>
                <a:gd name="connsiteX141" fmla="*/ 2719890 w 4452260"/>
                <a:gd name="connsiteY141" fmla="*/ 1068867 h 1068867"/>
                <a:gd name="connsiteX142" fmla="*/ 2669530 w 4452260"/>
                <a:gd name="connsiteY142" fmla="*/ 1068867 h 1068867"/>
                <a:gd name="connsiteX143" fmla="*/ 2549127 w 4452260"/>
                <a:gd name="connsiteY143" fmla="*/ 1068867 h 1068867"/>
                <a:gd name="connsiteX144" fmla="*/ 2547403 w 4452260"/>
                <a:gd name="connsiteY144" fmla="*/ 1068867 h 1068867"/>
                <a:gd name="connsiteX145" fmla="*/ 2350846 w 4452260"/>
                <a:gd name="connsiteY145" fmla="*/ 1068867 h 1068867"/>
                <a:gd name="connsiteX146" fmla="*/ 2349122 w 4452260"/>
                <a:gd name="connsiteY146" fmla="*/ 1068867 h 1068867"/>
                <a:gd name="connsiteX147" fmla="*/ 2228719 w 4452260"/>
                <a:gd name="connsiteY147" fmla="*/ 1068867 h 1068867"/>
                <a:gd name="connsiteX148" fmla="*/ 2178359 w 4452260"/>
                <a:gd name="connsiteY148" fmla="*/ 1068867 h 1068867"/>
                <a:gd name="connsiteX149" fmla="*/ 2032162 w 4452260"/>
                <a:gd name="connsiteY149" fmla="*/ 1068867 h 1068867"/>
                <a:gd name="connsiteX150" fmla="*/ 1978354 w 4452260"/>
                <a:gd name="connsiteY150" fmla="*/ 1068867 h 1068867"/>
                <a:gd name="connsiteX151" fmla="*/ 1859676 w 4452260"/>
                <a:gd name="connsiteY151" fmla="*/ 1068867 h 1068867"/>
                <a:gd name="connsiteX152" fmla="*/ 1857951 w 4452260"/>
                <a:gd name="connsiteY152" fmla="*/ 1068867 h 1068867"/>
                <a:gd name="connsiteX153" fmla="*/ 1826599 w 4452260"/>
                <a:gd name="connsiteY153" fmla="*/ 1068867 h 1068867"/>
                <a:gd name="connsiteX154" fmla="*/ 1661394 w 4452260"/>
                <a:gd name="connsiteY154" fmla="*/ 1068867 h 1068867"/>
                <a:gd name="connsiteX155" fmla="*/ 1540992 w 4452260"/>
                <a:gd name="connsiteY155" fmla="*/ 1068867 h 1068867"/>
                <a:gd name="connsiteX156" fmla="*/ 1531708 w 4452260"/>
                <a:gd name="connsiteY156" fmla="*/ 1068867 h 1068867"/>
                <a:gd name="connsiteX157" fmla="*/ 1487183 w 4452260"/>
                <a:gd name="connsiteY157" fmla="*/ 1068867 h 1068867"/>
                <a:gd name="connsiteX158" fmla="*/ 1335428 w 4452260"/>
                <a:gd name="connsiteY158" fmla="*/ 1068867 h 1068867"/>
                <a:gd name="connsiteX159" fmla="*/ 1290626 w 4452260"/>
                <a:gd name="connsiteY159" fmla="*/ 1068867 h 1068867"/>
                <a:gd name="connsiteX160" fmla="*/ 1170224 w 4452260"/>
                <a:gd name="connsiteY160" fmla="*/ 1068867 h 1068867"/>
                <a:gd name="connsiteX161" fmla="*/ 1138871 w 4452260"/>
                <a:gd name="connsiteY161" fmla="*/ 1068867 h 1068867"/>
                <a:gd name="connsiteX162" fmla="*/ 1040537 w 4452260"/>
                <a:gd name="connsiteY162" fmla="*/ 1068867 h 1068867"/>
                <a:gd name="connsiteX163" fmla="*/ 843980 w 4452260"/>
                <a:gd name="connsiteY163" fmla="*/ 1068867 h 1068867"/>
                <a:gd name="connsiteX164" fmla="*/ 799455 w 4452260"/>
                <a:gd name="connsiteY164" fmla="*/ 1068867 h 1068867"/>
                <a:gd name="connsiteX165" fmla="*/ 647700 w 4452260"/>
                <a:gd name="connsiteY165" fmla="*/ 1068867 h 1068867"/>
                <a:gd name="connsiteX166" fmla="*/ 352810 w 4452260"/>
                <a:gd name="connsiteY166" fmla="*/ 1068867 h 1068867"/>
                <a:gd name="connsiteX167" fmla="*/ 258084 w 4452260"/>
                <a:gd name="connsiteY167" fmla="*/ 1014459 h 1068867"/>
                <a:gd name="connsiteX168" fmla="*/ 12498 w 4452260"/>
                <a:gd name="connsiteY168" fmla="*/ 588843 h 1068867"/>
                <a:gd name="connsiteX169" fmla="*/ 12498 w 4452260"/>
                <a:gd name="connsiteY169" fmla="*/ 480025 h 1068867"/>
                <a:gd name="connsiteX170" fmla="*/ 258084 w 4452260"/>
                <a:gd name="connsiteY170" fmla="*/ 54408 h 1068867"/>
                <a:gd name="connsiteX171" fmla="*/ 352810 w 4452260"/>
                <a:gd name="connsiteY171" fmla="*/ 0 h 106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4452260" h="1068867">
                  <a:moveTo>
                    <a:pt x="352810" y="0"/>
                  </a:moveTo>
                  <a:cubicBezTo>
                    <a:pt x="475602" y="0"/>
                    <a:pt x="567696" y="0"/>
                    <a:pt x="636768" y="0"/>
                  </a:cubicBezTo>
                  <a:lnTo>
                    <a:pt x="647700" y="0"/>
                  </a:lnTo>
                  <a:lnTo>
                    <a:pt x="724065" y="0"/>
                  </a:lnTo>
                  <a:cubicBezTo>
                    <a:pt x="748048" y="0"/>
                    <a:pt x="767235" y="0"/>
                    <a:pt x="782584" y="0"/>
                  </a:cubicBezTo>
                  <a:lnTo>
                    <a:pt x="799455" y="0"/>
                  </a:lnTo>
                  <a:lnTo>
                    <a:pt x="809825" y="0"/>
                  </a:lnTo>
                  <a:lnTo>
                    <a:pt x="818078" y="0"/>
                  </a:lnTo>
                  <a:cubicBezTo>
                    <a:pt x="843980" y="0"/>
                    <a:pt x="843980" y="0"/>
                    <a:pt x="843980" y="0"/>
                  </a:cubicBezTo>
                  <a:lnTo>
                    <a:pt x="931658" y="0"/>
                  </a:lnTo>
                  <a:lnTo>
                    <a:pt x="961580" y="0"/>
                  </a:lnTo>
                  <a:lnTo>
                    <a:pt x="1000055" y="0"/>
                  </a:lnTo>
                  <a:lnTo>
                    <a:pt x="1040537" y="0"/>
                  </a:lnTo>
                  <a:lnTo>
                    <a:pt x="1051453" y="0"/>
                  </a:lnTo>
                  <a:lnTo>
                    <a:pt x="1083414" y="0"/>
                  </a:lnTo>
                  <a:lnTo>
                    <a:pt x="1112969" y="0"/>
                  </a:lnTo>
                  <a:cubicBezTo>
                    <a:pt x="1138871" y="0"/>
                    <a:pt x="1138871" y="0"/>
                    <a:pt x="1138871" y="0"/>
                  </a:cubicBezTo>
                  <a:lnTo>
                    <a:pt x="1170224" y="0"/>
                  </a:lnTo>
                  <a:lnTo>
                    <a:pt x="1170711" y="0"/>
                  </a:lnTo>
                  <a:lnTo>
                    <a:pt x="1202662" y="0"/>
                  </a:lnTo>
                  <a:lnTo>
                    <a:pt x="1240037" y="0"/>
                  </a:lnTo>
                  <a:cubicBezTo>
                    <a:pt x="1290626" y="0"/>
                    <a:pt x="1290626" y="0"/>
                    <a:pt x="1290626" y="0"/>
                  </a:cubicBezTo>
                  <a:lnTo>
                    <a:pt x="1324496" y="0"/>
                  </a:lnTo>
                  <a:lnTo>
                    <a:pt x="1332348" y="0"/>
                  </a:lnTo>
                  <a:lnTo>
                    <a:pt x="1335428" y="0"/>
                  </a:lnTo>
                  <a:lnTo>
                    <a:pt x="1411793" y="0"/>
                  </a:lnTo>
                  <a:lnTo>
                    <a:pt x="1454182" y="0"/>
                  </a:lnTo>
                  <a:lnTo>
                    <a:pt x="1470312" y="0"/>
                  </a:lnTo>
                  <a:lnTo>
                    <a:pt x="1487183" y="0"/>
                  </a:lnTo>
                  <a:lnTo>
                    <a:pt x="1497552" y="0"/>
                  </a:lnTo>
                  <a:lnTo>
                    <a:pt x="1505806" y="0"/>
                  </a:lnTo>
                  <a:lnTo>
                    <a:pt x="1528471" y="0"/>
                  </a:lnTo>
                  <a:lnTo>
                    <a:pt x="1531708" y="0"/>
                  </a:lnTo>
                  <a:lnTo>
                    <a:pt x="1540992" y="0"/>
                  </a:lnTo>
                  <a:lnTo>
                    <a:pt x="1541479" y="0"/>
                  </a:lnTo>
                  <a:lnTo>
                    <a:pt x="1599998" y="0"/>
                  </a:lnTo>
                  <a:lnTo>
                    <a:pt x="1619386" y="0"/>
                  </a:lnTo>
                  <a:lnTo>
                    <a:pt x="1635492" y="0"/>
                  </a:lnTo>
                  <a:lnTo>
                    <a:pt x="1649308" y="0"/>
                  </a:lnTo>
                  <a:lnTo>
                    <a:pt x="1653720" y="0"/>
                  </a:lnTo>
                  <a:lnTo>
                    <a:pt x="1661394" y="0"/>
                  </a:lnTo>
                  <a:lnTo>
                    <a:pt x="1687782" y="0"/>
                  </a:lnTo>
                  <a:lnTo>
                    <a:pt x="1703116" y="0"/>
                  </a:lnTo>
                  <a:lnTo>
                    <a:pt x="1739181" y="0"/>
                  </a:lnTo>
                  <a:lnTo>
                    <a:pt x="1771141" y="0"/>
                  </a:lnTo>
                  <a:lnTo>
                    <a:pt x="1800697" y="0"/>
                  </a:lnTo>
                  <a:lnTo>
                    <a:pt x="1811727" y="0"/>
                  </a:lnTo>
                  <a:lnTo>
                    <a:pt x="1823361" y="0"/>
                  </a:lnTo>
                  <a:lnTo>
                    <a:pt x="1826599" y="0"/>
                  </a:lnTo>
                  <a:lnTo>
                    <a:pt x="1857951" y="0"/>
                  </a:lnTo>
                  <a:lnTo>
                    <a:pt x="1858439" y="0"/>
                  </a:lnTo>
                  <a:lnTo>
                    <a:pt x="1859676" y="0"/>
                  </a:lnTo>
                  <a:lnTo>
                    <a:pt x="1893346" y="0"/>
                  </a:lnTo>
                  <a:lnTo>
                    <a:pt x="1927765" y="0"/>
                  </a:lnTo>
                  <a:lnTo>
                    <a:pt x="1963365" y="0"/>
                  </a:lnTo>
                  <a:lnTo>
                    <a:pt x="1978354" y="0"/>
                  </a:lnTo>
                  <a:lnTo>
                    <a:pt x="1991032" y="0"/>
                  </a:lnTo>
                  <a:lnTo>
                    <a:pt x="2020076" y="0"/>
                  </a:lnTo>
                  <a:lnTo>
                    <a:pt x="2021800" y="0"/>
                  </a:lnTo>
                  <a:lnTo>
                    <a:pt x="2027021" y="0"/>
                  </a:lnTo>
                  <a:cubicBezTo>
                    <a:pt x="2032162" y="0"/>
                    <a:pt x="2032162" y="0"/>
                    <a:pt x="2032162" y="0"/>
                  </a:cubicBezTo>
                  <a:lnTo>
                    <a:pt x="2141909" y="0"/>
                  </a:lnTo>
                  <a:lnTo>
                    <a:pt x="2143633" y="0"/>
                  </a:lnTo>
                  <a:lnTo>
                    <a:pt x="2178359" y="0"/>
                  </a:lnTo>
                  <a:lnTo>
                    <a:pt x="2228719" y="0"/>
                  </a:lnTo>
                  <a:lnTo>
                    <a:pt x="2229207" y="0"/>
                  </a:lnTo>
                  <a:lnTo>
                    <a:pt x="2230931" y="0"/>
                  </a:lnTo>
                  <a:lnTo>
                    <a:pt x="2287725" y="0"/>
                  </a:lnTo>
                  <a:lnTo>
                    <a:pt x="2289450" y="0"/>
                  </a:lnTo>
                  <a:lnTo>
                    <a:pt x="2323220" y="0"/>
                  </a:lnTo>
                  <a:lnTo>
                    <a:pt x="2324944" y="0"/>
                  </a:lnTo>
                  <a:lnTo>
                    <a:pt x="2340483" y="0"/>
                  </a:lnTo>
                  <a:lnTo>
                    <a:pt x="2341447" y="0"/>
                  </a:lnTo>
                  <a:lnTo>
                    <a:pt x="2343172" y="0"/>
                  </a:lnTo>
                  <a:lnTo>
                    <a:pt x="2349122" y="0"/>
                  </a:lnTo>
                  <a:lnTo>
                    <a:pt x="2350846" y="0"/>
                  </a:lnTo>
                  <a:lnTo>
                    <a:pt x="2390844" y="0"/>
                  </a:lnTo>
                  <a:lnTo>
                    <a:pt x="2462317" y="0"/>
                  </a:lnTo>
                  <a:lnTo>
                    <a:pt x="2499455" y="0"/>
                  </a:lnTo>
                  <a:lnTo>
                    <a:pt x="2530713" y="0"/>
                  </a:lnTo>
                  <a:lnTo>
                    <a:pt x="2547403" y="0"/>
                  </a:lnTo>
                  <a:lnTo>
                    <a:pt x="2549127" y="0"/>
                  </a:lnTo>
                  <a:lnTo>
                    <a:pt x="2581074" y="0"/>
                  </a:lnTo>
                  <a:lnTo>
                    <a:pt x="2582112" y="0"/>
                  </a:lnTo>
                  <a:cubicBezTo>
                    <a:pt x="2669530" y="0"/>
                    <a:pt x="2669530" y="0"/>
                    <a:pt x="2669530" y="0"/>
                  </a:cubicBezTo>
                  <a:lnTo>
                    <a:pt x="2678759" y="0"/>
                  </a:lnTo>
                  <a:lnTo>
                    <a:pt x="2709527" y="0"/>
                  </a:lnTo>
                  <a:lnTo>
                    <a:pt x="2711252" y="0"/>
                  </a:lnTo>
                  <a:lnTo>
                    <a:pt x="2714748" y="0"/>
                  </a:lnTo>
                  <a:lnTo>
                    <a:pt x="2719890" y="0"/>
                  </a:lnTo>
                  <a:lnTo>
                    <a:pt x="2831360" y="0"/>
                  </a:lnTo>
                  <a:lnTo>
                    <a:pt x="2833086" y="0"/>
                  </a:lnTo>
                  <a:lnTo>
                    <a:pt x="2866087" y="0"/>
                  </a:lnTo>
                  <a:lnTo>
                    <a:pt x="2918659" y="0"/>
                  </a:lnTo>
                  <a:lnTo>
                    <a:pt x="2919896" y="0"/>
                  </a:lnTo>
                  <a:lnTo>
                    <a:pt x="2920383" y="0"/>
                  </a:lnTo>
                  <a:lnTo>
                    <a:pt x="2977177" y="0"/>
                  </a:lnTo>
                  <a:lnTo>
                    <a:pt x="2978902" y="0"/>
                  </a:lnTo>
                  <a:lnTo>
                    <a:pt x="3012671" y="0"/>
                  </a:lnTo>
                  <a:lnTo>
                    <a:pt x="3014397" y="0"/>
                  </a:lnTo>
                  <a:lnTo>
                    <a:pt x="3028211" y="0"/>
                  </a:lnTo>
                  <a:lnTo>
                    <a:pt x="3030899" y="0"/>
                  </a:lnTo>
                  <a:lnTo>
                    <a:pt x="3032624" y="0"/>
                  </a:lnTo>
                  <a:lnTo>
                    <a:pt x="3038573" y="0"/>
                  </a:lnTo>
                  <a:lnTo>
                    <a:pt x="3040298" y="0"/>
                  </a:lnTo>
                  <a:lnTo>
                    <a:pt x="3082021" y="0"/>
                  </a:lnTo>
                  <a:lnTo>
                    <a:pt x="3150044" y="0"/>
                  </a:lnTo>
                  <a:lnTo>
                    <a:pt x="3218441" y="0"/>
                  </a:lnTo>
                  <a:lnTo>
                    <a:pt x="3236855" y="0"/>
                  </a:lnTo>
                  <a:lnTo>
                    <a:pt x="3269839" y="0"/>
                  </a:lnTo>
                  <a:lnTo>
                    <a:pt x="3272250" y="0"/>
                  </a:lnTo>
                  <a:lnTo>
                    <a:pt x="3320378" y="0"/>
                  </a:lnTo>
                  <a:lnTo>
                    <a:pt x="3346330" y="0"/>
                  </a:lnTo>
                  <a:lnTo>
                    <a:pt x="3357257" y="0"/>
                  </a:lnTo>
                  <a:lnTo>
                    <a:pt x="3369936" y="0"/>
                  </a:lnTo>
                  <a:lnTo>
                    <a:pt x="3398980" y="0"/>
                  </a:lnTo>
                  <a:lnTo>
                    <a:pt x="3405925" y="0"/>
                  </a:lnTo>
                  <a:cubicBezTo>
                    <a:pt x="3411066" y="0"/>
                    <a:pt x="3411066" y="0"/>
                    <a:pt x="3411066" y="0"/>
                  </a:cubicBezTo>
                  <a:lnTo>
                    <a:pt x="3520813" y="0"/>
                  </a:lnTo>
                  <a:lnTo>
                    <a:pt x="3607623" y="0"/>
                  </a:lnTo>
                  <a:lnTo>
                    <a:pt x="3608111" y="0"/>
                  </a:lnTo>
                  <a:lnTo>
                    <a:pt x="3666629" y="0"/>
                  </a:lnTo>
                  <a:lnTo>
                    <a:pt x="3702124" y="0"/>
                  </a:lnTo>
                  <a:lnTo>
                    <a:pt x="3720351" y="0"/>
                  </a:lnTo>
                  <a:lnTo>
                    <a:pt x="3728025" y="0"/>
                  </a:lnTo>
                  <a:lnTo>
                    <a:pt x="3769748" y="0"/>
                  </a:lnTo>
                  <a:cubicBezTo>
                    <a:pt x="4098793" y="0"/>
                    <a:pt x="4098793" y="0"/>
                    <a:pt x="4098793" y="0"/>
                  </a:cubicBezTo>
                  <a:cubicBezTo>
                    <a:pt x="4133877" y="0"/>
                    <a:pt x="4175977" y="24572"/>
                    <a:pt x="4193519" y="54408"/>
                  </a:cubicBezTo>
                  <a:cubicBezTo>
                    <a:pt x="4439104" y="480025"/>
                    <a:pt x="4439104" y="480025"/>
                    <a:pt x="4439104" y="480025"/>
                  </a:cubicBezTo>
                  <a:cubicBezTo>
                    <a:pt x="4456646" y="509862"/>
                    <a:pt x="4456646" y="559005"/>
                    <a:pt x="4439104" y="588843"/>
                  </a:cubicBezTo>
                  <a:cubicBezTo>
                    <a:pt x="4193519" y="1014459"/>
                    <a:pt x="4193519" y="1014459"/>
                    <a:pt x="4193519" y="1014459"/>
                  </a:cubicBezTo>
                  <a:cubicBezTo>
                    <a:pt x="4175977" y="1044295"/>
                    <a:pt x="4133877" y="1068867"/>
                    <a:pt x="4098793" y="1068867"/>
                  </a:cubicBezTo>
                  <a:lnTo>
                    <a:pt x="3728025" y="1068867"/>
                  </a:lnTo>
                  <a:lnTo>
                    <a:pt x="3607623" y="1068867"/>
                  </a:lnTo>
                  <a:lnTo>
                    <a:pt x="3411066" y="1068867"/>
                  </a:lnTo>
                  <a:lnTo>
                    <a:pt x="3357257" y="1068867"/>
                  </a:lnTo>
                  <a:lnTo>
                    <a:pt x="3236855" y="1068867"/>
                  </a:lnTo>
                  <a:lnTo>
                    <a:pt x="3040298" y="1068867"/>
                  </a:lnTo>
                  <a:lnTo>
                    <a:pt x="3038573" y="1068867"/>
                  </a:lnTo>
                  <a:lnTo>
                    <a:pt x="2919896" y="1068867"/>
                  </a:lnTo>
                  <a:lnTo>
                    <a:pt x="2866087" y="1068867"/>
                  </a:lnTo>
                  <a:lnTo>
                    <a:pt x="2719890" y="1068867"/>
                  </a:lnTo>
                  <a:lnTo>
                    <a:pt x="2669530" y="1068867"/>
                  </a:lnTo>
                  <a:lnTo>
                    <a:pt x="2549127" y="1068867"/>
                  </a:lnTo>
                  <a:lnTo>
                    <a:pt x="2547403" y="1068867"/>
                  </a:lnTo>
                  <a:lnTo>
                    <a:pt x="2350846" y="1068867"/>
                  </a:lnTo>
                  <a:lnTo>
                    <a:pt x="2349122" y="1068867"/>
                  </a:lnTo>
                  <a:lnTo>
                    <a:pt x="2228719" y="1068867"/>
                  </a:lnTo>
                  <a:lnTo>
                    <a:pt x="2178359" y="1068867"/>
                  </a:lnTo>
                  <a:lnTo>
                    <a:pt x="2032162" y="1068867"/>
                  </a:lnTo>
                  <a:lnTo>
                    <a:pt x="1978354" y="1068867"/>
                  </a:lnTo>
                  <a:lnTo>
                    <a:pt x="1859676" y="1068867"/>
                  </a:lnTo>
                  <a:lnTo>
                    <a:pt x="1857951" y="1068867"/>
                  </a:lnTo>
                  <a:lnTo>
                    <a:pt x="1826599" y="1068867"/>
                  </a:lnTo>
                  <a:lnTo>
                    <a:pt x="1661394" y="1068867"/>
                  </a:lnTo>
                  <a:lnTo>
                    <a:pt x="1540992" y="1068867"/>
                  </a:lnTo>
                  <a:lnTo>
                    <a:pt x="1531708" y="1068867"/>
                  </a:lnTo>
                  <a:lnTo>
                    <a:pt x="1487183" y="1068867"/>
                  </a:lnTo>
                  <a:lnTo>
                    <a:pt x="1335428" y="1068867"/>
                  </a:lnTo>
                  <a:lnTo>
                    <a:pt x="1290626" y="1068867"/>
                  </a:lnTo>
                  <a:lnTo>
                    <a:pt x="1170224" y="1068867"/>
                  </a:lnTo>
                  <a:lnTo>
                    <a:pt x="1138871" y="1068867"/>
                  </a:lnTo>
                  <a:lnTo>
                    <a:pt x="1040537" y="1068867"/>
                  </a:lnTo>
                  <a:lnTo>
                    <a:pt x="843980" y="1068867"/>
                  </a:lnTo>
                  <a:lnTo>
                    <a:pt x="799455" y="1068867"/>
                  </a:lnTo>
                  <a:lnTo>
                    <a:pt x="647700" y="1068867"/>
                  </a:lnTo>
                  <a:lnTo>
                    <a:pt x="352810" y="1068867"/>
                  </a:lnTo>
                  <a:cubicBezTo>
                    <a:pt x="318603" y="1068867"/>
                    <a:pt x="275626" y="1044295"/>
                    <a:pt x="258084" y="1014459"/>
                  </a:cubicBezTo>
                  <a:cubicBezTo>
                    <a:pt x="12498" y="588843"/>
                    <a:pt x="12498" y="588843"/>
                    <a:pt x="12498" y="588843"/>
                  </a:cubicBezTo>
                  <a:cubicBezTo>
                    <a:pt x="-4166" y="559005"/>
                    <a:pt x="-4166" y="509862"/>
                    <a:pt x="12498" y="480025"/>
                  </a:cubicBezTo>
                  <a:cubicBezTo>
                    <a:pt x="258084" y="54408"/>
                    <a:pt x="258084" y="54408"/>
                    <a:pt x="258084" y="54408"/>
                  </a:cubicBezTo>
                  <a:cubicBezTo>
                    <a:pt x="275626" y="24572"/>
                    <a:pt x="318603" y="0"/>
                    <a:pt x="35281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160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99" name="淘宝网Chenying0907出品 2"/>
            <p:cNvSpPr/>
            <p:nvPr/>
          </p:nvSpPr>
          <p:spPr bwMode="auto">
            <a:xfrm>
              <a:off x="7134952" y="2014082"/>
              <a:ext cx="3860738" cy="775317"/>
            </a:xfrm>
            <a:custGeom>
              <a:avLst/>
              <a:gdLst>
                <a:gd name="connsiteX0" fmla="*/ 305125 w 4603109"/>
                <a:gd name="connsiteY0" fmla="*/ 0 h 924402"/>
                <a:gd name="connsiteX1" fmla="*/ 432894 w 4603109"/>
                <a:gd name="connsiteY1" fmla="*/ 0 h 924402"/>
                <a:gd name="connsiteX2" fmla="*/ 445336 w 4603109"/>
                <a:gd name="connsiteY2" fmla="*/ 0 h 924402"/>
                <a:gd name="connsiteX3" fmla="*/ 550703 w 4603109"/>
                <a:gd name="connsiteY3" fmla="*/ 0 h 924402"/>
                <a:gd name="connsiteX4" fmla="*/ 560158 w 4603109"/>
                <a:gd name="connsiteY4" fmla="*/ 0 h 924402"/>
                <a:gd name="connsiteX5" fmla="*/ 573105 w 4603109"/>
                <a:gd name="connsiteY5" fmla="*/ 0 h 924402"/>
                <a:gd name="connsiteX6" fmla="*/ 626202 w 4603109"/>
                <a:gd name="connsiteY6" fmla="*/ 0 h 924402"/>
                <a:gd name="connsiteX7" fmla="*/ 676811 w 4603109"/>
                <a:gd name="connsiteY7" fmla="*/ 0 h 924402"/>
                <a:gd name="connsiteX8" fmla="*/ 678472 w 4603109"/>
                <a:gd name="connsiteY8" fmla="*/ 0 h 924402"/>
                <a:gd name="connsiteX9" fmla="*/ 687927 w 4603109"/>
                <a:gd name="connsiteY9" fmla="*/ 0 h 924402"/>
                <a:gd name="connsiteX10" fmla="*/ 691402 w 4603109"/>
                <a:gd name="connsiteY10" fmla="*/ 0 h 924402"/>
                <a:gd name="connsiteX11" fmla="*/ 700371 w 4603109"/>
                <a:gd name="connsiteY11" fmla="*/ 0 h 924402"/>
                <a:gd name="connsiteX12" fmla="*/ 707508 w 4603109"/>
                <a:gd name="connsiteY12" fmla="*/ 0 h 924402"/>
                <a:gd name="connsiteX13" fmla="*/ 729909 w 4603109"/>
                <a:gd name="connsiteY13" fmla="*/ 0 h 924402"/>
                <a:gd name="connsiteX14" fmla="*/ 753971 w 4603109"/>
                <a:gd name="connsiteY14" fmla="*/ 0 h 924402"/>
                <a:gd name="connsiteX15" fmla="*/ 804580 w 4603109"/>
                <a:gd name="connsiteY15" fmla="*/ 0 h 924402"/>
                <a:gd name="connsiteX16" fmla="*/ 805737 w 4603109"/>
                <a:gd name="connsiteY16" fmla="*/ 0 h 924402"/>
                <a:gd name="connsiteX17" fmla="*/ 819171 w 4603109"/>
                <a:gd name="connsiteY17" fmla="*/ 0 h 924402"/>
                <a:gd name="connsiteX18" fmla="*/ 828140 w 4603109"/>
                <a:gd name="connsiteY18" fmla="*/ 0 h 924402"/>
                <a:gd name="connsiteX19" fmla="*/ 831615 w 4603109"/>
                <a:gd name="connsiteY19" fmla="*/ 0 h 924402"/>
                <a:gd name="connsiteX20" fmla="*/ 835277 w 4603109"/>
                <a:gd name="connsiteY20" fmla="*/ 0 h 924402"/>
                <a:gd name="connsiteX21" fmla="*/ 857678 w 4603109"/>
                <a:gd name="connsiteY21" fmla="*/ 0 h 924402"/>
                <a:gd name="connsiteX22" fmla="*/ 864889 w 4603109"/>
                <a:gd name="connsiteY22" fmla="*/ 0 h 924402"/>
                <a:gd name="connsiteX23" fmla="*/ 899900 w 4603109"/>
                <a:gd name="connsiteY23" fmla="*/ 0 h 924402"/>
                <a:gd name="connsiteX24" fmla="*/ 909341 w 4603109"/>
                <a:gd name="connsiteY24" fmla="*/ 0 h 924402"/>
                <a:gd name="connsiteX25" fmla="*/ 929965 w 4603109"/>
                <a:gd name="connsiteY25" fmla="*/ 0 h 924402"/>
                <a:gd name="connsiteX26" fmla="*/ 933506 w 4603109"/>
                <a:gd name="connsiteY26" fmla="*/ 0 h 924402"/>
                <a:gd name="connsiteX27" fmla="*/ 936982 w 4603109"/>
                <a:gd name="connsiteY27" fmla="*/ 0 h 924402"/>
                <a:gd name="connsiteX28" fmla="*/ 959384 w 4603109"/>
                <a:gd name="connsiteY28" fmla="*/ 0 h 924402"/>
                <a:gd name="connsiteX29" fmla="*/ 962542 w 4603109"/>
                <a:gd name="connsiteY29" fmla="*/ 0 h 924402"/>
                <a:gd name="connsiteX30" fmla="*/ 984943 w 4603109"/>
                <a:gd name="connsiteY30" fmla="*/ 0 h 924402"/>
                <a:gd name="connsiteX31" fmla="*/ 992658 w 4603109"/>
                <a:gd name="connsiteY31" fmla="*/ 0 h 924402"/>
                <a:gd name="connsiteX32" fmla="*/ 1012059 w 4603109"/>
                <a:gd name="connsiteY32" fmla="*/ 0 h 924402"/>
                <a:gd name="connsiteX33" fmla="*/ 1012480 w 4603109"/>
                <a:gd name="connsiteY33" fmla="*/ 0 h 924402"/>
                <a:gd name="connsiteX34" fmla="*/ 1027669 w 4603109"/>
                <a:gd name="connsiteY34" fmla="*/ 0 h 924402"/>
                <a:gd name="connsiteX35" fmla="*/ 1037110 w 4603109"/>
                <a:gd name="connsiteY35" fmla="*/ 0 h 924402"/>
                <a:gd name="connsiteX36" fmla="*/ 1040112 w 4603109"/>
                <a:gd name="connsiteY36" fmla="*/ 0 h 924402"/>
                <a:gd name="connsiteX37" fmla="*/ 1057734 w 4603109"/>
                <a:gd name="connsiteY37" fmla="*/ 0 h 924402"/>
                <a:gd name="connsiteX38" fmla="*/ 1064751 w 4603109"/>
                <a:gd name="connsiteY38" fmla="*/ 0 h 924402"/>
                <a:gd name="connsiteX39" fmla="*/ 1070177 w 4603109"/>
                <a:gd name="connsiteY39" fmla="*/ 0 h 924402"/>
                <a:gd name="connsiteX40" fmla="*/ 1072436 w 4603109"/>
                <a:gd name="connsiteY40" fmla="*/ 0 h 924402"/>
                <a:gd name="connsiteX41" fmla="*/ 1090311 w 4603109"/>
                <a:gd name="connsiteY41" fmla="*/ 0 h 924402"/>
                <a:gd name="connsiteX42" fmla="*/ 1110718 w 4603109"/>
                <a:gd name="connsiteY42" fmla="*/ 0 h 924402"/>
                <a:gd name="connsiteX43" fmla="*/ 1112712 w 4603109"/>
                <a:gd name="connsiteY43" fmla="*/ 0 h 924402"/>
                <a:gd name="connsiteX44" fmla="*/ 1116187 w 4603109"/>
                <a:gd name="connsiteY44" fmla="*/ 0 h 924402"/>
                <a:gd name="connsiteX45" fmla="*/ 1139828 w 4603109"/>
                <a:gd name="connsiteY45" fmla="*/ 0 h 924402"/>
                <a:gd name="connsiteX46" fmla="*/ 1140249 w 4603109"/>
                <a:gd name="connsiteY46" fmla="*/ 0 h 924402"/>
                <a:gd name="connsiteX47" fmla="*/ 1145480 w 4603109"/>
                <a:gd name="connsiteY47" fmla="*/ 0 h 924402"/>
                <a:gd name="connsiteX48" fmla="*/ 1152270 w 4603109"/>
                <a:gd name="connsiteY48" fmla="*/ 0 h 924402"/>
                <a:gd name="connsiteX49" fmla="*/ 1154934 w 4603109"/>
                <a:gd name="connsiteY49" fmla="*/ 0 h 924402"/>
                <a:gd name="connsiteX50" fmla="*/ 1167881 w 4603109"/>
                <a:gd name="connsiteY50" fmla="*/ 0 h 924402"/>
                <a:gd name="connsiteX51" fmla="*/ 1175544 w 4603109"/>
                <a:gd name="connsiteY51" fmla="*/ 0 h 924402"/>
                <a:gd name="connsiteX52" fmla="*/ 1184998 w 4603109"/>
                <a:gd name="connsiteY52" fmla="*/ 0 h 924402"/>
                <a:gd name="connsiteX53" fmla="*/ 1197946 w 4603109"/>
                <a:gd name="connsiteY53" fmla="*/ 0 h 924402"/>
                <a:gd name="connsiteX54" fmla="*/ 1200205 w 4603109"/>
                <a:gd name="connsiteY54" fmla="*/ 0 h 924402"/>
                <a:gd name="connsiteX55" fmla="*/ 1220978 w 4603109"/>
                <a:gd name="connsiteY55" fmla="*/ 0 h 924402"/>
                <a:gd name="connsiteX56" fmla="*/ 1238487 w 4603109"/>
                <a:gd name="connsiteY56" fmla="*/ 0 h 924402"/>
                <a:gd name="connsiteX57" fmla="*/ 1243956 w 4603109"/>
                <a:gd name="connsiteY57" fmla="*/ 0 h 924402"/>
                <a:gd name="connsiteX58" fmla="*/ 1251042 w 4603109"/>
                <a:gd name="connsiteY58" fmla="*/ 0 h 924402"/>
                <a:gd name="connsiteX59" fmla="*/ 1257637 w 4603109"/>
                <a:gd name="connsiteY59" fmla="*/ 0 h 924402"/>
                <a:gd name="connsiteX60" fmla="*/ 1271587 w 4603109"/>
                <a:gd name="connsiteY60" fmla="*/ 0 h 924402"/>
                <a:gd name="connsiteX61" fmla="*/ 1273249 w 4603109"/>
                <a:gd name="connsiteY61" fmla="*/ 0 h 924402"/>
                <a:gd name="connsiteX62" fmla="*/ 1280039 w 4603109"/>
                <a:gd name="connsiteY62" fmla="*/ 0 h 924402"/>
                <a:gd name="connsiteX63" fmla="*/ 1282703 w 4603109"/>
                <a:gd name="connsiteY63" fmla="*/ 0 h 924402"/>
                <a:gd name="connsiteX64" fmla="*/ 1286178 w 4603109"/>
                <a:gd name="connsiteY64" fmla="*/ 0 h 924402"/>
                <a:gd name="connsiteX65" fmla="*/ 1295146 w 4603109"/>
                <a:gd name="connsiteY65" fmla="*/ 0 h 924402"/>
                <a:gd name="connsiteX66" fmla="*/ 1301651 w 4603109"/>
                <a:gd name="connsiteY66" fmla="*/ 0 h 924402"/>
                <a:gd name="connsiteX67" fmla="*/ 1302284 w 4603109"/>
                <a:gd name="connsiteY67" fmla="*/ 0 h 924402"/>
                <a:gd name="connsiteX68" fmla="*/ 1303313 w 4603109"/>
                <a:gd name="connsiteY68" fmla="*/ 0 h 924402"/>
                <a:gd name="connsiteX69" fmla="*/ 1312767 w 4603109"/>
                <a:gd name="connsiteY69" fmla="*/ 0 h 924402"/>
                <a:gd name="connsiteX70" fmla="*/ 1316242 w 4603109"/>
                <a:gd name="connsiteY70" fmla="*/ 0 h 924402"/>
                <a:gd name="connsiteX71" fmla="*/ 1321886 w 4603109"/>
                <a:gd name="connsiteY71" fmla="*/ 0 h 924402"/>
                <a:gd name="connsiteX72" fmla="*/ 1324685 w 4603109"/>
                <a:gd name="connsiteY72" fmla="*/ 0 h 924402"/>
                <a:gd name="connsiteX73" fmla="*/ 1325211 w 4603109"/>
                <a:gd name="connsiteY73" fmla="*/ 0 h 924402"/>
                <a:gd name="connsiteX74" fmla="*/ 1332348 w 4603109"/>
                <a:gd name="connsiteY74" fmla="*/ 0 h 924402"/>
                <a:gd name="connsiteX75" fmla="*/ 1332714 w 4603109"/>
                <a:gd name="connsiteY75" fmla="*/ 0 h 924402"/>
                <a:gd name="connsiteX76" fmla="*/ 1333135 w 4603109"/>
                <a:gd name="connsiteY76" fmla="*/ 0 h 924402"/>
                <a:gd name="connsiteX77" fmla="*/ 1348747 w 4603109"/>
                <a:gd name="connsiteY77" fmla="*/ 0 h 924402"/>
                <a:gd name="connsiteX78" fmla="*/ 1354749 w 4603109"/>
                <a:gd name="connsiteY78" fmla="*/ 0 h 924402"/>
                <a:gd name="connsiteX79" fmla="*/ 1378811 w 4603109"/>
                <a:gd name="connsiteY79" fmla="*/ 0 h 924402"/>
                <a:gd name="connsiteX80" fmla="*/ 1383745 w 4603109"/>
                <a:gd name="connsiteY80" fmla="*/ 0 h 924402"/>
                <a:gd name="connsiteX81" fmla="*/ 1385406 w 4603109"/>
                <a:gd name="connsiteY81" fmla="*/ 0 h 924402"/>
                <a:gd name="connsiteX82" fmla="*/ 1399356 w 4603109"/>
                <a:gd name="connsiteY82" fmla="*/ 0 h 924402"/>
                <a:gd name="connsiteX83" fmla="*/ 1400513 w 4603109"/>
                <a:gd name="connsiteY83" fmla="*/ 0 h 924402"/>
                <a:gd name="connsiteX84" fmla="*/ 1413947 w 4603109"/>
                <a:gd name="connsiteY84" fmla="*/ 0 h 924402"/>
                <a:gd name="connsiteX85" fmla="*/ 1414442 w 4603109"/>
                <a:gd name="connsiteY85" fmla="*/ 0 h 924402"/>
                <a:gd name="connsiteX86" fmla="*/ 1422915 w 4603109"/>
                <a:gd name="connsiteY86" fmla="*/ 0 h 924402"/>
                <a:gd name="connsiteX87" fmla="*/ 1426390 w 4603109"/>
                <a:gd name="connsiteY87" fmla="*/ 0 h 924402"/>
                <a:gd name="connsiteX88" fmla="*/ 1429420 w 4603109"/>
                <a:gd name="connsiteY88" fmla="*/ 0 h 924402"/>
                <a:gd name="connsiteX89" fmla="*/ 1430053 w 4603109"/>
                <a:gd name="connsiteY89" fmla="*/ 0 h 924402"/>
                <a:gd name="connsiteX90" fmla="*/ 1430206 w 4603109"/>
                <a:gd name="connsiteY90" fmla="*/ 0 h 924402"/>
                <a:gd name="connsiteX91" fmla="*/ 1430577 w 4603109"/>
                <a:gd name="connsiteY91" fmla="*/ 0 h 924402"/>
                <a:gd name="connsiteX92" fmla="*/ 1436843 w 4603109"/>
                <a:gd name="connsiteY92" fmla="*/ 0 h 924402"/>
                <a:gd name="connsiteX93" fmla="*/ 1444011 w 4603109"/>
                <a:gd name="connsiteY93" fmla="*/ 0 h 924402"/>
                <a:gd name="connsiteX94" fmla="*/ 1449655 w 4603109"/>
                <a:gd name="connsiteY94" fmla="*/ 0 h 924402"/>
                <a:gd name="connsiteX95" fmla="*/ 1452454 w 4603109"/>
                <a:gd name="connsiteY95" fmla="*/ 0 h 924402"/>
                <a:gd name="connsiteX96" fmla="*/ 1452980 w 4603109"/>
                <a:gd name="connsiteY96" fmla="*/ 0 h 924402"/>
                <a:gd name="connsiteX97" fmla="*/ 1456455 w 4603109"/>
                <a:gd name="connsiteY97" fmla="*/ 0 h 924402"/>
                <a:gd name="connsiteX98" fmla="*/ 1459664 w 4603109"/>
                <a:gd name="connsiteY98" fmla="*/ 0 h 924402"/>
                <a:gd name="connsiteX99" fmla="*/ 1460117 w 4603109"/>
                <a:gd name="connsiteY99" fmla="*/ 0 h 924402"/>
                <a:gd name="connsiteX100" fmla="*/ 1460483 w 4603109"/>
                <a:gd name="connsiteY100" fmla="*/ 0 h 924402"/>
                <a:gd name="connsiteX101" fmla="*/ 1460904 w 4603109"/>
                <a:gd name="connsiteY101" fmla="*/ 0 h 924402"/>
                <a:gd name="connsiteX102" fmla="*/ 1472926 w 4603109"/>
                <a:gd name="connsiteY102" fmla="*/ 0 h 924402"/>
                <a:gd name="connsiteX103" fmla="*/ 1482518 w 4603109"/>
                <a:gd name="connsiteY103" fmla="*/ 0 h 924402"/>
                <a:gd name="connsiteX104" fmla="*/ 1489729 w 4603109"/>
                <a:gd name="connsiteY104" fmla="*/ 0 h 924402"/>
                <a:gd name="connsiteX105" fmla="*/ 1504116 w 4603109"/>
                <a:gd name="connsiteY105" fmla="*/ 0 h 924402"/>
                <a:gd name="connsiteX106" fmla="*/ 1511514 w 4603109"/>
                <a:gd name="connsiteY106" fmla="*/ 0 h 924402"/>
                <a:gd name="connsiteX107" fmla="*/ 1524740 w 4603109"/>
                <a:gd name="connsiteY107" fmla="*/ 0 h 924402"/>
                <a:gd name="connsiteX108" fmla="*/ 1528282 w 4603109"/>
                <a:gd name="connsiteY108" fmla="*/ 0 h 924402"/>
                <a:gd name="connsiteX109" fmla="*/ 1531757 w 4603109"/>
                <a:gd name="connsiteY109" fmla="*/ 0 h 924402"/>
                <a:gd name="connsiteX110" fmla="*/ 1534181 w 4603109"/>
                <a:gd name="connsiteY110" fmla="*/ 0 h 924402"/>
                <a:gd name="connsiteX111" fmla="*/ 1542211 w 4603109"/>
                <a:gd name="connsiteY111" fmla="*/ 0 h 924402"/>
                <a:gd name="connsiteX112" fmla="*/ 1554159 w 4603109"/>
                <a:gd name="connsiteY112" fmla="*/ 0 h 924402"/>
                <a:gd name="connsiteX113" fmla="*/ 1557318 w 4603109"/>
                <a:gd name="connsiteY113" fmla="*/ 0 h 924402"/>
                <a:gd name="connsiteX114" fmla="*/ 1557975 w 4603109"/>
                <a:gd name="connsiteY114" fmla="*/ 0 h 924402"/>
                <a:gd name="connsiteX115" fmla="*/ 1558346 w 4603109"/>
                <a:gd name="connsiteY115" fmla="*/ 0 h 924402"/>
                <a:gd name="connsiteX116" fmla="*/ 1561822 w 4603109"/>
                <a:gd name="connsiteY116" fmla="*/ 0 h 924402"/>
                <a:gd name="connsiteX117" fmla="*/ 1564612 w 4603109"/>
                <a:gd name="connsiteY117" fmla="*/ 0 h 924402"/>
                <a:gd name="connsiteX118" fmla="*/ 1566857 w 4603109"/>
                <a:gd name="connsiteY118" fmla="*/ 0 h 924402"/>
                <a:gd name="connsiteX119" fmla="*/ 1576919 w 4603109"/>
                <a:gd name="connsiteY119" fmla="*/ 0 h 924402"/>
                <a:gd name="connsiteX120" fmla="*/ 1579719 w 4603109"/>
                <a:gd name="connsiteY120" fmla="*/ 0 h 924402"/>
                <a:gd name="connsiteX121" fmla="*/ 1584224 w 4603109"/>
                <a:gd name="connsiteY121" fmla="*/ 0 h 924402"/>
                <a:gd name="connsiteX122" fmla="*/ 1587382 w 4603109"/>
                <a:gd name="connsiteY122" fmla="*/ 0 h 924402"/>
                <a:gd name="connsiteX123" fmla="*/ 1587433 w 4603109"/>
                <a:gd name="connsiteY123" fmla="*/ 0 h 924402"/>
                <a:gd name="connsiteX124" fmla="*/ 1600695 w 4603109"/>
                <a:gd name="connsiteY124" fmla="*/ 0 h 924402"/>
                <a:gd name="connsiteX125" fmla="*/ 1606834 w 4603109"/>
                <a:gd name="connsiteY125" fmla="*/ 0 h 924402"/>
                <a:gd name="connsiteX126" fmla="*/ 1607256 w 4603109"/>
                <a:gd name="connsiteY126" fmla="*/ 0 h 924402"/>
                <a:gd name="connsiteX127" fmla="*/ 1608325 w 4603109"/>
                <a:gd name="connsiteY127" fmla="*/ 0 h 924402"/>
                <a:gd name="connsiteX128" fmla="*/ 1609783 w 4603109"/>
                <a:gd name="connsiteY128" fmla="*/ 0 h 924402"/>
                <a:gd name="connsiteX129" fmla="*/ 1617498 w 4603109"/>
                <a:gd name="connsiteY129" fmla="*/ 0 h 924402"/>
                <a:gd name="connsiteX130" fmla="*/ 1631885 w 4603109"/>
                <a:gd name="connsiteY130" fmla="*/ 0 h 924402"/>
                <a:gd name="connsiteX131" fmla="*/ 1636899 w 4603109"/>
                <a:gd name="connsiteY131" fmla="*/ 0 h 924402"/>
                <a:gd name="connsiteX132" fmla="*/ 1637320 w 4603109"/>
                <a:gd name="connsiteY132" fmla="*/ 0 h 924402"/>
                <a:gd name="connsiteX133" fmla="*/ 1637445 w 4603109"/>
                <a:gd name="connsiteY133" fmla="*/ 0 h 924402"/>
                <a:gd name="connsiteX134" fmla="*/ 1652509 w 4603109"/>
                <a:gd name="connsiteY134" fmla="*/ 0 h 924402"/>
                <a:gd name="connsiteX135" fmla="*/ 1659526 w 4603109"/>
                <a:gd name="connsiteY135" fmla="*/ 0 h 924402"/>
                <a:gd name="connsiteX136" fmla="*/ 1661950 w 4603109"/>
                <a:gd name="connsiteY136" fmla="*/ 0 h 924402"/>
                <a:gd name="connsiteX137" fmla="*/ 1664952 w 4603109"/>
                <a:gd name="connsiteY137" fmla="*/ 0 h 924402"/>
                <a:gd name="connsiteX138" fmla="*/ 1667212 w 4603109"/>
                <a:gd name="connsiteY138" fmla="*/ 0 h 924402"/>
                <a:gd name="connsiteX139" fmla="*/ 1685087 w 4603109"/>
                <a:gd name="connsiteY139" fmla="*/ 0 h 924402"/>
                <a:gd name="connsiteX140" fmla="*/ 1689591 w 4603109"/>
                <a:gd name="connsiteY140" fmla="*/ 0 h 924402"/>
                <a:gd name="connsiteX141" fmla="*/ 1694626 w 4603109"/>
                <a:gd name="connsiteY141" fmla="*/ 0 h 924402"/>
                <a:gd name="connsiteX142" fmla="*/ 1697276 w 4603109"/>
                <a:gd name="connsiteY142" fmla="*/ 0 h 924402"/>
                <a:gd name="connsiteX143" fmla="*/ 1698000 w 4603109"/>
                <a:gd name="connsiteY143" fmla="*/ 0 h 924402"/>
                <a:gd name="connsiteX144" fmla="*/ 1704688 w 4603109"/>
                <a:gd name="connsiteY144" fmla="*/ 0 h 924402"/>
                <a:gd name="connsiteX145" fmla="*/ 1707488 w 4603109"/>
                <a:gd name="connsiteY145" fmla="*/ 0 h 924402"/>
                <a:gd name="connsiteX146" fmla="*/ 1710963 w 4603109"/>
                <a:gd name="connsiteY146" fmla="*/ 0 h 924402"/>
                <a:gd name="connsiteX147" fmla="*/ 1715151 w 4603109"/>
                <a:gd name="connsiteY147" fmla="*/ 0 h 924402"/>
                <a:gd name="connsiteX148" fmla="*/ 1721928 w 4603109"/>
                <a:gd name="connsiteY148" fmla="*/ 0 h 924402"/>
                <a:gd name="connsiteX149" fmla="*/ 1734603 w 4603109"/>
                <a:gd name="connsiteY149" fmla="*/ 0 h 924402"/>
                <a:gd name="connsiteX150" fmla="*/ 1735025 w 4603109"/>
                <a:gd name="connsiteY150" fmla="*/ 0 h 924402"/>
                <a:gd name="connsiteX151" fmla="*/ 1735558 w 4603109"/>
                <a:gd name="connsiteY151" fmla="*/ 0 h 924402"/>
                <a:gd name="connsiteX152" fmla="*/ 1736094 w 4603109"/>
                <a:gd name="connsiteY152" fmla="*/ 0 h 924402"/>
                <a:gd name="connsiteX153" fmla="*/ 1737552 w 4603109"/>
                <a:gd name="connsiteY153" fmla="*/ 0 h 924402"/>
                <a:gd name="connsiteX154" fmla="*/ 1741027 w 4603109"/>
                <a:gd name="connsiteY154" fmla="*/ 0 h 924402"/>
                <a:gd name="connsiteX155" fmla="*/ 1747046 w 4603109"/>
                <a:gd name="connsiteY155" fmla="*/ 0 h 924402"/>
                <a:gd name="connsiteX156" fmla="*/ 1748537 w 4603109"/>
                <a:gd name="connsiteY156" fmla="*/ 0 h 924402"/>
                <a:gd name="connsiteX157" fmla="*/ 1753052 w 4603109"/>
                <a:gd name="connsiteY157" fmla="*/ 0 h 924402"/>
                <a:gd name="connsiteX158" fmla="*/ 1757499 w 4603109"/>
                <a:gd name="connsiteY158" fmla="*/ 0 h 924402"/>
                <a:gd name="connsiteX159" fmla="*/ 1764668 w 4603109"/>
                <a:gd name="connsiteY159" fmla="*/ 0 h 924402"/>
                <a:gd name="connsiteX160" fmla="*/ 1765089 w 4603109"/>
                <a:gd name="connsiteY160" fmla="*/ 0 h 924402"/>
                <a:gd name="connsiteX161" fmla="*/ 1765214 w 4603109"/>
                <a:gd name="connsiteY161" fmla="*/ 0 h 924402"/>
                <a:gd name="connsiteX162" fmla="*/ 1770320 w 4603109"/>
                <a:gd name="connsiteY162" fmla="*/ 0 h 924402"/>
                <a:gd name="connsiteX163" fmla="*/ 1777110 w 4603109"/>
                <a:gd name="connsiteY163" fmla="*/ 0 h 924402"/>
                <a:gd name="connsiteX164" fmla="*/ 1779774 w 4603109"/>
                <a:gd name="connsiteY164" fmla="*/ 0 h 924402"/>
                <a:gd name="connsiteX165" fmla="*/ 1792721 w 4603109"/>
                <a:gd name="connsiteY165" fmla="*/ 0 h 924402"/>
                <a:gd name="connsiteX166" fmla="*/ 1794981 w 4603109"/>
                <a:gd name="connsiteY166" fmla="*/ 0 h 924402"/>
                <a:gd name="connsiteX167" fmla="*/ 1825045 w 4603109"/>
                <a:gd name="connsiteY167" fmla="*/ 0 h 924402"/>
                <a:gd name="connsiteX168" fmla="*/ 1825769 w 4603109"/>
                <a:gd name="connsiteY168" fmla="*/ 0 h 924402"/>
                <a:gd name="connsiteX169" fmla="*/ 1838732 w 4603109"/>
                <a:gd name="connsiteY169" fmla="*/ 0 h 924402"/>
                <a:gd name="connsiteX170" fmla="*/ 1845818 w 4603109"/>
                <a:gd name="connsiteY170" fmla="*/ 0 h 924402"/>
                <a:gd name="connsiteX171" fmla="*/ 1849697 w 4603109"/>
                <a:gd name="connsiteY171" fmla="*/ 0 h 924402"/>
                <a:gd name="connsiteX172" fmla="*/ 1852412 w 4603109"/>
                <a:gd name="connsiteY172" fmla="*/ 0 h 924402"/>
                <a:gd name="connsiteX173" fmla="*/ 1853903 w 4603109"/>
                <a:gd name="connsiteY173" fmla="*/ 0 h 924402"/>
                <a:gd name="connsiteX174" fmla="*/ 1863327 w 4603109"/>
                <a:gd name="connsiteY174" fmla="*/ 0 h 924402"/>
                <a:gd name="connsiteX175" fmla="*/ 1868796 w 4603109"/>
                <a:gd name="connsiteY175" fmla="*/ 0 h 924402"/>
                <a:gd name="connsiteX176" fmla="*/ 1874815 w 4603109"/>
                <a:gd name="connsiteY176" fmla="*/ 0 h 924402"/>
                <a:gd name="connsiteX177" fmla="*/ 1876306 w 4603109"/>
                <a:gd name="connsiteY177" fmla="*/ 0 h 924402"/>
                <a:gd name="connsiteX178" fmla="*/ 1880821 w 4603109"/>
                <a:gd name="connsiteY178" fmla="*/ 0 h 924402"/>
                <a:gd name="connsiteX179" fmla="*/ 1882477 w 4603109"/>
                <a:gd name="connsiteY179" fmla="*/ 0 h 924402"/>
                <a:gd name="connsiteX180" fmla="*/ 1883936 w 4603109"/>
                <a:gd name="connsiteY180" fmla="*/ 0 h 924402"/>
                <a:gd name="connsiteX181" fmla="*/ 1885268 w 4603109"/>
                <a:gd name="connsiteY181" fmla="*/ 0 h 924402"/>
                <a:gd name="connsiteX182" fmla="*/ 1896427 w 4603109"/>
                <a:gd name="connsiteY182" fmla="*/ 0 h 924402"/>
                <a:gd name="connsiteX183" fmla="*/ 1898089 w 4603109"/>
                <a:gd name="connsiteY183" fmla="*/ 0 h 924402"/>
                <a:gd name="connsiteX184" fmla="*/ 1904879 w 4603109"/>
                <a:gd name="connsiteY184" fmla="*/ 0 h 924402"/>
                <a:gd name="connsiteX185" fmla="*/ 1907543 w 4603109"/>
                <a:gd name="connsiteY185" fmla="*/ 0 h 924402"/>
                <a:gd name="connsiteX186" fmla="*/ 1911018 w 4603109"/>
                <a:gd name="connsiteY186" fmla="*/ 0 h 924402"/>
                <a:gd name="connsiteX187" fmla="*/ 1919986 w 4603109"/>
                <a:gd name="connsiteY187" fmla="*/ 0 h 924402"/>
                <a:gd name="connsiteX188" fmla="*/ 1927124 w 4603109"/>
                <a:gd name="connsiteY188" fmla="*/ 0 h 924402"/>
                <a:gd name="connsiteX189" fmla="*/ 1927489 w 4603109"/>
                <a:gd name="connsiteY189" fmla="*/ 0 h 924402"/>
                <a:gd name="connsiteX190" fmla="*/ 1927911 w 4603109"/>
                <a:gd name="connsiteY190" fmla="*/ 0 h 924402"/>
                <a:gd name="connsiteX191" fmla="*/ 1929402 w 4603109"/>
                <a:gd name="connsiteY191" fmla="*/ 0 h 924402"/>
                <a:gd name="connsiteX192" fmla="*/ 1946726 w 4603109"/>
                <a:gd name="connsiteY192" fmla="*/ 0 h 924402"/>
                <a:gd name="connsiteX193" fmla="*/ 1949525 w 4603109"/>
                <a:gd name="connsiteY193" fmla="*/ 0 h 924402"/>
                <a:gd name="connsiteX194" fmla="*/ 1957554 w 4603109"/>
                <a:gd name="connsiteY194" fmla="*/ 0 h 924402"/>
                <a:gd name="connsiteX195" fmla="*/ 1957975 w 4603109"/>
                <a:gd name="connsiteY195" fmla="*/ 0 h 924402"/>
                <a:gd name="connsiteX196" fmla="*/ 1973587 w 4603109"/>
                <a:gd name="connsiteY196" fmla="*/ 0 h 924402"/>
                <a:gd name="connsiteX197" fmla="*/ 1978520 w 4603109"/>
                <a:gd name="connsiteY197" fmla="*/ 0 h 924402"/>
                <a:gd name="connsiteX198" fmla="*/ 1980012 w 4603109"/>
                <a:gd name="connsiteY198" fmla="*/ 0 h 924402"/>
                <a:gd name="connsiteX199" fmla="*/ 1980181 w 4603109"/>
                <a:gd name="connsiteY199" fmla="*/ 0 h 924402"/>
                <a:gd name="connsiteX200" fmla="*/ 1981672 w 4603109"/>
                <a:gd name="connsiteY200" fmla="*/ 0 h 924402"/>
                <a:gd name="connsiteX201" fmla="*/ 2008585 w 4603109"/>
                <a:gd name="connsiteY201" fmla="*/ 0 h 924402"/>
                <a:gd name="connsiteX202" fmla="*/ 2009218 w 4603109"/>
                <a:gd name="connsiteY202" fmla="*/ 0 h 924402"/>
                <a:gd name="connsiteX203" fmla="*/ 2010246 w 4603109"/>
                <a:gd name="connsiteY203" fmla="*/ 0 h 924402"/>
                <a:gd name="connsiteX204" fmla="*/ 2010709 w 4603109"/>
                <a:gd name="connsiteY204" fmla="*/ 0 h 924402"/>
                <a:gd name="connsiteX205" fmla="*/ 2011705 w 4603109"/>
                <a:gd name="connsiteY205" fmla="*/ 0 h 924402"/>
                <a:gd name="connsiteX206" fmla="*/ 2024147 w 4603109"/>
                <a:gd name="connsiteY206" fmla="*/ 0 h 924402"/>
                <a:gd name="connsiteX207" fmla="*/ 2024196 w 4603109"/>
                <a:gd name="connsiteY207" fmla="*/ 0 h 924402"/>
                <a:gd name="connsiteX208" fmla="*/ 2024981 w 4603109"/>
                <a:gd name="connsiteY208" fmla="*/ 0 h 924402"/>
                <a:gd name="connsiteX209" fmla="*/ 2025353 w 4603109"/>
                <a:gd name="connsiteY209" fmla="*/ 0 h 924402"/>
                <a:gd name="connsiteX210" fmla="*/ 2026473 w 4603109"/>
                <a:gd name="connsiteY210" fmla="*/ 0 h 924402"/>
                <a:gd name="connsiteX211" fmla="*/ 2031619 w 4603109"/>
                <a:gd name="connsiteY211" fmla="*/ 0 h 924402"/>
                <a:gd name="connsiteX212" fmla="*/ 2033110 w 4603109"/>
                <a:gd name="connsiteY212" fmla="*/ 0 h 924402"/>
                <a:gd name="connsiteX213" fmla="*/ 2038787 w 4603109"/>
                <a:gd name="connsiteY213" fmla="*/ 0 h 924402"/>
                <a:gd name="connsiteX214" fmla="*/ 2039282 w 4603109"/>
                <a:gd name="connsiteY214" fmla="*/ 0 h 924402"/>
                <a:gd name="connsiteX215" fmla="*/ 2047755 w 4603109"/>
                <a:gd name="connsiteY215" fmla="*/ 0 h 924402"/>
                <a:gd name="connsiteX216" fmla="*/ 2051230 w 4603109"/>
                <a:gd name="connsiteY216" fmla="*/ 0 h 924402"/>
                <a:gd name="connsiteX217" fmla="*/ 2054893 w 4603109"/>
                <a:gd name="connsiteY217" fmla="*/ 0 h 924402"/>
                <a:gd name="connsiteX218" fmla="*/ 2055046 w 4603109"/>
                <a:gd name="connsiteY218" fmla="*/ 0 h 924402"/>
                <a:gd name="connsiteX219" fmla="*/ 2055258 w 4603109"/>
                <a:gd name="connsiteY219" fmla="*/ 0 h 924402"/>
                <a:gd name="connsiteX220" fmla="*/ 2055680 w 4603109"/>
                <a:gd name="connsiteY220" fmla="*/ 0 h 924402"/>
                <a:gd name="connsiteX221" fmla="*/ 2057171 w 4603109"/>
                <a:gd name="connsiteY221" fmla="*/ 0 h 924402"/>
                <a:gd name="connsiteX222" fmla="*/ 2061683 w 4603109"/>
                <a:gd name="connsiteY222" fmla="*/ 0 h 924402"/>
                <a:gd name="connsiteX223" fmla="*/ 2067702 w 4603109"/>
                <a:gd name="connsiteY223" fmla="*/ 0 h 924402"/>
                <a:gd name="connsiteX224" fmla="*/ 2074495 w 4603109"/>
                <a:gd name="connsiteY224" fmla="*/ 0 h 924402"/>
                <a:gd name="connsiteX225" fmla="*/ 2077294 w 4603109"/>
                <a:gd name="connsiteY225" fmla="*/ 0 h 924402"/>
                <a:gd name="connsiteX226" fmla="*/ 2084504 w 4603109"/>
                <a:gd name="connsiteY226" fmla="*/ 0 h 924402"/>
                <a:gd name="connsiteX227" fmla="*/ 2085323 w 4603109"/>
                <a:gd name="connsiteY227" fmla="*/ 0 h 924402"/>
                <a:gd name="connsiteX228" fmla="*/ 2085744 w 4603109"/>
                <a:gd name="connsiteY228" fmla="*/ 0 h 924402"/>
                <a:gd name="connsiteX229" fmla="*/ 2097766 w 4603109"/>
                <a:gd name="connsiteY229" fmla="*/ 0 h 924402"/>
                <a:gd name="connsiteX230" fmla="*/ 2106289 w 4603109"/>
                <a:gd name="connsiteY230" fmla="*/ 0 h 924402"/>
                <a:gd name="connsiteX231" fmla="*/ 2107781 w 4603109"/>
                <a:gd name="connsiteY231" fmla="*/ 0 h 924402"/>
                <a:gd name="connsiteX232" fmla="*/ 2128956 w 4603109"/>
                <a:gd name="connsiteY232" fmla="*/ 0 h 924402"/>
                <a:gd name="connsiteX233" fmla="*/ 2129514 w 4603109"/>
                <a:gd name="connsiteY233" fmla="*/ 0 h 924402"/>
                <a:gd name="connsiteX234" fmla="*/ 2136354 w 4603109"/>
                <a:gd name="connsiteY234" fmla="*/ 0 h 924402"/>
                <a:gd name="connsiteX235" fmla="*/ 2136987 w 4603109"/>
                <a:gd name="connsiteY235" fmla="*/ 0 h 924402"/>
                <a:gd name="connsiteX236" fmla="*/ 2138478 w 4603109"/>
                <a:gd name="connsiteY236" fmla="*/ 0 h 924402"/>
                <a:gd name="connsiteX237" fmla="*/ 2151916 w 4603109"/>
                <a:gd name="connsiteY237" fmla="*/ 0 h 924402"/>
                <a:gd name="connsiteX238" fmla="*/ 2152750 w 4603109"/>
                <a:gd name="connsiteY238" fmla="*/ 0 h 924402"/>
                <a:gd name="connsiteX239" fmla="*/ 2153122 w 4603109"/>
                <a:gd name="connsiteY239" fmla="*/ 0 h 924402"/>
                <a:gd name="connsiteX240" fmla="*/ 2154242 w 4603109"/>
                <a:gd name="connsiteY240" fmla="*/ 0 h 924402"/>
                <a:gd name="connsiteX241" fmla="*/ 2156597 w 4603109"/>
                <a:gd name="connsiteY241" fmla="*/ 0 h 924402"/>
                <a:gd name="connsiteX242" fmla="*/ 2159388 w 4603109"/>
                <a:gd name="connsiteY242" fmla="*/ 0 h 924402"/>
                <a:gd name="connsiteX243" fmla="*/ 2160879 w 4603109"/>
                <a:gd name="connsiteY243" fmla="*/ 0 h 924402"/>
                <a:gd name="connsiteX244" fmla="*/ 2161633 w 4603109"/>
                <a:gd name="connsiteY244" fmla="*/ 0 h 924402"/>
                <a:gd name="connsiteX245" fmla="*/ 2167051 w 4603109"/>
                <a:gd name="connsiteY245" fmla="*/ 0 h 924402"/>
                <a:gd name="connsiteX246" fmla="*/ 2178999 w 4603109"/>
                <a:gd name="connsiteY246" fmla="*/ 0 h 924402"/>
                <a:gd name="connsiteX247" fmla="*/ 2182158 w 4603109"/>
                <a:gd name="connsiteY247" fmla="*/ 0 h 924402"/>
                <a:gd name="connsiteX248" fmla="*/ 2182815 w 4603109"/>
                <a:gd name="connsiteY248" fmla="*/ 0 h 924402"/>
                <a:gd name="connsiteX249" fmla="*/ 2188666 w 4603109"/>
                <a:gd name="connsiteY249" fmla="*/ 0 h 924402"/>
                <a:gd name="connsiteX250" fmla="*/ 2189452 w 4603109"/>
                <a:gd name="connsiteY250" fmla="*/ 0 h 924402"/>
                <a:gd name="connsiteX251" fmla="*/ 2191697 w 4603109"/>
                <a:gd name="connsiteY251" fmla="*/ 0 h 924402"/>
                <a:gd name="connsiteX252" fmla="*/ 2195471 w 4603109"/>
                <a:gd name="connsiteY252" fmla="*/ 0 h 924402"/>
                <a:gd name="connsiteX253" fmla="*/ 2201759 w 4603109"/>
                <a:gd name="connsiteY253" fmla="*/ 0 h 924402"/>
                <a:gd name="connsiteX254" fmla="*/ 2203100 w 4603109"/>
                <a:gd name="connsiteY254" fmla="*/ 0 h 924402"/>
                <a:gd name="connsiteX255" fmla="*/ 2204559 w 4603109"/>
                <a:gd name="connsiteY255" fmla="*/ 0 h 924402"/>
                <a:gd name="connsiteX256" fmla="*/ 2204591 w 4603109"/>
                <a:gd name="connsiteY256" fmla="*/ 0 h 924402"/>
                <a:gd name="connsiteX257" fmla="*/ 2212273 w 4603109"/>
                <a:gd name="connsiteY257" fmla="*/ 0 h 924402"/>
                <a:gd name="connsiteX258" fmla="*/ 2225535 w 4603109"/>
                <a:gd name="connsiteY258" fmla="*/ 0 h 924402"/>
                <a:gd name="connsiteX259" fmla="*/ 2231674 w 4603109"/>
                <a:gd name="connsiteY259" fmla="*/ 0 h 924402"/>
                <a:gd name="connsiteX260" fmla="*/ 2232096 w 4603109"/>
                <a:gd name="connsiteY260" fmla="*/ 0 h 924402"/>
                <a:gd name="connsiteX261" fmla="*/ 2232220 w 4603109"/>
                <a:gd name="connsiteY261" fmla="*/ 0 h 924402"/>
                <a:gd name="connsiteX262" fmla="*/ 2233118 w 4603109"/>
                <a:gd name="connsiteY262" fmla="*/ 0 h 924402"/>
                <a:gd name="connsiteX263" fmla="*/ 2233165 w 4603109"/>
                <a:gd name="connsiteY263" fmla="*/ 0 h 924402"/>
                <a:gd name="connsiteX264" fmla="*/ 2256725 w 4603109"/>
                <a:gd name="connsiteY264" fmla="*/ 0 h 924402"/>
                <a:gd name="connsiteX265" fmla="*/ 2257283 w 4603109"/>
                <a:gd name="connsiteY265" fmla="*/ 0 h 924402"/>
                <a:gd name="connsiteX266" fmla="*/ 2262285 w 4603109"/>
                <a:gd name="connsiteY266" fmla="*/ 0 h 924402"/>
                <a:gd name="connsiteX267" fmla="*/ 2284366 w 4603109"/>
                <a:gd name="connsiteY267" fmla="*/ 0 h 924402"/>
                <a:gd name="connsiteX268" fmla="*/ 2289402 w 4603109"/>
                <a:gd name="connsiteY268" fmla="*/ 0 h 924402"/>
                <a:gd name="connsiteX269" fmla="*/ 2292052 w 4603109"/>
                <a:gd name="connsiteY269" fmla="*/ 0 h 924402"/>
                <a:gd name="connsiteX270" fmla="*/ 2299271 w 4603109"/>
                <a:gd name="connsiteY270" fmla="*/ 0 h 924402"/>
                <a:gd name="connsiteX271" fmla="*/ 2308721 w 4603109"/>
                <a:gd name="connsiteY271" fmla="*/ 0 h 924402"/>
                <a:gd name="connsiteX272" fmla="*/ 2309927 w 4603109"/>
                <a:gd name="connsiteY272" fmla="*/ 0 h 924402"/>
                <a:gd name="connsiteX273" fmla="*/ 2316435 w 4603109"/>
                <a:gd name="connsiteY273" fmla="*/ 0 h 924402"/>
                <a:gd name="connsiteX274" fmla="*/ 2316703 w 4603109"/>
                <a:gd name="connsiteY274" fmla="*/ 0 h 924402"/>
                <a:gd name="connsiteX275" fmla="*/ 2319466 w 4603109"/>
                <a:gd name="connsiteY275" fmla="*/ 0 h 924402"/>
                <a:gd name="connsiteX276" fmla="*/ 2322840 w 4603109"/>
                <a:gd name="connsiteY276" fmla="*/ 0 h 924402"/>
                <a:gd name="connsiteX277" fmla="*/ 2329528 w 4603109"/>
                <a:gd name="connsiteY277" fmla="*/ 0 h 924402"/>
                <a:gd name="connsiteX278" fmla="*/ 2330869 w 4603109"/>
                <a:gd name="connsiteY278" fmla="*/ 0 h 924402"/>
                <a:gd name="connsiteX279" fmla="*/ 2332328 w 4603109"/>
                <a:gd name="connsiteY279" fmla="*/ 0 h 924402"/>
                <a:gd name="connsiteX280" fmla="*/ 2332360 w 4603109"/>
                <a:gd name="connsiteY280" fmla="*/ 0 h 924402"/>
                <a:gd name="connsiteX281" fmla="*/ 2335803 w 4603109"/>
                <a:gd name="connsiteY281" fmla="*/ 0 h 924402"/>
                <a:gd name="connsiteX282" fmla="*/ 2343312 w 4603109"/>
                <a:gd name="connsiteY282" fmla="*/ 0 h 924402"/>
                <a:gd name="connsiteX283" fmla="*/ 2344804 w 4603109"/>
                <a:gd name="connsiteY283" fmla="*/ 0 h 924402"/>
                <a:gd name="connsiteX284" fmla="*/ 2346768 w 4603109"/>
                <a:gd name="connsiteY284" fmla="*/ 0 h 924402"/>
                <a:gd name="connsiteX285" fmla="*/ 2347827 w 4603109"/>
                <a:gd name="connsiteY285" fmla="*/ 0 h 924402"/>
                <a:gd name="connsiteX286" fmla="*/ 2352274 w 4603109"/>
                <a:gd name="connsiteY286" fmla="*/ 0 h 924402"/>
                <a:gd name="connsiteX287" fmla="*/ 2359443 w 4603109"/>
                <a:gd name="connsiteY287" fmla="*/ 0 h 924402"/>
                <a:gd name="connsiteX288" fmla="*/ 2359865 w 4603109"/>
                <a:gd name="connsiteY288" fmla="*/ 0 h 924402"/>
                <a:gd name="connsiteX289" fmla="*/ 2359989 w 4603109"/>
                <a:gd name="connsiteY289" fmla="*/ 0 h 924402"/>
                <a:gd name="connsiteX290" fmla="*/ 2360887 w 4603109"/>
                <a:gd name="connsiteY290" fmla="*/ 0 h 924402"/>
                <a:gd name="connsiteX291" fmla="*/ 2360934 w 4603109"/>
                <a:gd name="connsiteY291" fmla="*/ 0 h 924402"/>
                <a:gd name="connsiteX292" fmla="*/ 2371886 w 4603109"/>
                <a:gd name="connsiteY292" fmla="*/ 0 h 924402"/>
                <a:gd name="connsiteX293" fmla="*/ 2373377 w 4603109"/>
                <a:gd name="connsiteY293" fmla="*/ 0 h 924402"/>
                <a:gd name="connsiteX294" fmla="*/ 2377892 w 4603109"/>
                <a:gd name="connsiteY294" fmla="*/ 0 h 924402"/>
                <a:gd name="connsiteX295" fmla="*/ 2382339 w 4603109"/>
                <a:gd name="connsiteY295" fmla="*/ 0 h 924402"/>
                <a:gd name="connsiteX296" fmla="*/ 2390054 w 4603109"/>
                <a:gd name="connsiteY296" fmla="*/ 0 h 924402"/>
                <a:gd name="connsiteX297" fmla="*/ 2419821 w 4603109"/>
                <a:gd name="connsiteY297" fmla="*/ 0 h 924402"/>
                <a:gd name="connsiteX298" fmla="*/ 2427040 w 4603109"/>
                <a:gd name="connsiteY298" fmla="*/ 0 h 924402"/>
                <a:gd name="connsiteX299" fmla="*/ 2436490 w 4603109"/>
                <a:gd name="connsiteY299" fmla="*/ 0 h 924402"/>
                <a:gd name="connsiteX300" fmla="*/ 2444472 w 4603109"/>
                <a:gd name="connsiteY300" fmla="*/ 0 h 924402"/>
                <a:gd name="connsiteX301" fmla="*/ 2448678 w 4603109"/>
                <a:gd name="connsiteY301" fmla="*/ 0 h 924402"/>
                <a:gd name="connsiteX302" fmla="*/ 2450171 w 4603109"/>
                <a:gd name="connsiteY302" fmla="*/ 0 h 924402"/>
                <a:gd name="connsiteX303" fmla="*/ 2450609 w 4603109"/>
                <a:gd name="connsiteY303" fmla="*/ 0 h 924402"/>
                <a:gd name="connsiteX304" fmla="*/ 2463572 w 4603109"/>
                <a:gd name="connsiteY304" fmla="*/ 0 h 924402"/>
                <a:gd name="connsiteX305" fmla="*/ 2471081 w 4603109"/>
                <a:gd name="connsiteY305" fmla="*/ 0 h 924402"/>
                <a:gd name="connsiteX306" fmla="*/ 2472573 w 4603109"/>
                <a:gd name="connsiteY306" fmla="*/ 0 h 924402"/>
                <a:gd name="connsiteX307" fmla="*/ 2474537 w 4603109"/>
                <a:gd name="connsiteY307" fmla="*/ 0 h 924402"/>
                <a:gd name="connsiteX308" fmla="*/ 2475596 w 4603109"/>
                <a:gd name="connsiteY308" fmla="*/ 0 h 924402"/>
                <a:gd name="connsiteX309" fmla="*/ 2477252 w 4603109"/>
                <a:gd name="connsiteY309" fmla="*/ 0 h 924402"/>
                <a:gd name="connsiteX310" fmla="*/ 2478712 w 4603109"/>
                <a:gd name="connsiteY310" fmla="*/ 0 h 924402"/>
                <a:gd name="connsiteX311" fmla="*/ 2478743 w 4603109"/>
                <a:gd name="connsiteY311" fmla="*/ 0 h 924402"/>
                <a:gd name="connsiteX312" fmla="*/ 2480043 w 4603109"/>
                <a:gd name="connsiteY312" fmla="*/ 0 h 924402"/>
                <a:gd name="connsiteX313" fmla="*/ 2499655 w 4603109"/>
                <a:gd name="connsiteY313" fmla="*/ 0 h 924402"/>
                <a:gd name="connsiteX314" fmla="*/ 2501146 w 4603109"/>
                <a:gd name="connsiteY314" fmla="*/ 0 h 924402"/>
                <a:gd name="connsiteX315" fmla="*/ 2505661 w 4603109"/>
                <a:gd name="connsiteY315" fmla="*/ 0 h 924402"/>
                <a:gd name="connsiteX316" fmla="*/ 2508776 w 4603109"/>
                <a:gd name="connsiteY316" fmla="*/ 0 h 924402"/>
                <a:gd name="connsiteX317" fmla="*/ 2510108 w 4603109"/>
                <a:gd name="connsiteY317" fmla="*/ 0 h 924402"/>
                <a:gd name="connsiteX318" fmla="*/ 2524178 w 4603109"/>
                <a:gd name="connsiteY318" fmla="*/ 0 h 924402"/>
                <a:gd name="connsiteX319" fmla="*/ 2525248 w 4603109"/>
                <a:gd name="connsiteY319" fmla="*/ 0 h 924402"/>
                <a:gd name="connsiteX320" fmla="*/ 2525669 w 4603109"/>
                <a:gd name="connsiteY320" fmla="*/ 0 h 924402"/>
                <a:gd name="connsiteX321" fmla="*/ 2552329 w 4603109"/>
                <a:gd name="connsiteY321" fmla="*/ 0 h 924402"/>
                <a:gd name="connsiteX322" fmla="*/ 2552751 w 4603109"/>
                <a:gd name="connsiteY322" fmla="*/ 0 h 924402"/>
                <a:gd name="connsiteX323" fmla="*/ 2554242 w 4603109"/>
                <a:gd name="connsiteY323" fmla="*/ 0 h 924402"/>
                <a:gd name="connsiteX324" fmla="*/ 2574787 w 4603109"/>
                <a:gd name="connsiteY324" fmla="*/ 0 h 924402"/>
                <a:gd name="connsiteX325" fmla="*/ 2576279 w 4603109"/>
                <a:gd name="connsiteY325" fmla="*/ 0 h 924402"/>
                <a:gd name="connsiteX326" fmla="*/ 2576447 w 4603109"/>
                <a:gd name="connsiteY326" fmla="*/ 0 h 924402"/>
                <a:gd name="connsiteX327" fmla="*/ 2577940 w 4603109"/>
                <a:gd name="connsiteY327" fmla="*/ 0 h 924402"/>
                <a:gd name="connsiteX328" fmla="*/ 2603360 w 4603109"/>
                <a:gd name="connsiteY328" fmla="*/ 0 h 924402"/>
                <a:gd name="connsiteX329" fmla="*/ 2604852 w 4603109"/>
                <a:gd name="connsiteY329" fmla="*/ 0 h 924402"/>
                <a:gd name="connsiteX330" fmla="*/ 2605021 w 4603109"/>
                <a:gd name="connsiteY330" fmla="*/ 0 h 924402"/>
                <a:gd name="connsiteX331" fmla="*/ 2605484 w 4603109"/>
                <a:gd name="connsiteY331" fmla="*/ 0 h 924402"/>
                <a:gd name="connsiteX332" fmla="*/ 2606481 w 4603109"/>
                <a:gd name="connsiteY332" fmla="*/ 0 h 924402"/>
                <a:gd name="connsiteX333" fmla="*/ 2606512 w 4603109"/>
                <a:gd name="connsiteY333" fmla="*/ 0 h 924402"/>
                <a:gd name="connsiteX334" fmla="*/ 2606976 w 4603109"/>
                <a:gd name="connsiteY334" fmla="*/ 0 h 924402"/>
                <a:gd name="connsiteX335" fmla="*/ 2618923 w 4603109"/>
                <a:gd name="connsiteY335" fmla="*/ 0 h 924402"/>
                <a:gd name="connsiteX336" fmla="*/ 2621248 w 4603109"/>
                <a:gd name="connsiteY336" fmla="*/ 0 h 924402"/>
                <a:gd name="connsiteX337" fmla="*/ 2622740 w 4603109"/>
                <a:gd name="connsiteY337" fmla="*/ 0 h 924402"/>
                <a:gd name="connsiteX338" fmla="*/ 2627885 w 4603109"/>
                <a:gd name="connsiteY338" fmla="*/ 0 h 924402"/>
                <a:gd name="connsiteX339" fmla="*/ 2629377 w 4603109"/>
                <a:gd name="connsiteY339" fmla="*/ 0 h 924402"/>
                <a:gd name="connsiteX340" fmla="*/ 2634058 w 4603109"/>
                <a:gd name="connsiteY340" fmla="*/ 0 h 924402"/>
                <a:gd name="connsiteX341" fmla="*/ 2635549 w 4603109"/>
                <a:gd name="connsiteY341" fmla="*/ 0 h 924402"/>
                <a:gd name="connsiteX342" fmla="*/ 2636545 w 4603109"/>
                <a:gd name="connsiteY342" fmla="*/ 0 h 924402"/>
                <a:gd name="connsiteX343" fmla="*/ 2648987 w 4603109"/>
                <a:gd name="connsiteY343" fmla="*/ 0 h 924402"/>
                <a:gd name="connsiteX344" fmla="*/ 2649821 w 4603109"/>
                <a:gd name="connsiteY344" fmla="*/ 0 h 924402"/>
                <a:gd name="connsiteX345" fmla="*/ 2651313 w 4603109"/>
                <a:gd name="connsiteY345" fmla="*/ 0 h 924402"/>
                <a:gd name="connsiteX346" fmla="*/ 2651947 w 4603109"/>
                <a:gd name="connsiteY346" fmla="*/ 0 h 924402"/>
                <a:gd name="connsiteX347" fmla="*/ 2653017 w 4603109"/>
                <a:gd name="connsiteY347" fmla="*/ 0 h 924402"/>
                <a:gd name="connsiteX348" fmla="*/ 2653438 w 4603109"/>
                <a:gd name="connsiteY348" fmla="*/ 0 h 924402"/>
                <a:gd name="connsiteX349" fmla="*/ 2656459 w 4603109"/>
                <a:gd name="connsiteY349" fmla="*/ 0 h 924402"/>
                <a:gd name="connsiteX350" fmla="*/ 2657950 w 4603109"/>
                <a:gd name="connsiteY350" fmla="*/ 0 h 924402"/>
                <a:gd name="connsiteX351" fmla="*/ 2665460 w 4603109"/>
                <a:gd name="connsiteY351" fmla="*/ 0 h 924402"/>
                <a:gd name="connsiteX352" fmla="*/ 2680098 w 4603109"/>
                <a:gd name="connsiteY352" fmla="*/ 0 h 924402"/>
                <a:gd name="connsiteX353" fmla="*/ 2680520 w 4603109"/>
                <a:gd name="connsiteY353" fmla="*/ 0 h 924402"/>
                <a:gd name="connsiteX354" fmla="*/ 2682011 w 4603109"/>
                <a:gd name="connsiteY354" fmla="*/ 0 h 924402"/>
                <a:gd name="connsiteX355" fmla="*/ 2692542 w 4603109"/>
                <a:gd name="connsiteY355" fmla="*/ 0 h 924402"/>
                <a:gd name="connsiteX356" fmla="*/ 2702556 w 4603109"/>
                <a:gd name="connsiteY356" fmla="*/ 0 h 924402"/>
                <a:gd name="connsiteX357" fmla="*/ 2704048 w 4603109"/>
                <a:gd name="connsiteY357" fmla="*/ 0 h 924402"/>
                <a:gd name="connsiteX358" fmla="*/ 2724289 w 4603109"/>
                <a:gd name="connsiteY358" fmla="*/ 0 h 924402"/>
                <a:gd name="connsiteX359" fmla="*/ 2731129 w 4603109"/>
                <a:gd name="connsiteY359" fmla="*/ 0 h 924402"/>
                <a:gd name="connsiteX360" fmla="*/ 2732621 w 4603109"/>
                <a:gd name="connsiteY360" fmla="*/ 0 h 924402"/>
                <a:gd name="connsiteX361" fmla="*/ 2733253 w 4603109"/>
                <a:gd name="connsiteY361" fmla="*/ 0 h 924402"/>
                <a:gd name="connsiteX362" fmla="*/ 2734745 w 4603109"/>
                <a:gd name="connsiteY362" fmla="*/ 0 h 924402"/>
                <a:gd name="connsiteX363" fmla="*/ 2746692 w 4603109"/>
                <a:gd name="connsiteY363" fmla="*/ 0 h 924402"/>
                <a:gd name="connsiteX364" fmla="*/ 2749017 w 4603109"/>
                <a:gd name="connsiteY364" fmla="*/ 0 h 924402"/>
                <a:gd name="connsiteX365" fmla="*/ 2750509 w 4603109"/>
                <a:gd name="connsiteY365" fmla="*/ 0 h 924402"/>
                <a:gd name="connsiteX366" fmla="*/ 2754354 w 4603109"/>
                <a:gd name="connsiteY366" fmla="*/ 0 h 924402"/>
                <a:gd name="connsiteX367" fmla="*/ 2755654 w 4603109"/>
                <a:gd name="connsiteY367" fmla="*/ 0 h 924402"/>
                <a:gd name="connsiteX368" fmla="*/ 2757146 w 4603109"/>
                <a:gd name="connsiteY368" fmla="*/ 0 h 924402"/>
                <a:gd name="connsiteX369" fmla="*/ 2761827 w 4603109"/>
                <a:gd name="connsiteY369" fmla="*/ 0 h 924402"/>
                <a:gd name="connsiteX370" fmla="*/ 2763318 w 4603109"/>
                <a:gd name="connsiteY370" fmla="*/ 0 h 924402"/>
                <a:gd name="connsiteX371" fmla="*/ 2776756 w 4603109"/>
                <a:gd name="connsiteY371" fmla="*/ 0 h 924402"/>
                <a:gd name="connsiteX372" fmla="*/ 2777590 w 4603109"/>
                <a:gd name="connsiteY372" fmla="*/ 0 h 924402"/>
                <a:gd name="connsiteX373" fmla="*/ 2779082 w 4603109"/>
                <a:gd name="connsiteY373" fmla="*/ 0 h 924402"/>
                <a:gd name="connsiteX374" fmla="*/ 2783442 w 4603109"/>
                <a:gd name="connsiteY374" fmla="*/ 0 h 924402"/>
                <a:gd name="connsiteX375" fmla="*/ 2784228 w 4603109"/>
                <a:gd name="connsiteY375" fmla="*/ 0 h 924402"/>
                <a:gd name="connsiteX376" fmla="*/ 2785719 w 4603109"/>
                <a:gd name="connsiteY376" fmla="*/ 0 h 924402"/>
                <a:gd name="connsiteX377" fmla="*/ 2786473 w 4603109"/>
                <a:gd name="connsiteY377" fmla="*/ 0 h 924402"/>
                <a:gd name="connsiteX378" fmla="*/ 2793229 w 4603109"/>
                <a:gd name="connsiteY378" fmla="*/ 0 h 924402"/>
                <a:gd name="connsiteX379" fmla="*/ 2799367 w 4603109"/>
                <a:gd name="connsiteY379" fmla="*/ 0 h 924402"/>
                <a:gd name="connsiteX380" fmla="*/ 2813506 w 4603109"/>
                <a:gd name="connsiteY380" fmla="*/ 0 h 924402"/>
                <a:gd name="connsiteX381" fmla="*/ 2820311 w 4603109"/>
                <a:gd name="connsiteY381" fmla="*/ 0 h 924402"/>
                <a:gd name="connsiteX382" fmla="*/ 2827893 w 4603109"/>
                <a:gd name="connsiteY382" fmla="*/ 0 h 924402"/>
                <a:gd name="connsiteX383" fmla="*/ 2827940 w 4603109"/>
                <a:gd name="connsiteY383" fmla="*/ 0 h 924402"/>
                <a:gd name="connsiteX384" fmla="*/ 2829431 w 4603109"/>
                <a:gd name="connsiteY384" fmla="*/ 0 h 924402"/>
                <a:gd name="connsiteX385" fmla="*/ 2829978 w 4603109"/>
                <a:gd name="connsiteY385" fmla="*/ 0 h 924402"/>
                <a:gd name="connsiteX386" fmla="*/ 2852058 w 4603109"/>
                <a:gd name="connsiteY386" fmla="*/ 0 h 924402"/>
                <a:gd name="connsiteX387" fmla="*/ 2857060 w 4603109"/>
                <a:gd name="connsiteY387" fmla="*/ 0 h 924402"/>
                <a:gd name="connsiteX388" fmla="*/ 2857958 w 4603109"/>
                <a:gd name="connsiteY388" fmla="*/ 0 h 924402"/>
                <a:gd name="connsiteX389" fmla="*/ 2871601 w 4603109"/>
                <a:gd name="connsiteY389" fmla="*/ 0 h 924402"/>
                <a:gd name="connsiteX390" fmla="*/ 2882123 w 4603109"/>
                <a:gd name="connsiteY390" fmla="*/ 0 h 924402"/>
                <a:gd name="connsiteX391" fmla="*/ 2894046 w 4603109"/>
                <a:gd name="connsiteY391" fmla="*/ 0 h 924402"/>
                <a:gd name="connsiteX392" fmla="*/ 2903496 w 4603109"/>
                <a:gd name="connsiteY392" fmla="*/ 0 h 924402"/>
                <a:gd name="connsiteX393" fmla="*/ 2911211 w 4603109"/>
                <a:gd name="connsiteY393" fmla="*/ 0 h 924402"/>
                <a:gd name="connsiteX394" fmla="*/ 2914242 w 4603109"/>
                <a:gd name="connsiteY394" fmla="*/ 0 h 924402"/>
                <a:gd name="connsiteX395" fmla="*/ 2914461 w 4603109"/>
                <a:gd name="connsiteY395" fmla="*/ 0 h 924402"/>
                <a:gd name="connsiteX396" fmla="*/ 2924111 w 4603109"/>
                <a:gd name="connsiteY396" fmla="*/ 0 h 924402"/>
                <a:gd name="connsiteX397" fmla="*/ 2927136 w 4603109"/>
                <a:gd name="connsiteY397" fmla="*/ 0 h 924402"/>
                <a:gd name="connsiteX398" fmla="*/ 2933561 w 4603109"/>
                <a:gd name="connsiteY398" fmla="*/ 0 h 924402"/>
                <a:gd name="connsiteX399" fmla="*/ 2939580 w 4603109"/>
                <a:gd name="connsiteY399" fmla="*/ 0 h 924402"/>
                <a:gd name="connsiteX400" fmla="*/ 2941275 w 4603109"/>
                <a:gd name="connsiteY400" fmla="*/ 0 h 924402"/>
                <a:gd name="connsiteX401" fmla="*/ 2941543 w 4603109"/>
                <a:gd name="connsiteY401" fmla="*/ 0 h 924402"/>
                <a:gd name="connsiteX402" fmla="*/ 2945586 w 4603109"/>
                <a:gd name="connsiteY402" fmla="*/ 0 h 924402"/>
                <a:gd name="connsiteX403" fmla="*/ 2950032 w 4603109"/>
                <a:gd name="connsiteY403" fmla="*/ 0 h 924402"/>
                <a:gd name="connsiteX404" fmla="*/ 2955662 w 4603109"/>
                <a:gd name="connsiteY404" fmla="*/ 0 h 924402"/>
                <a:gd name="connsiteX405" fmla="*/ 2955709 w 4603109"/>
                <a:gd name="connsiteY405" fmla="*/ 0 h 924402"/>
                <a:gd name="connsiteX406" fmla="*/ 2957200 w 4603109"/>
                <a:gd name="connsiteY406" fmla="*/ 0 h 924402"/>
                <a:gd name="connsiteX407" fmla="*/ 2957747 w 4603109"/>
                <a:gd name="connsiteY407" fmla="*/ 0 h 924402"/>
                <a:gd name="connsiteX408" fmla="*/ 2968152 w 4603109"/>
                <a:gd name="connsiteY408" fmla="*/ 0 h 924402"/>
                <a:gd name="connsiteX409" fmla="*/ 2969644 w 4603109"/>
                <a:gd name="connsiteY409" fmla="*/ 0 h 924402"/>
                <a:gd name="connsiteX410" fmla="*/ 2972667 w 4603109"/>
                <a:gd name="connsiteY410" fmla="*/ 0 h 924402"/>
                <a:gd name="connsiteX411" fmla="*/ 2977114 w 4603109"/>
                <a:gd name="connsiteY411" fmla="*/ 0 h 924402"/>
                <a:gd name="connsiteX412" fmla="*/ 2984829 w 4603109"/>
                <a:gd name="connsiteY412" fmla="*/ 0 h 924402"/>
                <a:gd name="connsiteX413" fmla="*/ 2985727 w 4603109"/>
                <a:gd name="connsiteY413" fmla="*/ 0 h 924402"/>
                <a:gd name="connsiteX414" fmla="*/ 2999370 w 4603109"/>
                <a:gd name="connsiteY414" fmla="*/ 0 h 924402"/>
                <a:gd name="connsiteX415" fmla="*/ 3021815 w 4603109"/>
                <a:gd name="connsiteY415" fmla="*/ 0 h 924402"/>
                <a:gd name="connsiteX416" fmla="*/ 3031265 w 4603109"/>
                <a:gd name="connsiteY416" fmla="*/ 0 h 924402"/>
                <a:gd name="connsiteX417" fmla="*/ 3042230 w 4603109"/>
                <a:gd name="connsiteY417" fmla="*/ 0 h 924402"/>
                <a:gd name="connsiteX418" fmla="*/ 3044946 w 4603109"/>
                <a:gd name="connsiteY418" fmla="*/ 0 h 924402"/>
                <a:gd name="connsiteX419" fmla="*/ 3051880 w 4603109"/>
                <a:gd name="connsiteY419" fmla="*/ 0 h 924402"/>
                <a:gd name="connsiteX420" fmla="*/ 3061330 w 4603109"/>
                <a:gd name="connsiteY420" fmla="*/ 0 h 924402"/>
                <a:gd name="connsiteX421" fmla="*/ 3067349 w 4603109"/>
                <a:gd name="connsiteY421" fmla="*/ 0 h 924402"/>
                <a:gd name="connsiteX422" fmla="*/ 3069312 w 4603109"/>
                <a:gd name="connsiteY422" fmla="*/ 0 h 924402"/>
                <a:gd name="connsiteX423" fmla="*/ 3073355 w 4603109"/>
                <a:gd name="connsiteY423" fmla="*/ 0 h 924402"/>
                <a:gd name="connsiteX424" fmla="*/ 3073518 w 4603109"/>
                <a:gd name="connsiteY424" fmla="*/ 0 h 924402"/>
                <a:gd name="connsiteX425" fmla="*/ 3075011 w 4603109"/>
                <a:gd name="connsiteY425" fmla="*/ 0 h 924402"/>
                <a:gd name="connsiteX426" fmla="*/ 3077801 w 4603109"/>
                <a:gd name="connsiteY426" fmla="*/ 0 h 924402"/>
                <a:gd name="connsiteX427" fmla="*/ 3095921 w 4603109"/>
                <a:gd name="connsiteY427" fmla="*/ 0 h 924402"/>
                <a:gd name="connsiteX428" fmla="*/ 3097413 w 4603109"/>
                <a:gd name="connsiteY428" fmla="*/ 0 h 924402"/>
                <a:gd name="connsiteX429" fmla="*/ 3100436 w 4603109"/>
                <a:gd name="connsiteY429" fmla="*/ 0 h 924402"/>
                <a:gd name="connsiteX430" fmla="*/ 3103552 w 4603109"/>
                <a:gd name="connsiteY430" fmla="*/ 0 h 924402"/>
                <a:gd name="connsiteX431" fmla="*/ 3104883 w 4603109"/>
                <a:gd name="connsiteY431" fmla="*/ 0 h 924402"/>
                <a:gd name="connsiteX432" fmla="*/ 3120023 w 4603109"/>
                <a:gd name="connsiteY432" fmla="*/ 0 h 924402"/>
                <a:gd name="connsiteX433" fmla="*/ 3120445 w 4603109"/>
                <a:gd name="connsiteY433" fmla="*/ 0 h 924402"/>
                <a:gd name="connsiteX434" fmla="*/ 3149018 w 4603109"/>
                <a:gd name="connsiteY434" fmla="*/ 0 h 924402"/>
                <a:gd name="connsiteX435" fmla="*/ 3150088 w 4603109"/>
                <a:gd name="connsiteY435" fmla="*/ 0 h 924402"/>
                <a:gd name="connsiteX436" fmla="*/ 3150509 w 4603109"/>
                <a:gd name="connsiteY436" fmla="*/ 0 h 924402"/>
                <a:gd name="connsiteX437" fmla="*/ 3171054 w 4603109"/>
                <a:gd name="connsiteY437" fmla="*/ 0 h 924402"/>
                <a:gd name="connsiteX438" fmla="*/ 3172715 w 4603109"/>
                <a:gd name="connsiteY438" fmla="*/ 0 h 924402"/>
                <a:gd name="connsiteX439" fmla="*/ 3199627 w 4603109"/>
                <a:gd name="connsiteY439" fmla="*/ 0 h 924402"/>
                <a:gd name="connsiteX440" fmla="*/ 3201119 w 4603109"/>
                <a:gd name="connsiteY440" fmla="*/ 0 h 924402"/>
                <a:gd name="connsiteX441" fmla="*/ 3201287 w 4603109"/>
                <a:gd name="connsiteY441" fmla="*/ 0 h 924402"/>
                <a:gd name="connsiteX442" fmla="*/ 3201751 w 4603109"/>
                <a:gd name="connsiteY442" fmla="*/ 0 h 924402"/>
                <a:gd name="connsiteX443" fmla="*/ 3202780 w 4603109"/>
                <a:gd name="connsiteY443" fmla="*/ 0 h 924402"/>
                <a:gd name="connsiteX444" fmla="*/ 3217515 w 4603109"/>
                <a:gd name="connsiteY444" fmla="*/ 0 h 924402"/>
                <a:gd name="connsiteX445" fmla="*/ 3224152 w 4603109"/>
                <a:gd name="connsiteY445" fmla="*/ 0 h 924402"/>
                <a:gd name="connsiteX446" fmla="*/ 3230324 w 4603109"/>
                <a:gd name="connsiteY446" fmla="*/ 0 h 924402"/>
                <a:gd name="connsiteX447" fmla="*/ 3231321 w 4603109"/>
                <a:gd name="connsiteY447" fmla="*/ 0 h 924402"/>
                <a:gd name="connsiteX448" fmla="*/ 3231816 w 4603109"/>
                <a:gd name="connsiteY448" fmla="*/ 0 h 924402"/>
                <a:gd name="connsiteX449" fmla="*/ 3243763 w 4603109"/>
                <a:gd name="connsiteY449" fmla="*/ 0 h 924402"/>
                <a:gd name="connsiteX450" fmla="*/ 3246088 w 4603109"/>
                <a:gd name="connsiteY450" fmla="*/ 0 h 924402"/>
                <a:gd name="connsiteX451" fmla="*/ 3247580 w 4603109"/>
                <a:gd name="connsiteY451" fmla="*/ 0 h 924402"/>
                <a:gd name="connsiteX452" fmla="*/ 3247792 w 4603109"/>
                <a:gd name="connsiteY452" fmla="*/ 0 h 924402"/>
                <a:gd name="connsiteX453" fmla="*/ 3248214 w 4603109"/>
                <a:gd name="connsiteY453" fmla="*/ 0 h 924402"/>
                <a:gd name="connsiteX454" fmla="*/ 3252725 w 4603109"/>
                <a:gd name="connsiteY454" fmla="*/ 0 h 924402"/>
                <a:gd name="connsiteX455" fmla="*/ 3254217 w 4603109"/>
                <a:gd name="connsiteY455" fmla="*/ 0 h 924402"/>
                <a:gd name="connsiteX456" fmla="*/ 3260235 w 4603109"/>
                <a:gd name="connsiteY456" fmla="*/ 0 h 924402"/>
                <a:gd name="connsiteX457" fmla="*/ 3276787 w 4603109"/>
                <a:gd name="connsiteY457" fmla="*/ 0 h 924402"/>
                <a:gd name="connsiteX458" fmla="*/ 3277857 w 4603109"/>
                <a:gd name="connsiteY458" fmla="*/ 0 h 924402"/>
                <a:gd name="connsiteX459" fmla="*/ 3278278 w 4603109"/>
                <a:gd name="connsiteY459" fmla="*/ 0 h 924402"/>
                <a:gd name="connsiteX460" fmla="*/ 3290300 w 4603109"/>
                <a:gd name="connsiteY460" fmla="*/ 0 h 924402"/>
                <a:gd name="connsiteX461" fmla="*/ 3298823 w 4603109"/>
                <a:gd name="connsiteY461" fmla="*/ 0 h 924402"/>
                <a:gd name="connsiteX462" fmla="*/ 3327396 w 4603109"/>
                <a:gd name="connsiteY462" fmla="*/ 0 h 924402"/>
                <a:gd name="connsiteX463" fmla="*/ 3328888 w 4603109"/>
                <a:gd name="connsiteY463" fmla="*/ 0 h 924402"/>
                <a:gd name="connsiteX464" fmla="*/ 3329520 w 4603109"/>
                <a:gd name="connsiteY464" fmla="*/ 0 h 924402"/>
                <a:gd name="connsiteX465" fmla="*/ 3345284 w 4603109"/>
                <a:gd name="connsiteY465" fmla="*/ 0 h 924402"/>
                <a:gd name="connsiteX466" fmla="*/ 3349129 w 4603109"/>
                <a:gd name="connsiteY466" fmla="*/ 0 h 924402"/>
                <a:gd name="connsiteX467" fmla="*/ 3351921 w 4603109"/>
                <a:gd name="connsiteY467" fmla="*/ 0 h 924402"/>
                <a:gd name="connsiteX468" fmla="*/ 3358093 w 4603109"/>
                <a:gd name="connsiteY468" fmla="*/ 0 h 924402"/>
                <a:gd name="connsiteX469" fmla="*/ 3359585 w 4603109"/>
                <a:gd name="connsiteY469" fmla="*/ 0 h 924402"/>
                <a:gd name="connsiteX470" fmla="*/ 3371532 w 4603109"/>
                <a:gd name="connsiteY470" fmla="*/ 0 h 924402"/>
                <a:gd name="connsiteX471" fmla="*/ 3373857 w 4603109"/>
                <a:gd name="connsiteY471" fmla="*/ 0 h 924402"/>
                <a:gd name="connsiteX472" fmla="*/ 3375349 w 4603109"/>
                <a:gd name="connsiteY472" fmla="*/ 0 h 924402"/>
                <a:gd name="connsiteX473" fmla="*/ 3380494 w 4603109"/>
                <a:gd name="connsiteY473" fmla="*/ 0 h 924402"/>
                <a:gd name="connsiteX474" fmla="*/ 3381986 w 4603109"/>
                <a:gd name="connsiteY474" fmla="*/ 0 h 924402"/>
                <a:gd name="connsiteX475" fmla="*/ 3388004 w 4603109"/>
                <a:gd name="connsiteY475" fmla="*/ 0 h 924402"/>
                <a:gd name="connsiteX476" fmla="*/ 3408282 w 4603109"/>
                <a:gd name="connsiteY476" fmla="*/ 0 h 924402"/>
                <a:gd name="connsiteX477" fmla="*/ 3418069 w 4603109"/>
                <a:gd name="connsiteY477" fmla="*/ 0 h 924402"/>
                <a:gd name="connsiteX478" fmla="*/ 3424207 w 4603109"/>
                <a:gd name="connsiteY478" fmla="*/ 0 h 924402"/>
                <a:gd name="connsiteX479" fmla="*/ 3424753 w 4603109"/>
                <a:gd name="connsiteY479" fmla="*/ 0 h 924402"/>
                <a:gd name="connsiteX480" fmla="*/ 3452733 w 4603109"/>
                <a:gd name="connsiteY480" fmla="*/ 0 h 924402"/>
                <a:gd name="connsiteX481" fmla="*/ 3454818 w 4603109"/>
                <a:gd name="connsiteY481" fmla="*/ 0 h 924402"/>
                <a:gd name="connsiteX482" fmla="*/ 3476898 w 4603109"/>
                <a:gd name="connsiteY482" fmla="*/ 0 h 924402"/>
                <a:gd name="connsiteX483" fmla="*/ 3496441 w 4603109"/>
                <a:gd name="connsiteY483" fmla="*/ 0 h 924402"/>
                <a:gd name="connsiteX484" fmla="*/ 3509236 w 4603109"/>
                <a:gd name="connsiteY484" fmla="*/ 0 h 924402"/>
                <a:gd name="connsiteX485" fmla="*/ 3518886 w 4603109"/>
                <a:gd name="connsiteY485" fmla="*/ 0 h 924402"/>
                <a:gd name="connsiteX486" fmla="*/ 3528336 w 4603109"/>
                <a:gd name="connsiteY486" fmla="*/ 0 h 924402"/>
                <a:gd name="connsiteX487" fmla="*/ 3536051 w 4603109"/>
                <a:gd name="connsiteY487" fmla="*/ 0 h 924402"/>
                <a:gd name="connsiteX488" fmla="*/ 3539301 w 4603109"/>
                <a:gd name="connsiteY488" fmla="*/ 0 h 924402"/>
                <a:gd name="connsiteX489" fmla="*/ 3540361 w 4603109"/>
                <a:gd name="connsiteY489" fmla="*/ 0 h 924402"/>
                <a:gd name="connsiteX490" fmla="*/ 3544807 w 4603109"/>
                <a:gd name="connsiteY490" fmla="*/ 0 h 924402"/>
                <a:gd name="connsiteX491" fmla="*/ 3551976 w 4603109"/>
                <a:gd name="connsiteY491" fmla="*/ 0 h 924402"/>
                <a:gd name="connsiteX492" fmla="*/ 3552522 w 4603109"/>
                <a:gd name="connsiteY492" fmla="*/ 0 h 924402"/>
                <a:gd name="connsiteX493" fmla="*/ 3564420 w 4603109"/>
                <a:gd name="connsiteY493" fmla="*/ 0 h 924402"/>
                <a:gd name="connsiteX494" fmla="*/ 3570426 w 4603109"/>
                <a:gd name="connsiteY494" fmla="*/ 0 h 924402"/>
                <a:gd name="connsiteX495" fmla="*/ 3574872 w 4603109"/>
                <a:gd name="connsiteY495" fmla="*/ 0 h 924402"/>
                <a:gd name="connsiteX496" fmla="*/ 3580502 w 4603109"/>
                <a:gd name="connsiteY496" fmla="*/ 0 h 924402"/>
                <a:gd name="connsiteX497" fmla="*/ 3582587 w 4603109"/>
                <a:gd name="connsiteY497" fmla="*/ 0 h 924402"/>
                <a:gd name="connsiteX498" fmla="*/ 3624210 w 4603109"/>
                <a:gd name="connsiteY498" fmla="*/ 0 h 924402"/>
                <a:gd name="connsiteX499" fmla="*/ 3637005 w 4603109"/>
                <a:gd name="connsiteY499" fmla="*/ 0 h 924402"/>
                <a:gd name="connsiteX500" fmla="*/ 3646655 w 4603109"/>
                <a:gd name="connsiteY500" fmla="*/ 0 h 924402"/>
                <a:gd name="connsiteX501" fmla="*/ 3656105 w 4603109"/>
                <a:gd name="connsiteY501" fmla="*/ 0 h 924402"/>
                <a:gd name="connsiteX502" fmla="*/ 3667070 w 4603109"/>
                <a:gd name="connsiteY502" fmla="*/ 0 h 924402"/>
                <a:gd name="connsiteX503" fmla="*/ 3668130 w 4603109"/>
                <a:gd name="connsiteY503" fmla="*/ 0 h 924402"/>
                <a:gd name="connsiteX504" fmla="*/ 3669786 w 4603109"/>
                <a:gd name="connsiteY504" fmla="*/ 0 h 924402"/>
                <a:gd name="connsiteX505" fmla="*/ 3672576 w 4603109"/>
                <a:gd name="connsiteY505" fmla="*/ 0 h 924402"/>
                <a:gd name="connsiteX506" fmla="*/ 3692189 w 4603109"/>
                <a:gd name="connsiteY506" fmla="*/ 0 h 924402"/>
                <a:gd name="connsiteX507" fmla="*/ 3698195 w 4603109"/>
                <a:gd name="connsiteY507" fmla="*/ 0 h 924402"/>
                <a:gd name="connsiteX508" fmla="*/ 3702641 w 4603109"/>
                <a:gd name="connsiteY508" fmla="*/ 0 h 924402"/>
                <a:gd name="connsiteX509" fmla="*/ 3744863 w 4603109"/>
                <a:gd name="connsiteY509" fmla="*/ 0 h 924402"/>
                <a:gd name="connsiteX510" fmla="*/ 3745285 w 4603109"/>
                <a:gd name="connsiteY510" fmla="*/ 0 h 924402"/>
                <a:gd name="connsiteX511" fmla="*/ 3795894 w 4603109"/>
                <a:gd name="connsiteY511" fmla="*/ 0 h 924402"/>
                <a:gd name="connsiteX512" fmla="*/ 3797555 w 4603109"/>
                <a:gd name="connsiteY512" fmla="*/ 0 h 924402"/>
                <a:gd name="connsiteX513" fmla="*/ 3826591 w 4603109"/>
                <a:gd name="connsiteY513" fmla="*/ 0 h 924402"/>
                <a:gd name="connsiteX514" fmla="*/ 3842355 w 4603109"/>
                <a:gd name="connsiteY514" fmla="*/ 0 h 924402"/>
                <a:gd name="connsiteX515" fmla="*/ 3848992 w 4603109"/>
                <a:gd name="connsiteY515" fmla="*/ 0 h 924402"/>
                <a:gd name="connsiteX516" fmla="*/ 3872632 w 4603109"/>
                <a:gd name="connsiteY516" fmla="*/ 0 h 924402"/>
                <a:gd name="connsiteX517" fmla="*/ 3873054 w 4603109"/>
                <a:gd name="connsiteY517" fmla="*/ 0 h 924402"/>
                <a:gd name="connsiteX518" fmla="*/ 3885075 w 4603109"/>
                <a:gd name="connsiteY518" fmla="*/ 0 h 924402"/>
                <a:gd name="connsiteX519" fmla="*/ 3923663 w 4603109"/>
                <a:gd name="connsiteY519" fmla="*/ 0 h 924402"/>
                <a:gd name="connsiteX520" fmla="*/ 3954360 w 4603109"/>
                <a:gd name="connsiteY520" fmla="*/ 0 h 924402"/>
                <a:gd name="connsiteX521" fmla="*/ 3970124 w 4603109"/>
                <a:gd name="connsiteY521" fmla="*/ 0 h 924402"/>
                <a:gd name="connsiteX522" fmla="*/ 3976761 w 4603109"/>
                <a:gd name="connsiteY522" fmla="*/ 0 h 924402"/>
                <a:gd name="connsiteX523" fmla="*/ 4012844 w 4603109"/>
                <a:gd name="connsiteY523" fmla="*/ 0 h 924402"/>
                <a:gd name="connsiteX524" fmla="*/ 4049593 w 4603109"/>
                <a:gd name="connsiteY524" fmla="*/ 0 h 924402"/>
                <a:gd name="connsiteX525" fmla="*/ 4169647 w 4603109"/>
                <a:gd name="connsiteY525" fmla="*/ 0 h 924402"/>
                <a:gd name="connsiteX526" fmla="*/ 4177362 w 4603109"/>
                <a:gd name="connsiteY526" fmla="*/ 0 h 924402"/>
                <a:gd name="connsiteX527" fmla="*/ 4297416 w 4603109"/>
                <a:gd name="connsiteY527" fmla="*/ 0 h 924402"/>
                <a:gd name="connsiteX528" fmla="*/ 4379339 w 4603109"/>
                <a:gd name="connsiteY528" fmla="*/ 47054 h 924402"/>
                <a:gd name="connsiteX529" fmla="*/ 4591731 w 4603109"/>
                <a:gd name="connsiteY529" fmla="*/ 415146 h 924402"/>
                <a:gd name="connsiteX530" fmla="*/ 4591731 w 4603109"/>
                <a:gd name="connsiteY530" fmla="*/ 509257 h 924402"/>
                <a:gd name="connsiteX531" fmla="*/ 4379339 w 4603109"/>
                <a:gd name="connsiteY531" fmla="*/ 877348 h 924402"/>
                <a:gd name="connsiteX532" fmla="*/ 4297416 w 4603109"/>
                <a:gd name="connsiteY532" fmla="*/ 924402 h 924402"/>
                <a:gd name="connsiteX533" fmla="*/ 4169647 w 4603109"/>
                <a:gd name="connsiteY533" fmla="*/ 924402 h 924402"/>
                <a:gd name="connsiteX534" fmla="*/ 3976761 w 4603109"/>
                <a:gd name="connsiteY534" fmla="*/ 924402 h 924402"/>
                <a:gd name="connsiteX535" fmla="*/ 3872632 w 4603109"/>
                <a:gd name="connsiteY535" fmla="*/ 924402 h 924402"/>
                <a:gd name="connsiteX536" fmla="*/ 3848992 w 4603109"/>
                <a:gd name="connsiteY536" fmla="*/ 924402 h 924402"/>
                <a:gd name="connsiteX537" fmla="*/ 3744863 w 4603109"/>
                <a:gd name="connsiteY537" fmla="*/ 924402 h 924402"/>
                <a:gd name="connsiteX538" fmla="*/ 3702641 w 4603109"/>
                <a:gd name="connsiteY538" fmla="*/ 924402 h 924402"/>
                <a:gd name="connsiteX539" fmla="*/ 3672576 w 4603109"/>
                <a:gd name="connsiteY539" fmla="*/ 924402 h 924402"/>
                <a:gd name="connsiteX540" fmla="*/ 3656105 w 4603109"/>
                <a:gd name="connsiteY540" fmla="*/ 924402 h 924402"/>
                <a:gd name="connsiteX541" fmla="*/ 3574872 w 4603109"/>
                <a:gd name="connsiteY541" fmla="*/ 924402 h 924402"/>
                <a:gd name="connsiteX542" fmla="*/ 3551976 w 4603109"/>
                <a:gd name="connsiteY542" fmla="*/ 924402 h 924402"/>
                <a:gd name="connsiteX543" fmla="*/ 3544807 w 4603109"/>
                <a:gd name="connsiteY543" fmla="*/ 924402 h 924402"/>
                <a:gd name="connsiteX544" fmla="*/ 3528336 w 4603109"/>
                <a:gd name="connsiteY544" fmla="*/ 924402 h 924402"/>
                <a:gd name="connsiteX545" fmla="*/ 3424207 w 4603109"/>
                <a:gd name="connsiteY545" fmla="*/ 924402 h 924402"/>
                <a:gd name="connsiteX546" fmla="*/ 3381986 w 4603109"/>
                <a:gd name="connsiteY546" fmla="*/ 924402 h 924402"/>
                <a:gd name="connsiteX547" fmla="*/ 3380494 w 4603109"/>
                <a:gd name="connsiteY547" fmla="*/ 924402 h 924402"/>
                <a:gd name="connsiteX548" fmla="*/ 3351921 w 4603109"/>
                <a:gd name="connsiteY548" fmla="*/ 924402 h 924402"/>
                <a:gd name="connsiteX549" fmla="*/ 3277857 w 4603109"/>
                <a:gd name="connsiteY549" fmla="*/ 924402 h 924402"/>
                <a:gd name="connsiteX550" fmla="*/ 3254217 w 4603109"/>
                <a:gd name="connsiteY550" fmla="*/ 924402 h 924402"/>
                <a:gd name="connsiteX551" fmla="*/ 3252725 w 4603109"/>
                <a:gd name="connsiteY551" fmla="*/ 924402 h 924402"/>
                <a:gd name="connsiteX552" fmla="*/ 3247792 w 4603109"/>
                <a:gd name="connsiteY552" fmla="*/ 924402 h 924402"/>
                <a:gd name="connsiteX553" fmla="*/ 3231321 w 4603109"/>
                <a:gd name="connsiteY553" fmla="*/ 924402 h 924402"/>
                <a:gd name="connsiteX554" fmla="*/ 3224152 w 4603109"/>
                <a:gd name="connsiteY554" fmla="*/ 924402 h 924402"/>
                <a:gd name="connsiteX555" fmla="*/ 3150088 w 4603109"/>
                <a:gd name="connsiteY555" fmla="*/ 924402 h 924402"/>
                <a:gd name="connsiteX556" fmla="*/ 3120023 w 4603109"/>
                <a:gd name="connsiteY556" fmla="*/ 924402 h 924402"/>
                <a:gd name="connsiteX557" fmla="*/ 3104883 w 4603109"/>
                <a:gd name="connsiteY557" fmla="*/ 924402 h 924402"/>
                <a:gd name="connsiteX558" fmla="*/ 3103552 w 4603109"/>
                <a:gd name="connsiteY558" fmla="*/ 924402 h 924402"/>
                <a:gd name="connsiteX559" fmla="*/ 3077801 w 4603109"/>
                <a:gd name="connsiteY559" fmla="*/ 924402 h 924402"/>
                <a:gd name="connsiteX560" fmla="*/ 3061330 w 4603109"/>
                <a:gd name="connsiteY560" fmla="*/ 924402 h 924402"/>
                <a:gd name="connsiteX561" fmla="*/ 3031265 w 4603109"/>
                <a:gd name="connsiteY561" fmla="*/ 924402 h 924402"/>
                <a:gd name="connsiteX562" fmla="*/ 2977114 w 4603109"/>
                <a:gd name="connsiteY562" fmla="*/ 924402 h 924402"/>
                <a:gd name="connsiteX563" fmla="*/ 2957200 w 4603109"/>
                <a:gd name="connsiteY563" fmla="*/ 924402 h 924402"/>
                <a:gd name="connsiteX564" fmla="*/ 2955709 w 4603109"/>
                <a:gd name="connsiteY564" fmla="*/ 924402 h 924402"/>
                <a:gd name="connsiteX565" fmla="*/ 2950032 w 4603109"/>
                <a:gd name="connsiteY565" fmla="*/ 924402 h 924402"/>
                <a:gd name="connsiteX566" fmla="*/ 2933561 w 4603109"/>
                <a:gd name="connsiteY566" fmla="*/ 924402 h 924402"/>
                <a:gd name="connsiteX567" fmla="*/ 2927136 w 4603109"/>
                <a:gd name="connsiteY567" fmla="*/ 924402 h 924402"/>
                <a:gd name="connsiteX568" fmla="*/ 2903496 w 4603109"/>
                <a:gd name="connsiteY568" fmla="*/ 924402 h 924402"/>
                <a:gd name="connsiteX569" fmla="*/ 2829431 w 4603109"/>
                <a:gd name="connsiteY569" fmla="*/ 924402 h 924402"/>
                <a:gd name="connsiteX570" fmla="*/ 2827940 w 4603109"/>
                <a:gd name="connsiteY570" fmla="*/ 924402 h 924402"/>
                <a:gd name="connsiteX571" fmla="*/ 2799367 w 4603109"/>
                <a:gd name="connsiteY571" fmla="*/ 924402 h 924402"/>
                <a:gd name="connsiteX572" fmla="*/ 2785719 w 4603109"/>
                <a:gd name="connsiteY572" fmla="*/ 924402 h 924402"/>
                <a:gd name="connsiteX573" fmla="*/ 2784228 w 4603109"/>
                <a:gd name="connsiteY573" fmla="*/ 924402 h 924402"/>
                <a:gd name="connsiteX574" fmla="*/ 2757146 w 4603109"/>
                <a:gd name="connsiteY574" fmla="*/ 924402 h 924402"/>
                <a:gd name="connsiteX575" fmla="*/ 2755654 w 4603109"/>
                <a:gd name="connsiteY575" fmla="*/ 924402 h 924402"/>
                <a:gd name="connsiteX576" fmla="*/ 2680098 w 4603109"/>
                <a:gd name="connsiteY576" fmla="*/ 924402 h 924402"/>
                <a:gd name="connsiteX577" fmla="*/ 2657950 w 4603109"/>
                <a:gd name="connsiteY577" fmla="*/ 924402 h 924402"/>
                <a:gd name="connsiteX578" fmla="*/ 2656459 w 4603109"/>
                <a:gd name="connsiteY578" fmla="*/ 924402 h 924402"/>
                <a:gd name="connsiteX579" fmla="*/ 2653017 w 4603109"/>
                <a:gd name="connsiteY579" fmla="*/ 924402 h 924402"/>
                <a:gd name="connsiteX580" fmla="*/ 2636545 w 4603109"/>
                <a:gd name="connsiteY580" fmla="*/ 924402 h 924402"/>
                <a:gd name="connsiteX581" fmla="*/ 2629377 w 4603109"/>
                <a:gd name="connsiteY581" fmla="*/ 924402 h 924402"/>
                <a:gd name="connsiteX582" fmla="*/ 2627885 w 4603109"/>
                <a:gd name="connsiteY582" fmla="*/ 924402 h 924402"/>
                <a:gd name="connsiteX583" fmla="*/ 2606481 w 4603109"/>
                <a:gd name="connsiteY583" fmla="*/ 924402 h 924402"/>
                <a:gd name="connsiteX584" fmla="*/ 2552329 w 4603109"/>
                <a:gd name="connsiteY584" fmla="*/ 924402 h 924402"/>
                <a:gd name="connsiteX585" fmla="*/ 2525248 w 4603109"/>
                <a:gd name="connsiteY585" fmla="*/ 924402 h 924402"/>
                <a:gd name="connsiteX586" fmla="*/ 2510108 w 4603109"/>
                <a:gd name="connsiteY586" fmla="*/ 924402 h 924402"/>
                <a:gd name="connsiteX587" fmla="*/ 2508776 w 4603109"/>
                <a:gd name="connsiteY587" fmla="*/ 924402 h 924402"/>
                <a:gd name="connsiteX588" fmla="*/ 2480043 w 4603109"/>
                <a:gd name="connsiteY588" fmla="*/ 924402 h 924402"/>
                <a:gd name="connsiteX589" fmla="*/ 2478712 w 4603109"/>
                <a:gd name="connsiteY589" fmla="*/ 924402 h 924402"/>
                <a:gd name="connsiteX590" fmla="*/ 2463572 w 4603109"/>
                <a:gd name="connsiteY590" fmla="*/ 924402 h 924402"/>
                <a:gd name="connsiteX591" fmla="*/ 2436490 w 4603109"/>
                <a:gd name="connsiteY591" fmla="*/ 924402 h 924402"/>
                <a:gd name="connsiteX592" fmla="*/ 2382339 w 4603109"/>
                <a:gd name="connsiteY592" fmla="*/ 924402 h 924402"/>
                <a:gd name="connsiteX593" fmla="*/ 2360934 w 4603109"/>
                <a:gd name="connsiteY593" fmla="*/ 924402 h 924402"/>
                <a:gd name="connsiteX594" fmla="*/ 2359443 w 4603109"/>
                <a:gd name="connsiteY594" fmla="*/ 924402 h 924402"/>
                <a:gd name="connsiteX595" fmla="*/ 2352274 w 4603109"/>
                <a:gd name="connsiteY595" fmla="*/ 924402 h 924402"/>
                <a:gd name="connsiteX596" fmla="*/ 2335803 w 4603109"/>
                <a:gd name="connsiteY596" fmla="*/ 924402 h 924402"/>
                <a:gd name="connsiteX597" fmla="*/ 2332360 w 4603109"/>
                <a:gd name="connsiteY597" fmla="*/ 924402 h 924402"/>
                <a:gd name="connsiteX598" fmla="*/ 2332328 w 4603109"/>
                <a:gd name="connsiteY598" fmla="*/ 924402 h 924402"/>
                <a:gd name="connsiteX599" fmla="*/ 2330869 w 4603109"/>
                <a:gd name="connsiteY599" fmla="*/ 924402 h 924402"/>
                <a:gd name="connsiteX600" fmla="*/ 2308721 w 4603109"/>
                <a:gd name="connsiteY600" fmla="*/ 924402 h 924402"/>
                <a:gd name="connsiteX601" fmla="*/ 2233165 w 4603109"/>
                <a:gd name="connsiteY601" fmla="*/ 924402 h 924402"/>
                <a:gd name="connsiteX602" fmla="*/ 2231674 w 4603109"/>
                <a:gd name="connsiteY602" fmla="*/ 924402 h 924402"/>
                <a:gd name="connsiteX603" fmla="*/ 2204591 w 4603109"/>
                <a:gd name="connsiteY603" fmla="*/ 924402 h 924402"/>
                <a:gd name="connsiteX604" fmla="*/ 2204559 w 4603109"/>
                <a:gd name="connsiteY604" fmla="*/ 924402 h 924402"/>
                <a:gd name="connsiteX605" fmla="*/ 2203100 w 4603109"/>
                <a:gd name="connsiteY605" fmla="*/ 924402 h 924402"/>
                <a:gd name="connsiteX606" fmla="*/ 2189452 w 4603109"/>
                <a:gd name="connsiteY606" fmla="*/ 924402 h 924402"/>
                <a:gd name="connsiteX607" fmla="*/ 2160879 w 4603109"/>
                <a:gd name="connsiteY607" fmla="*/ 924402 h 924402"/>
                <a:gd name="connsiteX608" fmla="*/ 2159388 w 4603109"/>
                <a:gd name="connsiteY608" fmla="*/ 924402 h 924402"/>
                <a:gd name="connsiteX609" fmla="*/ 2085323 w 4603109"/>
                <a:gd name="connsiteY609" fmla="*/ 924402 h 924402"/>
                <a:gd name="connsiteX610" fmla="*/ 2077294 w 4603109"/>
                <a:gd name="connsiteY610" fmla="*/ 924402 h 924402"/>
                <a:gd name="connsiteX611" fmla="*/ 2061683 w 4603109"/>
                <a:gd name="connsiteY611" fmla="*/ 924402 h 924402"/>
                <a:gd name="connsiteX612" fmla="*/ 2055258 w 4603109"/>
                <a:gd name="connsiteY612" fmla="*/ 924402 h 924402"/>
                <a:gd name="connsiteX613" fmla="*/ 2038787 w 4603109"/>
                <a:gd name="connsiteY613" fmla="*/ 924402 h 924402"/>
                <a:gd name="connsiteX614" fmla="*/ 2033110 w 4603109"/>
                <a:gd name="connsiteY614" fmla="*/ 924402 h 924402"/>
                <a:gd name="connsiteX615" fmla="*/ 2031619 w 4603109"/>
                <a:gd name="connsiteY615" fmla="*/ 924402 h 924402"/>
                <a:gd name="connsiteX616" fmla="*/ 2011705 w 4603109"/>
                <a:gd name="connsiteY616" fmla="*/ 924402 h 924402"/>
                <a:gd name="connsiteX617" fmla="*/ 1957554 w 4603109"/>
                <a:gd name="connsiteY617" fmla="*/ 924402 h 924402"/>
                <a:gd name="connsiteX618" fmla="*/ 1949525 w 4603109"/>
                <a:gd name="connsiteY618" fmla="*/ 924402 h 924402"/>
                <a:gd name="connsiteX619" fmla="*/ 1927489 w 4603109"/>
                <a:gd name="connsiteY619" fmla="*/ 924402 h 924402"/>
                <a:gd name="connsiteX620" fmla="*/ 1911018 w 4603109"/>
                <a:gd name="connsiteY620" fmla="*/ 924402 h 924402"/>
                <a:gd name="connsiteX621" fmla="*/ 1907543 w 4603109"/>
                <a:gd name="connsiteY621" fmla="*/ 924402 h 924402"/>
                <a:gd name="connsiteX622" fmla="*/ 1885268 w 4603109"/>
                <a:gd name="connsiteY622" fmla="*/ 924402 h 924402"/>
                <a:gd name="connsiteX623" fmla="*/ 1883936 w 4603109"/>
                <a:gd name="connsiteY623" fmla="*/ 924402 h 924402"/>
                <a:gd name="connsiteX624" fmla="*/ 1868796 w 4603109"/>
                <a:gd name="connsiteY624" fmla="*/ 924402 h 924402"/>
                <a:gd name="connsiteX625" fmla="*/ 1838732 w 4603109"/>
                <a:gd name="connsiteY625" fmla="*/ 924402 h 924402"/>
                <a:gd name="connsiteX626" fmla="*/ 1779774 w 4603109"/>
                <a:gd name="connsiteY626" fmla="*/ 924402 h 924402"/>
                <a:gd name="connsiteX627" fmla="*/ 1764668 w 4603109"/>
                <a:gd name="connsiteY627" fmla="*/ 924402 h 924402"/>
                <a:gd name="connsiteX628" fmla="*/ 1757499 w 4603109"/>
                <a:gd name="connsiteY628" fmla="*/ 924402 h 924402"/>
                <a:gd name="connsiteX629" fmla="*/ 1741027 w 4603109"/>
                <a:gd name="connsiteY629" fmla="*/ 924402 h 924402"/>
                <a:gd name="connsiteX630" fmla="*/ 1737552 w 4603109"/>
                <a:gd name="connsiteY630" fmla="*/ 924402 h 924402"/>
                <a:gd name="connsiteX631" fmla="*/ 1736094 w 4603109"/>
                <a:gd name="connsiteY631" fmla="*/ 924402 h 924402"/>
                <a:gd name="connsiteX632" fmla="*/ 1734603 w 4603109"/>
                <a:gd name="connsiteY632" fmla="*/ 924402 h 924402"/>
                <a:gd name="connsiteX633" fmla="*/ 1710963 w 4603109"/>
                <a:gd name="connsiteY633" fmla="*/ 924402 h 924402"/>
                <a:gd name="connsiteX634" fmla="*/ 1707488 w 4603109"/>
                <a:gd name="connsiteY634" fmla="*/ 924402 h 924402"/>
                <a:gd name="connsiteX635" fmla="*/ 1652509 w 4603109"/>
                <a:gd name="connsiteY635" fmla="*/ 924402 h 924402"/>
                <a:gd name="connsiteX636" fmla="*/ 1636899 w 4603109"/>
                <a:gd name="connsiteY636" fmla="*/ 924402 h 924402"/>
                <a:gd name="connsiteX637" fmla="*/ 1609783 w 4603109"/>
                <a:gd name="connsiteY637" fmla="*/ 924402 h 924402"/>
                <a:gd name="connsiteX638" fmla="*/ 1608325 w 4603109"/>
                <a:gd name="connsiteY638" fmla="*/ 924402 h 924402"/>
                <a:gd name="connsiteX639" fmla="*/ 1606834 w 4603109"/>
                <a:gd name="connsiteY639" fmla="*/ 924402 h 924402"/>
                <a:gd name="connsiteX640" fmla="*/ 1579719 w 4603109"/>
                <a:gd name="connsiteY640" fmla="*/ 924402 h 924402"/>
                <a:gd name="connsiteX641" fmla="*/ 1564612 w 4603109"/>
                <a:gd name="connsiteY641" fmla="*/ 924402 h 924402"/>
                <a:gd name="connsiteX642" fmla="*/ 1524740 w 4603109"/>
                <a:gd name="connsiteY642" fmla="*/ 924402 h 924402"/>
                <a:gd name="connsiteX643" fmla="*/ 1482518 w 4603109"/>
                <a:gd name="connsiteY643" fmla="*/ 924402 h 924402"/>
                <a:gd name="connsiteX644" fmla="*/ 1460483 w 4603109"/>
                <a:gd name="connsiteY644" fmla="*/ 924402 h 924402"/>
                <a:gd name="connsiteX645" fmla="*/ 1452454 w 4603109"/>
                <a:gd name="connsiteY645" fmla="*/ 924402 h 924402"/>
                <a:gd name="connsiteX646" fmla="*/ 1444011 w 4603109"/>
                <a:gd name="connsiteY646" fmla="*/ 924402 h 924402"/>
                <a:gd name="connsiteX647" fmla="*/ 1436843 w 4603109"/>
                <a:gd name="connsiteY647" fmla="*/ 924402 h 924402"/>
                <a:gd name="connsiteX648" fmla="*/ 1413947 w 4603109"/>
                <a:gd name="connsiteY648" fmla="*/ 924402 h 924402"/>
                <a:gd name="connsiteX649" fmla="*/ 1354749 w 4603109"/>
                <a:gd name="connsiteY649" fmla="*/ 924402 h 924402"/>
                <a:gd name="connsiteX650" fmla="*/ 1332714 w 4603109"/>
                <a:gd name="connsiteY650" fmla="*/ 924402 h 924402"/>
                <a:gd name="connsiteX651" fmla="*/ 1324685 w 4603109"/>
                <a:gd name="connsiteY651" fmla="*/ 924402 h 924402"/>
                <a:gd name="connsiteX652" fmla="*/ 1316242 w 4603109"/>
                <a:gd name="connsiteY652" fmla="*/ 924402 h 924402"/>
                <a:gd name="connsiteX653" fmla="*/ 1312767 w 4603109"/>
                <a:gd name="connsiteY653" fmla="*/ 924402 h 924402"/>
                <a:gd name="connsiteX654" fmla="*/ 1286178 w 4603109"/>
                <a:gd name="connsiteY654" fmla="*/ 924402 h 924402"/>
                <a:gd name="connsiteX655" fmla="*/ 1282703 w 4603109"/>
                <a:gd name="connsiteY655" fmla="*/ 924402 h 924402"/>
                <a:gd name="connsiteX656" fmla="*/ 1243956 w 4603109"/>
                <a:gd name="connsiteY656" fmla="*/ 924402 h 924402"/>
                <a:gd name="connsiteX657" fmla="*/ 1184998 w 4603109"/>
                <a:gd name="connsiteY657" fmla="*/ 924402 h 924402"/>
                <a:gd name="connsiteX658" fmla="*/ 1154934 w 4603109"/>
                <a:gd name="connsiteY658" fmla="*/ 924402 h 924402"/>
                <a:gd name="connsiteX659" fmla="*/ 1139828 w 4603109"/>
                <a:gd name="connsiteY659" fmla="*/ 924402 h 924402"/>
                <a:gd name="connsiteX660" fmla="*/ 1116187 w 4603109"/>
                <a:gd name="connsiteY660" fmla="*/ 924402 h 924402"/>
                <a:gd name="connsiteX661" fmla="*/ 1112712 w 4603109"/>
                <a:gd name="connsiteY661" fmla="*/ 924402 h 924402"/>
                <a:gd name="connsiteX662" fmla="*/ 1057734 w 4603109"/>
                <a:gd name="connsiteY662" fmla="*/ 924402 h 924402"/>
                <a:gd name="connsiteX663" fmla="*/ 1027669 w 4603109"/>
                <a:gd name="connsiteY663" fmla="*/ 924402 h 924402"/>
                <a:gd name="connsiteX664" fmla="*/ 1012059 w 4603109"/>
                <a:gd name="connsiteY664" fmla="*/ 924402 h 924402"/>
                <a:gd name="connsiteX665" fmla="*/ 984943 w 4603109"/>
                <a:gd name="connsiteY665" fmla="*/ 924402 h 924402"/>
                <a:gd name="connsiteX666" fmla="*/ 929965 w 4603109"/>
                <a:gd name="connsiteY666" fmla="*/ 924402 h 924402"/>
                <a:gd name="connsiteX667" fmla="*/ 899900 w 4603109"/>
                <a:gd name="connsiteY667" fmla="*/ 924402 h 924402"/>
                <a:gd name="connsiteX668" fmla="*/ 857678 w 4603109"/>
                <a:gd name="connsiteY668" fmla="*/ 924402 h 924402"/>
                <a:gd name="connsiteX669" fmla="*/ 819171 w 4603109"/>
                <a:gd name="connsiteY669" fmla="*/ 924402 h 924402"/>
                <a:gd name="connsiteX670" fmla="*/ 729909 w 4603109"/>
                <a:gd name="connsiteY670" fmla="*/ 924402 h 924402"/>
                <a:gd name="connsiteX671" fmla="*/ 691402 w 4603109"/>
                <a:gd name="connsiteY671" fmla="*/ 924402 h 924402"/>
                <a:gd name="connsiteX672" fmla="*/ 687927 w 4603109"/>
                <a:gd name="connsiteY672" fmla="*/ 924402 h 924402"/>
                <a:gd name="connsiteX673" fmla="*/ 560158 w 4603109"/>
                <a:gd name="connsiteY673" fmla="*/ 924402 h 924402"/>
                <a:gd name="connsiteX674" fmla="*/ 432894 w 4603109"/>
                <a:gd name="connsiteY674" fmla="*/ 924402 h 924402"/>
                <a:gd name="connsiteX675" fmla="*/ 305125 w 4603109"/>
                <a:gd name="connsiteY675" fmla="*/ 924402 h 924402"/>
                <a:gd name="connsiteX676" fmla="*/ 223202 w 4603109"/>
                <a:gd name="connsiteY676" fmla="*/ 877348 h 924402"/>
                <a:gd name="connsiteX677" fmla="*/ 10809 w 4603109"/>
                <a:gd name="connsiteY677" fmla="*/ 509257 h 924402"/>
                <a:gd name="connsiteX678" fmla="*/ 10809 w 4603109"/>
                <a:gd name="connsiteY678" fmla="*/ 415146 h 924402"/>
                <a:gd name="connsiteX679" fmla="*/ 223202 w 4603109"/>
                <a:gd name="connsiteY679" fmla="*/ 47054 h 924402"/>
                <a:gd name="connsiteX680" fmla="*/ 305125 w 4603109"/>
                <a:gd name="connsiteY680" fmla="*/ 0 h 9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4603109" h="924402">
                  <a:moveTo>
                    <a:pt x="305125" y="0"/>
                  </a:moveTo>
                  <a:lnTo>
                    <a:pt x="432894" y="0"/>
                  </a:lnTo>
                  <a:lnTo>
                    <a:pt x="445336" y="0"/>
                  </a:lnTo>
                  <a:cubicBezTo>
                    <a:pt x="485989" y="0"/>
                    <a:pt x="520835" y="0"/>
                    <a:pt x="550703" y="0"/>
                  </a:cubicBezTo>
                  <a:lnTo>
                    <a:pt x="560158" y="0"/>
                  </a:lnTo>
                  <a:lnTo>
                    <a:pt x="573105" y="0"/>
                  </a:lnTo>
                  <a:lnTo>
                    <a:pt x="626202" y="0"/>
                  </a:lnTo>
                  <a:cubicBezTo>
                    <a:pt x="646943" y="0"/>
                    <a:pt x="663537" y="0"/>
                    <a:pt x="676811" y="0"/>
                  </a:cubicBezTo>
                  <a:lnTo>
                    <a:pt x="678472" y="0"/>
                  </a:lnTo>
                  <a:lnTo>
                    <a:pt x="687927" y="0"/>
                  </a:lnTo>
                  <a:lnTo>
                    <a:pt x="691402" y="0"/>
                  </a:lnTo>
                  <a:lnTo>
                    <a:pt x="700371" y="0"/>
                  </a:lnTo>
                  <a:lnTo>
                    <a:pt x="707508" y="0"/>
                  </a:lnTo>
                  <a:cubicBezTo>
                    <a:pt x="729909" y="0"/>
                    <a:pt x="729909" y="0"/>
                    <a:pt x="729909" y="0"/>
                  </a:cubicBezTo>
                  <a:lnTo>
                    <a:pt x="753971" y="0"/>
                  </a:lnTo>
                  <a:lnTo>
                    <a:pt x="804580" y="0"/>
                  </a:lnTo>
                  <a:lnTo>
                    <a:pt x="805737" y="0"/>
                  </a:lnTo>
                  <a:lnTo>
                    <a:pt x="819171" y="0"/>
                  </a:lnTo>
                  <a:lnTo>
                    <a:pt x="828140" y="0"/>
                  </a:lnTo>
                  <a:lnTo>
                    <a:pt x="831615" y="0"/>
                  </a:lnTo>
                  <a:lnTo>
                    <a:pt x="835277" y="0"/>
                  </a:lnTo>
                  <a:lnTo>
                    <a:pt x="857678" y="0"/>
                  </a:lnTo>
                  <a:lnTo>
                    <a:pt x="864889" y="0"/>
                  </a:lnTo>
                  <a:lnTo>
                    <a:pt x="899900" y="0"/>
                  </a:lnTo>
                  <a:lnTo>
                    <a:pt x="909341" y="0"/>
                  </a:lnTo>
                  <a:lnTo>
                    <a:pt x="929965" y="0"/>
                  </a:lnTo>
                  <a:lnTo>
                    <a:pt x="933506" y="0"/>
                  </a:lnTo>
                  <a:lnTo>
                    <a:pt x="936982" y="0"/>
                  </a:lnTo>
                  <a:lnTo>
                    <a:pt x="959384" y="0"/>
                  </a:lnTo>
                  <a:lnTo>
                    <a:pt x="962542" y="0"/>
                  </a:lnTo>
                  <a:lnTo>
                    <a:pt x="984943" y="0"/>
                  </a:lnTo>
                  <a:lnTo>
                    <a:pt x="992658" y="0"/>
                  </a:lnTo>
                  <a:lnTo>
                    <a:pt x="1012059" y="0"/>
                  </a:lnTo>
                  <a:lnTo>
                    <a:pt x="1012480" y="0"/>
                  </a:lnTo>
                  <a:lnTo>
                    <a:pt x="1027669" y="0"/>
                  </a:lnTo>
                  <a:lnTo>
                    <a:pt x="1037110" y="0"/>
                  </a:lnTo>
                  <a:lnTo>
                    <a:pt x="1040112" y="0"/>
                  </a:lnTo>
                  <a:lnTo>
                    <a:pt x="1057734" y="0"/>
                  </a:lnTo>
                  <a:lnTo>
                    <a:pt x="1064751" y="0"/>
                  </a:lnTo>
                  <a:lnTo>
                    <a:pt x="1070177" y="0"/>
                  </a:lnTo>
                  <a:lnTo>
                    <a:pt x="1072436" y="0"/>
                  </a:lnTo>
                  <a:lnTo>
                    <a:pt x="1090311" y="0"/>
                  </a:lnTo>
                  <a:lnTo>
                    <a:pt x="1110718" y="0"/>
                  </a:lnTo>
                  <a:lnTo>
                    <a:pt x="1112712" y="0"/>
                  </a:lnTo>
                  <a:lnTo>
                    <a:pt x="1116187" y="0"/>
                  </a:lnTo>
                  <a:lnTo>
                    <a:pt x="1139828" y="0"/>
                  </a:lnTo>
                  <a:lnTo>
                    <a:pt x="1140249" y="0"/>
                  </a:lnTo>
                  <a:lnTo>
                    <a:pt x="1145480" y="0"/>
                  </a:lnTo>
                  <a:lnTo>
                    <a:pt x="1152270" y="0"/>
                  </a:lnTo>
                  <a:lnTo>
                    <a:pt x="1154934" y="0"/>
                  </a:lnTo>
                  <a:lnTo>
                    <a:pt x="1167881" y="0"/>
                  </a:lnTo>
                  <a:lnTo>
                    <a:pt x="1175544" y="0"/>
                  </a:lnTo>
                  <a:lnTo>
                    <a:pt x="1184998" y="0"/>
                  </a:lnTo>
                  <a:lnTo>
                    <a:pt x="1197946" y="0"/>
                  </a:lnTo>
                  <a:lnTo>
                    <a:pt x="1200205" y="0"/>
                  </a:lnTo>
                  <a:lnTo>
                    <a:pt x="1220978" y="0"/>
                  </a:lnTo>
                  <a:lnTo>
                    <a:pt x="1238487" y="0"/>
                  </a:lnTo>
                  <a:lnTo>
                    <a:pt x="1243956" y="0"/>
                  </a:lnTo>
                  <a:lnTo>
                    <a:pt x="1251042" y="0"/>
                  </a:lnTo>
                  <a:lnTo>
                    <a:pt x="1257637" y="0"/>
                  </a:lnTo>
                  <a:lnTo>
                    <a:pt x="1271587" y="0"/>
                  </a:lnTo>
                  <a:lnTo>
                    <a:pt x="1273249" y="0"/>
                  </a:lnTo>
                  <a:lnTo>
                    <a:pt x="1280039" y="0"/>
                  </a:lnTo>
                  <a:lnTo>
                    <a:pt x="1282703" y="0"/>
                  </a:lnTo>
                  <a:lnTo>
                    <a:pt x="1286178" y="0"/>
                  </a:lnTo>
                  <a:lnTo>
                    <a:pt x="1295146" y="0"/>
                  </a:lnTo>
                  <a:lnTo>
                    <a:pt x="1301651" y="0"/>
                  </a:lnTo>
                  <a:lnTo>
                    <a:pt x="1302284" y="0"/>
                  </a:lnTo>
                  <a:lnTo>
                    <a:pt x="1303313" y="0"/>
                  </a:lnTo>
                  <a:lnTo>
                    <a:pt x="1312767" y="0"/>
                  </a:lnTo>
                  <a:lnTo>
                    <a:pt x="1316242" y="0"/>
                  </a:lnTo>
                  <a:lnTo>
                    <a:pt x="1321886" y="0"/>
                  </a:lnTo>
                  <a:lnTo>
                    <a:pt x="1324685" y="0"/>
                  </a:lnTo>
                  <a:lnTo>
                    <a:pt x="1325211" y="0"/>
                  </a:lnTo>
                  <a:lnTo>
                    <a:pt x="1332348" y="0"/>
                  </a:lnTo>
                  <a:lnTo>
                    <a:pt x="1332714" y="0"/>
                  </a:lnTo>
                  <a:lnTo>
                    <a:pt x="1333135" y="0"/>
                  </a:lnTo>
                  <a:lnTo>
                    <a:pt x="1348747" y="0"/>
                  </a:lnTo>
                  <a:lnTo>
                    <a:pt x="1354749" y="0"/>
                  </a:lnTo>
                  <a:lnTo>
                    <a:pt x="1378811" y="0"/>
                  </a:lnTo>
                  <a:lnTo>
                    <a:pt x="1383745" y="0"/>
                  </a:lnTo>
                  <a:lnTo>
                    <a:pt x="1385406" y="0"/>
                  </a:lnTo>
                  <a:lnTo>
                    <a:pt x="1399356" y="0"/>
                  </a:lnTo>
                  <a:lnTo>
                    <a:pt x="1400513" y="0"/>
                  </a:lnTo>
                  <a:lnTo>
                    <a:pt x="1413947" y="0"/>
                  </a:lnTo>
                  <a:lnTo>
                    <a:pt x="1414442" y="0"/>
                  </a:lnTo>
                  <a:lnTo>
                    <a:pt x="1422915" y="0"/>
                  </a:lnTo>
                  <a:lnTo>
                    <a:pt x="1426390" y="0"/>
                  </a:lnTo>
                  <a:lnTo>
                    <a:pt x="1429420" y="0"/>
                  </a:lnTo>
                  <a:lnTo>
                    <a:pt x="1430053" y="0"/>
                  </a:lnTo>
                  <a:lnTo>
                    <a:pt x="1430206" y="0"/>
                  </a:lnTo>
                  <a:lnTo>
                    <a:pt x="1430577" y="0"/>
                  </a:lnTo>
                  <a:lnTo>
                    <a:pt x="1436843" y="0"/>
                  </a:lnTo>
                  <a:lnTo>
                    <a:pt x="1444011" y="0"/>
                  </a:lnTo>
                  <a:lnTo>
                    <a:pt x="1449655" y="0"/>
                  </a:lnTo>
                  <a:lnTo>
                    <a:pt x="1452454" y="0"/>
                  </a:lnTo>
                  <a:lnTo>
                    <a:pt x="1452980" y="0"/>
                  </a:lnTo>
                  <a:lnTo>
                    <a:pt x="1456455" y="0"/>
                  </a:lnTo>
                  <a:lnTo>
                    <a:pt x="1459664" y="0"/>
                  </a:lnTo>
                  <a:lnTo>
                    <a:pt x="1460117" y="0"/>
                  </a:lnTo>
                  <a:lnTo>
                    <a:pt x="1460483" y="0"/>
                  </a:lnTo>
                  <a:lnTo>
                    <a:pt x="1460904" y="0"/>
                  </a:lnTo>
                  <a:lnTo>
                    <a:pt x="1472926" y="0"/>
                  </a:lnTo>
                  <a:lnTo>
                    <a:pt x="1482518" y="0"/>
                  </a:lnTo>
                  <a:lnTo>
                    <a:pt x="1489729" y="0"/>
                  </a:lnTo>
                  <a:lnTo>
                    <a:pt x="1504116" y="0"/>
                  </a:lnTo>
                  <a:lnTo>
                    <a:pt x="1511514" y="0"/>
                  </a:lnTo>
                  <a:lnTo>
                    <a:pt x="1524740" y="0"/>
                  </a:lnTo>
                  <a:lnTo>
                    <a:pt x="1528282" y="0"/>
                  </a:lnTo>
                  <a:lnTo>
                    <a:pt x="1531757" y="0"/>
                  </a:lnTo>
                  <a:lnTo>
                    <a:pt x="1534181" y="0"/>
                  </a:lnTo>
                  <a:lnTo>
                    <a:pt x="1542211" y="0"/>
                  </a:lnTo>
                  <a:lnTo>
                    <a:pt x="1554159" y="0"/>
                  </a:lnTo>
                  <a:lnTo>
                    <a:pt x="1557318" y="0"/>
                  </a:lnTo>
                  <a:lnTo>
                    <a:pt x="1557975" y="0"/>
                  </a:lnTo>
                  <a:lnTo>
                    <a:pt x="1558346" y="0"/>
                  </a:lnTo>
                  <a:lnTo>
                    <a:pt x="1561822" y="0"/>
                  </a:lnTo>
                  <a:lnTo>
                    <a:pt x="1564612" y="0"/>
                  </a:lnTo>
                  <a:lnTo>
                    <a:pt x="1566857" y="0"/>
                  </a:lnTo>
                  <a:lnTo>
                    <a:pt x="1576919" y="0"/>
                  </a:lnTo>
                  <a:lnTo>
                    <a:pt x="1579719" y="0"/>
                  </a:lnTo>
                  <a:lnTo>
                    <a:pt x="1584224" y="0"/>
                  </a:lnTo>
                  <a:lnTo>
                    <a:pt x="1587382" y="0"/>
                  </a:lnTo>
                  <a:lnTo>
                    <a:pt x="1587433" y="0"/>
                  </a:lnTo>
                  <a:lnTo>
                    <a:pt x="1600695" y="0"/>
                  </a:lnTo>
                  <a:lnTo>
                    <a:pt x="1606834" y="0"/>
                  </a:lnTo>
                  <a:lnTo>
                    <a:pt x="1607256" y="0"/>
                  </a:lnTo>
                  <a:lnTo>
                    <a:pt x="1608325" y="0"/>
                  </a:lnTo>
                  <a:lnTo>
                    <a:pt x="1609783" y="0"/>
                  </a:lnTo>
                  <a:lnTo>
                    <a:pt x="1617498" y="0"/>
                  </a:lnTo>
                  <a:lnTo>
                    <a:pt x="1631885" y="0"/>
                  </a:lnTo>
                  <a:lnTo>
                    <a:pt x="1636899" y="0"/>
                  </a:lnTo>
                  <a:lnTo>
                    <a:pt x="1637320" y="0"/>
                  </a:lnTo>
                  <a:lnTo>
                    <a:pt x="1637445" y="0"/>
                  </a:lnTo>
                  <a:lnTo>
                    <a:pt x="1652509" y="0"/>
                  </a:lnTo>
                  <a:lnTo>
                    <a:pt x="1659526" y="0"/>
                  </a:lnTo>
                  <a:lnTo>
                    <a:pt x="1661950" y="0"/>
                  </a:lnTo>
                  <a:lnTo>
                    <a:pt x="1664952" y="0"/>
                  </a:lnTo>
                  <a:lnTo>
                    <a:pt x="1667212" y="0"/>
                  </a:lnTo>
                  <a:lnTo>
                    <a:pt x="1685087" y="0"/>
                  </a:lnTo>
                  <a:lnTo>
                    <a:pt x="1689591" y="0"/>
                  </a:lnTo>
                  <a:lnTo>
                    <a:pt x="1694626" y="0"/>
                  </a:lnTo>
                  <a:lnTo>
                    <a:pt x="1697276" y="0"/>
                  </a:lnTo>
                  <a:lnTo>
                    <a:pt x="1698000" y="0"/>
                  </a:lnTo>
                  <a:lnTo>
                    <a:pt x="1704688" y="0"/>
                  </a:lnTo>
                  <a:lnTo>
                    <a:pt x="1707488" y="0"/>
                  </a:lnTo>
                  <a:lnTo>
                    <a:pt x="1710963" y="0"/>
                  </a:lnTo>
                  <a:lnTo>
                    <a:pt x="1715151" y="0"/>
                  </a:lnTo>
                  <a:lnTo>
                    <a:pt x="1721928" y="0"/>
                  </a:lnTo>
                  <a:lnTo>
                    <a:pt x="1734603" y="0"/>
                  </a:lnTo>
                  <a:lnTo>
                    <a:pt x="1735025" y="0"/>
                  </a:lnTo>
                  <a:lnTo>
                    <a:pt x="1735558" y="0"/>
                  </a:lnTo>
                  <a:lnTo>
                    <a:pt x="1736094" y="0"/>
                  </a:lnTo>
                  <a:lnTo>
                    <a:pt x="1737552" y="0"/>
                  </a:lnTo>
                  <a:lnTo>
                    <a:pt x="1741027" y="0"/>
                  </a:lnTo>
                  <a:lnTo>
                    <a:pt x="1747046" y="0"/>
                  </a:lnTo>
                  <a:lnTo>
                    <a:pt x="1748537" y="0"/>
                  </a:lnTo>
                  <a:lnTo>
                    <a:pt x="1753052" y="0"/>
                  </a:lnTo>
                  <a:lnTo>
                    <a:pt x="1757499" y="0"/>
                  </a:lnTo>
                  <a:lnTo>
                    <a:pt x="1764668" y="0"/>
                  </a:lnTo>
                  <a:lnTo>
                    <a:pt x="1765089" y="0"/>
                  </a:lnTo>
                  <a:lnTo>
                    <a:pt x="1765214" y="0"/>
                  </a:lnTo>
                  <a:lnTo>
                    <a:pt x="1770320" y="0"/>
                  </a:lnTo>
                  <a:lnTo>
                    <a:pt x="1777110" y="0"/>
                  </a:lnTo>
                  <a:lnTo>
                    <a:pt x="1779774" y="0"/>
                  </a:lnTo>
                  <a:lnTo>
                    <a:pt x="1792721" y="0"/>
                  </a:lnTo>
                  <a:lnTo>
                    <a:pt x="1794981" y="0"/>
                  </a:lnTo>
                  <a:lnTo>
                    <a:pt x="1825045" y="0"/>
                  </a:lnTo>
                  <a:lnTo>
                    <a:pt x="1825769" y="0"/>
                  </a:lnTo>
                  <a:lnTo>
                    <a:pt x="1838732" y="0"/>
                  </a:lnTo>
                  <a:lnTo>
                    <a:pt x="1845818" y="0"/>
                  </a:lnTo>
                  <a:lnTo>
                    <a:pt x="1849697" y="0"/>
                  </a:lnTo>
                  <a:lnTo>
                    <a:pt x="1852412" y="0"/>
                  </a:lnTo>
                  <a:lnTo>
                    <a:pt x="1853903" y="0"/>
                  </a:lnTo>
                  <a:lnTo>
                    <a:pt x="1863327" y="0"/>
                  </a:lnTo>
                  <a:lnTo>
                    <a:pt x="1868796" y="0"/>
                  </a:lnTo>
                  <a:lnTo>
                    <a:pt x="1874815" y="0"/>
                  </a:lnTo>
                  <a:lnTo>
                    <a:pt x="1876306" y="0"/>
                  </a:lnTo>
                  <a:lnTo>
                    <a:pt x="1880821" y="0"/>
                  </a:lnTo>
                  <a:lnTo>
                    <a:pt x="1882477" y="0"/>
                  </a:lnTo>
                  <a:lnTo>
                    <a:pt x="1883936" y="0"/>
                  </a:lnTo>
                  <a:lnTo>
                    <a:pt x="1885268" y="0"/>
                  </a:lnTo>
                  <a:lnTo>
                    <a:pt x="1896427" y="0"/>
                  </a:lnTo>
                  <a:lnTo>
                    <a:pt x="1898089" y="0"/>
                  </a:lnTo>
                  <a:lnTo>
                    <a:pt x="1904879" y="0"/>
                  </a:lnTo>
                  <a:lnTo>
                    <a:pt x="1907543" y="0"/>
                  </a:lnTo>
                  <a:lnTo>
                    <a:pt x="1911018" y="0"/>
                  </a:lnTo>
                  <a:lnTo>
                    <a:pt x="1919986" y="0"/>
                  </a:lnTo>
                  <a:lnTo>
                    <a:pt x="1927124" y="0"/>
                  </a:lnTo>
                  <a:lnTo>
                    <a:pt x="1927489" y="0"/>
                  </a:lnTo>
                  <a:lnTo>
                    <a:pt x="1927911" y="0"/>
                  </a:lnTo>
                  <a:lnTo>
                    <a:pt x="1929402" y="0"/>
                  </a:lnTo>
                  <a:lnTo>
                    <a:pt x="1946726" y="0"/>
                  </a:lnTo>
                  <a:lnTo>
                    <a:pt x="1949525" y="0"/>
                  </a:lnTo>
                  <a:lnTo>
                    <a:pt x="1957554" y="0"/>
                  </a:lnTo>
                  <a:lnTo>
                    <a:pt x="1957975" y="0"/>
                  </a:lnTo>
                  <a:lnTo>
                    <a:pt x="1973587" y="0"/>
                  </a:lnTo>
                  <a:lnTo>
                    <a:pt x="1978520" y="0"/>
                  </a:lnTo>
                  <a:lnTo>
                    <a:pt x="1980012" y="0"/>
                  </a:lnTo>
                  <a:lnTo>
                    <a:pt x="1980181" y="0"/>
                  </a:lnTo>
                  <a:lnTo>
                    <a:pt x="1981672" y="0"/>
                  </a:lnTo>
                  <a:lnTo>
                    <a:pt x="2008585" y="0"/>
                  </a:lnTo>
                  <a:lnTo>
                    <a:pt x="2009218" y="0"/>
                  </a:lnTo>
                  <a:lnTo>
                    <a:pt x="2010246" y="0"/>
                  </a:lnTo>
                  <a:lnTo>
                    <a:pt x="2010709" y="0"/>
                  </a:lnTo>
                  <a:lnTo>
                    <a:pt x="2011705" y="0"/>
                  </a:lnTo>
                  <a:lnTo>
                    <a:pt x="2024147" y="0"/>
                  </a:lnTo>
                  <a:lnTo>
                    <a:pt x="2024196" y="0"/>
                  </a:lnTo>
                  <a:lnTo>
                    <a:pt x="2024981" y="0"/>
                  </a:lnTo>
                  <a:lnTo>
                    <a:pt x="2025353" y="0"/>
                  </a:lnTo>
                  <a:lnTo>
                    <a:pt x="2026473" y="0"/>
                  </a:lnTo>
                  <a:lnTo>
                    <a:pt x="2031619" y="0"/>
                  </a:lnTo>
                  <a:lnTo>
                    <a:pt x="2033110" y="0"/>
                  </a:lnTo>
                  <a:lnTo>
                    <a:pt x="2038787" y="0"/>
                  </a:lnTo>
                  <a:lnTo>
                    <a:pt x="2039282" y="0"/>
                  </a:lnTo>
                  <a:lnTo>
                    <a:pt x="2047755" y="0"/>
                  </a:lnTo>
                  <a:lnTo>
                    <a:pt x="2051230" y="0"/>
                  </a:lnTo>
                  <a:lnTo>
                    <a:pt x="2054893" y="0"/>
                  </a:lnTo>
                  <a:lnTo>
                    <a:pt x="2055046" y="0"/>
                  </a:lnTo>
                  <a:lnTo>
                    <a:pt x="2055258" y="0"/>
                  </a:lnTo>
                  <a:lnTo>
                    <a:pt x="2055680" y="0"/>
                  </a:lnTo>
                  <a:lnTo>
                    <a:pt x="2057171" y="0"/>
                  </a:lnTo>
                  <a:lnTo>
                    <a:pt x="2061683" y="0"/>
                  </a:lnTo>
                  <a:lnTo>
                    <a:pt x="2067702" y="0"/>
                  </a:lnTo>
                  <a:lnTo>
                    <a:pt x="2074495" y="0"/>
                  </a:lnTo>
                  <a:lnTo>
                    <a:pt x="2077294" y="0"/>
                  </a:lnTo>
                  <a:lnTo>
                    <a:pt x="2084504" y="0"/>
                  </a:lnTo>
                  <a:lnTo>
                    <a:pt x="2085323" y="0"/>
                  </a:lnTo>
                  <a:lnTo>
                    <a:pt x="2085744" y="0"/>
                  </a:lnTo>
                  <a:lnTo>
                    <a:pt x="2097766" y="0"/>
                  </a:lnTo>
                  <a:lnTo>
                    <a:pt x="2106289" y="0"/>
                  </a:lnTo>
                  <a:lnTo>
                    <a:pt x="2107781" y="0"/>
                  </a:lnTo>
                  <a:lnTo>
                    <a:pt x="2128956" y="0"/>
                  </a:lnTo>
                  <a:lnTo>
                    <a:pt x="2129514" y="0"/>
                  </a:lnTo>
                  <a:lnTo>
                    <a:pt x="2136354" y="0"/>
                  </a:lnTo>
                  <a:lnTo>
                    <a:pt x="2136987" y="0"/>
                  </a:lnTo>
                  <a:lnTo>
                    <a:pt x="2138478" y="0"/>
                  </a:lnTo>
                  <a:lnTo>
                    <a:pt x="2151916" y="0"/>
                  </a:lnTo>
                  <a:lnTo>
                    <a:pt x="2152750" y="0"/>
                  </a:lnTo>
                  <a:lnTo>
                    <a:pt x="2153122" y="0"/>
                  </a:lnTo>
                  <a:lnTo>
                    <a:pt x="2154242" y="0"/>
                  </a:lnTo>
                  <a:lnTo>
                    <a:pt x="2156597" y="0"/>
                  </a:lnTo>
                  <a:lnTo>
                    <a:pt x="2159388" y="0"/>
                  </a:lnTo>
                  <a:lnTo>
                    <a:pt x="2160879" y="0"/>
                  </a:lnTo>
                  <a:lnTo>
                    <a:pt x="2161633" y="0"/>
                  </a:lnTo>
                  <a:lnTo>
                    <a:pt x="2167051" y="0"/>
                  </a:lnTo>
                  <a:lnTo>
                    <a:pt x="2178999" y="0"/>
                  </a:lnTo>
                  <a:lnTo>
                    <a:pt x="2182158" y="0"/>
                  </a:lnTo>
                  <a:lnTo>
                    <a:pt x="2182815" y="0"/>
                  </a:lnTo>
                  <a:lnTo>
                    <a:pt x="2188666" y="0"/>
                  </a:lnTo>
                  <a:lnTo>
                    <a:pt x="2189452" y="0"/>
                  </a:lnTo>
                  <a:lnTo>
                    <a:pt x="2191697" y="0"/>
                  </a:lnTo>
                  <a:lnTo>
                    <a:pt x="2195471" y="0"/>
                  </a:lnTo>
                  <a:lnTo>
                    <a:pt x="2201759" y="0"/>
                  </a:lnTo>
                  <a:lnTo>
                    <a:pt x="2203100" y="0"/>
                  </a:lnTo>
                  <a:lnTo>
                    <a:pt x="2204559" y="0"/>
                  </a:lnTo>
                  <a:lnTo>
                    <a:pt x="2204591" y="0"/>
                  </a:lnTo>
                  <a:lnTo>
                    <a:pt x="2212273" y="0"/>
                  </a:lnTo>
                  <a:lnTo>
                    <a:pt x="2225535" y="0"/>
                  </a:lnTo>
                  <a:lnTo>
                    <a:pt x="2231674" y="0"/>
                  </a:lnTo>
                  <a:lnTo>
                    <a:pt x="2232096" y="0"/>
                  </a:lnTo>
                  <a:lnTo>
                    <a:pt x="2232220" y="0"/>
                  </a:lnTo>
                  <a:lnTo>
                    <a:pt x="2233118" y="0"/>
                  </a:lnTo>
                  <a:lnTo>
                    <a:pt x="2233165" y="0"/>
                  </a:lnTo>
                  <a:lnTo>
                    <a:pt x="2256725" y="0"/>
                  </a:lnTo>
                  <a:lnTo>
                    <a:pt x="2257283" y="0"/>
                  </a:lnTo>
                  <a:lnTo>
                    <a:pt x="2262285" y="0"/>
                  </a:lnTo>
                  <a:lnTo>
                    <a:pt x="2284366" y="0"/>
                  </a:lnTo>
                  <a:lnTo>
                    <a:pt x="2289402" y="0"/>
                  </a:lnTo>
                  <a:lnTo>
                    <a:pt x="2292052" y="0"/>
                  </a:lnTo>
                  <a:lnTo>
                    <a:pt x="2299271" y="0"/>
                  </a:lnTo>
                  <a:lnTo>
                    <a:pt x="2308721" y="0"/>
                  </a:lnTo>
                  <a:lnTo>
                    <a:pt x="2309927" y="0"/>
                  </a:lnTo>
                  <a:lnTo>
                    <a:pt x="2316435" y="0"/>
                  </a:lnTo>
                  <a:lnTo>
                    <a:pt x="2316703" y="0"/>
                  </a:lnTo>
                  <a:lnTo>
                    <a:pt x="2319466" y="0"/>
                  </a:lnTo>
                  <a:lnTo>
                    <a:pt x="2322840" y="0"/>
                  </a:lnTo>
                  <a:lnTo>
                    <a:pt x="2329528" y="0"/>
                  </a:lnTo>
                  <a:lnTo>
                    <a:pt x="2330869" y="0"/>
                  </a:lnTo>
                  <a:lnTo>
                    <a:pt x="2332328" y="0"/>
                  </a:lnTo>
                  <a:lnTo>
                    <a:pt x="2332360" y="0"/>
                  </a:lnTo>
                  <a:lnTo>
                    <a:pt x="2335803" y="0"/>
                  </a:lnTo>
                  <a:lnTo>
                    <a:pt x="2343312" y="0"/>
                  </a:lnTo>
                  <a:lnTo>
                    <a:pt x="2344804" y="0"/>
                  </a:lnTo>
                  <a:lnTo>
                    <a:pt x="2346768" y="0"/>
                  </a:lnTo>
                  <a:lnTo>
                    <a:pt x="2347827" y="0"/>
                  </a:lnTo>
                  <a:lnTo>
                    <a:pt x="2352274" y="0"/>
                  </a:lnTo>
                  <a:lnTo>
                    <a:pt x="2359443" y="0"/>
                  </a:lnTo>
                  <a:lnTo>
                    <a:pt x="2359865" y="0"/>
                  </a:lnTo>
                  <a:lnTo>
                    <a:pt x="2359989" y="0"/>
                  </a:lnTo>
                  <a:lnTo>
                    <a:pt x="2360887" y="0"/>
                  </a:lnTo>
                  <a:lnTo>
                    <a:pt x="2360934" y="0"/>
                  </a:lnTo>
                  <a:lnTo>
                    <a:pt x="2371886" y="0"/>
                  </a:lnTo>
                  <a:lnTo>
                    <a:pt x="2373377" y="0"/>
                  </a:lnTo>
                  <a:lnTo>
                    <a:pt x="2377892" y="0"/>
                  </a:lnTo>
                  <a:cubicBezTo>
                    <a:pt x="2382339" y="0"/>
                    <a:pt x="2382339" y="0"/>
                    <a:pt x="2382339" y="0"/>
                  </a:cubicBezTo>
                  <a:lnTo>
                    <a:pt x="2390054" y="0"/>
                  </a:lnTo>
                  <a:lnTo>
                    <a:pt x="2419821" y="0"/>
                  </a:lnTo>
                  <a:lnTo>
                    <a:pt x="2427040" y="0"/>
                  </a:lnTo>
                  <a:lnTo>
                    <a:pt x="2436490" y="0"/>
                  </a:lnTo>
                  <a:lnTo>
                    <a:pt x="2444472" y="0"/>
                  </a:lnTo>
                  <a:lnTo>
                    <a:pt x="2448678" y="0"/>
                  </a:lnTo>
                  <a:lnTo>
                    <a:pt x="2450171" y="0"/>
                  </a:lnTo>
                  <a:lnTo>
                    <a:pt x="2450609" y="0"/>
                  </a:lnTo>
                  <a:lnTo>
                    <a:pt x="2463572" y="0"/>
                  </a:lnTo>
                  <a:lnTo>
                    <a:pt x="2471081" y="0"/>
                  </a:lnTo>
                  <a:lnTo>
                    <a:pt x="2472573" y="0"/>
                  </a:lnTo>
                  <a:lnTo>
                    <a:pt x="2474537" y="0"/>
                  </a:lnTo>
                  <a:lnTo>
                    <a:pt x="2475596" y="0"/>
                  </a:lnTo>
                  <a:lnTo>
                    <a:pt x="2477252" y="0"/>
                  </a:lnTo>
                  <a:lnTo>
                    <a:pt x="2478712" y="0"/>
                  </a:lnTo>
                  <a:lnTo>
                    <a:pt x="2478743" y="0"/>
                  </a:lnTo>
                  <a:lnTo>
                    <a:pt x="2480043" y="0"/>
                  </a:lnTo>
                  <a:lnTo>
                    <a:pt x="2499655" y="0"/>
                  </a:lnTo>
                  <a:lnTo>
                    <a:pt x="2501146" y="0"/>
                  </a:lnTo>
                  <a:lnTo>
                    <a:pt x="2505661" y="0"/>
                  </a:lnTo>
                  <a:lnTo>
                    <a:pt x="2508776" y="0"/>
                  </a:lnTo>
                  <a:lnTo>
                    <a:pt x="2510108" y="0"/>
                  </a:lnTo>
                  <a:lnTo>
                    <a:pt x="2524178" y="0"/>
                  </a:lnTo>
                  <a:lnTo>
                    <a:pt x="2525248" y="0"/>
                  </a:lnTo>
                  <a:lnTo>
                    <a:pt x="2525669" y="0"/>
                  </a:lnTo>
                  <a:lnTo>
                    <a:pt x="2552329" y="0"/>
                  </a:lnTo>
                  <a:lnTo>
                    <a:pt x="2552751" y="0"/>
                  </a:lnTo>
                  <a:lnTo>
                    <a:pt x="2554242" y="0"/>
                  </a:lnTo>
                  <a:lnTo>
                    <a:pt x="2574787" y="0"/>
                  </a:lnTo>
                  <a:lnTo>
                    <a:pt x="2576279" y="0"/>
                  </a:lnTo>
                  <a:lnTo>
                    <a:pt x="2576447" y="0"/>
                  </a:lnTo>
                  <a:lnTo>
                    <a:pt x="2577940" y="0"/>
                  </a:lnTo>
                  <a:lnTo>
                    <a:pt x="2603360" y="0"/>
                  </a:lnTo>
                  <a:lnTo>
                    <a:pt x="2604852" y="0"/>
                  </a:lnTo>
                  <a:lnTo>
                    <a:pt x="2605021" y="0"/>
                  </a:lnTo>
                  <a:lnTo>
                    <a:pt x="2605484" y="0"/>
                  </a:lnTo>
                  <a:lnTo>
                    <a:pt x="2606481" y="0"/>
                  </a:lnTo>
                  <a:lnTo>
                    <a:pt x="2606512" y="0"/>
                  </a:lnTo>
                  <a:lnTo>
                    <a:pt x="2606976" y="0"/>
                  </a:lnTo>
                  <a:lnTo>
                    <a:pt x="2618923" y="0"/>
                  </a:lnTo>
                  <a:lnTo>
                    <a:pt x="2621248" y="0"/>
                  </a:lnTo>
                  <a:lnTo>
                    <a:pt x="2622740" y="0"/>
                  </a:lnTo>
                  <a:lnTo>
                    <a:pt x="2627885" y="0"/>
                  </a:lnTo>
                  <a:lnTo>
                    <a:pt x="2629377" y="0"/>
                  </a:lnTo>
                  <a:lnTo>
                    <a:pt x="2634058" y="0"/>
                  </a:lnTo>
                  <a:lnTo>
                    <a:pt x="2635549" y="0"/>
                  </a:lnTo>
                  <a:lnTo>
                    <a:pt x="2636545" y="0"/>
                  </a:lnTo>
                  <a:lnTo>
                    <a:pt x="2648987" y="0"/>
                  </a:lnTo>
                  <a:lnTo>
                    <a:pt x="2649821" y="0"/>
                  </a:lnTo>
                  <a:lnTo>
                    <a:pt x="2651313" y="0"/>
                  </a:lnTo>
                  <a:lnTo>
                    <a:pt x="2651947" y="0"/>
                  </a:lnTo>
                  <a:lnTo>
                    <a:pt x="2653017" y="0"/>
                  </a:lnTo>
                  <a:lnTo>
                    <a:pt x="2653438" y="0"/>
                  </a:lnTo>
                  <a:lnTo>
                    <a:pt x="2656459" y="0"/>
                  </a:lnTo>
                  <a:lnTo>
                    <a:pt x="2657950" y="0"/>
                  </a:lnTo>
                  <a:lnTo>
                    <a:pt x="2665460" y="0"/>
                  </a:lnTo>
                  <a:lnTo>
                    <a:pt x="2680098" y="0"/>
                  </a:lnTo>
                  <a:lnTo>
                    <a:pt x="2680520" y="0"/>
                  </a:lnTo>
                  <a:lnTo>
                    <a:pt x="2682011" y="0"/>
                  </a:lnTo>
                  <a:lnTo>
                    <a:pt x="2692542" y="0"/>
                  </a:lnTo>
                  <a:lnTo>
                    <a:pt x="2702556" y="0"/>
                  </a:lnTo>
                  <a:lnTo>
                    <a:pt x="2704048" y="0"/>
                  </a:lnTo>
                  <a:lnTo>
                    <a:pt x="2724289" y="0"/>
                  </a:lnTo>
                  <a:lnTo>
                    <a:pt x="2731129" y="0"/>
                  </a:lnTo>
                  <a:lnTo>
                    <a:pt x="2732621" y="0"/>
                  </a:lnTo>
                  <a:lnTo>
                    <a:pt x="2733253" y="0"/>
                  </a:lnTo>
                  <a:lnTo>
                    <a:pt x="2734745" y="0"/>
                  </a:lnTo>
                  <a:lnTo>
                    <a:pt x="2746692" y="0"/>
                  </a:lnTo>
                  <a:lnTo>
                    <a:pt x="2749017" y="0"/>
                  </a:lnTo>
                  <a:lnTo>
                    <a:pt x="2750509" y="0"/>
                  </a:lnTo>
                  <a:lnTo>
                    <a:pt x="2754354" y="0"/>
                  </a:lnTo>
                  <a:lnTo>
                    <a:pt x="2755654" y="0"/>
                  </a:lnTo>
                  <a:lnTo>
                    <a:pt x="2757146" y="0"/>
                  </a:lnTo>
                  <a:lnTo>
                    <a:pt x="2761827" y="0"/>
                  </a:lnTo>
                  <a:lnTo>
                    <a:pt x="2763318" y="0"/>
                  </a:lnTo>
                  <a:lnTo>
                    <a:pt x="2776756" y="0"/>
                  </a:lnTo>
                  <a:lnTo>
                    <a:pt x="2777590" y="0"/>
                  </a:lnTo>
                  <a:lnTo>
                    <a:pt x="2779082" y="0"/>
                  </a:lnTo>
                  <a:lnTo>
                    <a:pt x="2783442" y="0"/>
                  </a:lnTo>
                  <a:lnTo>
                    <a:pt x="2784228" y="0"/>
                  </a:lnTo>
                  <a:lnTo>
                    <a:pt x="2785719" y="0"/>
                  </a:lnTo>
                  <a:lnTo>
                    <a:pt x="2786473" y="0"/>
                  </a:lnTo>
                  <a:lnTo>
                    <a:pt x="2793229" y="0"/>
                  </a:lnTo>
                  <a:lnTo>
                    <a:pt x="2799367" y="0"/>
                  </a:lnTo>
                  <a:lnTo>
                    <a:pt x="2813506" y="0"/>
                  </a:lnTo>
                  <a:lnTo>
                    <a:pt x="2820311" y="0"/>
                  </a:lnTo>
                  <a:lnTo>
                    <a:pt x="2827893" y="0"/>
                  </a:lnTo>
                  <a:lnTo>
                    <a:pt x="2827940" y="0"/>
                  </a:lnTo>
                  <a:lnTo>
                    <a:pt x="2829431" y="0"/>
                  </a:lnTo>
                  <a:lnTo>
                    <a:pt x="2829978" y="0"/>
                  </a:lnTo>
                  <a:lnTo>
                    <a:pt x="2852058" y="0"/>
                  </a:lnTo>
                  <a:lnTo>
                    <a:pt x="2857060" y="0"/>
                  </a:lnTo>
                  <a:lnTo>
                    <a:pt x="2857958" y="0"/>
                  </a:lnTo>
                  <a:lnTo>
                    <a:pt x="2871601" y="0"/>
                  </a:lnTo>
                  <a:lnTo>
                    <a:pt x="2882123" y="0"/>
                  </a:lnTo>
                  <a:lnTo>
                    <a:pt x="2894046" y="0"/>
                  </a:lnTo>
                  <a:lnTo>
                    <a:pt x="2903496" y="0"/>
                  </a:lnTo>
                  <a:lnTo>
                    <a:pt x="2911211" y="0"/>
                  </a:lnTo>
                  <a:lnTo>
                    <a:pt x="2914242" y="0"/>
                  </a:lnTo>
                  <a:lnTo>
                    <a:pt x="2914461" y="0"/>
                  </a:lnTo>
                  <a:lnTo>
                    <a:pt x="2924111" y="0"/>
                  </a:lnTo>
                  <a:lnTo>
                    <a:pt x="2927136" y="0"/>
                  </a:lnTo>
                  <a:lnTo>
                    <a:pt x="2933561" y="0"/>
                  </a:lnTo>
                  <a:lnTo>
                    <a:pt x="2939580" y="0"/>
                  </a:lnTo>
                  <a:lnTo>
                    <a:pt x="2941275" y="0"/>
                  </a:lnTo>
                  <a:lnTo>
                    <a:pt x="2941543" y="0"/>
                  </a:lnTo>
                  <a:lnTo>
                    <a:pt x="2945586" y="0"/>
                  </a:lnTo>
                  <a:lnTo>
                    <a:pt x="2950032" y="0"/>
                  </a:lnTo>
                  <a:lnTo>
                    <a:pt x="2955662" y="0"/>
                  </a:lnTo>
                  <a:lnTo>
                    <a:pt x="2955709" y="0"/>
                  </a:lnTo>
                  <a:lnTo>
                    <a:pt x="2957200" y="0"/>
                  </a:lnTo>
                  <a:lnTo>
                    <a:pt x="2957747" y="0"/>
                  </a:lnTo>
                  <a:lnTo>
                    <a:pt x="2968152" y="0"/>
                  </a:lnTo>
                  <a:lnTo>
                    <a:pt x="2969644" y="0"/>
                  </a:lnTo>
                  <a:lnTo>
                    <a:pt x="2972667" y="0"/>
                  </a:lnTo>
                  <a:lnTo>
                    <a:pt x="2977114" y="0"/>
                  </a:lnTo>
                  <a:lnTo>
                    <a:pt x="2984829" y="0"/>
                  </a:lnTo>
                  <a:lnTo>
                    <a:pt x="2985727" y="0"/>
                  </a:lnTo>
                  <a:lnTo>
                    <a:pt x="2999370" y="0"/>
                  </a:lnTo>
                  <a:lnTo>
                    <a:pt x="3021815" y="0"/>
                  </a:lnTo>
                  <a:lnTo>
                    <a:pt x="3031265" y="0"/>
                  </a:lnTo>
                  <a:lnTo>
                    <a:pt x="3042230" y="0"/>
                  </a:lnTo>
                  <a:lnTo>
                    <a:pt x="3044946" y="0"/>
                  </a:lnTo>
                  <a:lnTo>
                    <a:pt x="3051880" y="0"/>
                  </a:lnTo>
                  <a:lnTo>
                    <a:pt x="3061330" y="0"/>
                  </a:lnTo>
                  <a:lnTo>
                    <a:pt x="3067349" y="0"/>
                  </a:lnTo>
                  <a:lnTo>
                    <a:pt x="3069312" y="0"/>
                  </a:lnTo>
                  <a:lnTo>
                    <a:pt x="3073355" y="0"/>
                  </a:lnTo>
                  <a:lnTo>
                    <a:pt x="3073518" y="0"/>
                  </a:lnTo>
                  <a:lnTo>
                    <a:pt x="3075011" y="0"/>
                  </a:lnTo>
                  <a:lnTo>
                    <a:pt x="3077801" y="0"/>
                  </a:lnTo>
                  <a:lnTo>
                    <a:pt x="3095921" y="0"/>
                  </a:lnTo>
                  <a:lnTo>
                    <a:pt x="3097413" y="0"/>
                  </a:lnTo>
                  <a:lnTo>
                    <a:pt x="3100436" y="0"/>
                  </a:lnTo>
                  <a:lnTo>
                    <a:pt x="3103552" y="0"/>
                  </a:lnTo>
                  <a:lnTo>
                    <a:pt x="3104883" y="0"/>
                  </a:lnTo>
                  <a:lnTo>
                    <a:pt x="3120023" y="0"/>
                  </a:lnTo>
                  <a:lnTo>
                    <a:pt x="3120445" y="0"/>
                  </a:lnTo>
                  <a:lnTo>
                    <a:pt x="3149018" y="0"/>
                  </a:lnTo>
                  <a:lnTo>
                    <a:pt x="3150088" y="0"/>
                  </a:lnTo>
                  <a:lnTo>
                    <a:pt x="3150509" y="0"/>
                  </a:lnTo>
                  <a:lnTo>
                    <a:pt x="3171054" y="0"/>
                  </a:lnTo>
                  <a:lnTo>
                    <a:pt x="3172715" y="0"/>
                  </a:lnTo>
                  <a:lnTo>
                    <a:pt x="3199627" y="0"/>
                  </a:lnTo>
                  <a:lnTo>
                    <a:pt x="3201119" y="0"/>
                  </a:lnTo>
                  <a:lnTo>
                    <a:pt x="3201287" y="0"/>
                  </a:lnTo>
                  <a:lnTo>
                    <a:pt x="3201751" y="0"/>
                  </a:lnTo>
                  <a:lnTo>
                    <a:pt x="3202780" y="0"/>
                  </a:lnTo>
                  <a:lnTo>
                    <a:pt x="3217515" y="0"/>
                  </a:lnTo>
                  <a:lnTo>
                    <a:pt x="3224152" y="0"/>
                  </a:lnTo>
                  <a:lnTo>
                    <a:pt x="3230324" y="0"/>
                  </a:lnTo>
                  <a:lnTo>
                    <a:pt x="3231321" y="0"/>
                  </a:lnTo>
                  <a:lnTo>
                    <a:pt x="3231816" y="0"/>
                  </a:lnTo>
                  <a:lnTo>
                    <a:pt x="3243763" y="0"/>
                  </a:lnTo>
                  <a:lnTo>
                    <a:pt x="3246088" y="0"/>
                  </a:lnTo>
                  <a:lnTo>
                    <a:pt x="3247580" y="0"/>
                  </a:lnTo>
                  <a:lnTo>
                    <a:pt x="3247792" y="0"/>
                  </a:lnTo>
                  <a:lnTo>
                    <a:pt x="3248214" y="0"/>
                  </a:lnTo>
                  <a:lnTo>
                    <a:pt x="3252725" y="0"/>
                  </a:lnTo>
                  <a:lnTo>
                    <a:pt x="3254217" y="0"/>
                  </a:lnTo>
                  <a:lnTo>
                    <a:pt x="3260235" y="0"/>
                  </a:lnTo>
                  <a:lnTo>
                    <a:pt x="3276787" y="0"/>
                  </a:lnTo>
                  <a:lnTo>
                    <a:pt x="3277857" y="0"/>
                  </a:lnTo>
                  <a:lnTo>
                    <a:pt x="3278278" y="0"/>
                  </a:lnTo>
                  <a:lnTo>
                    <a:pt x="3290300" y="0"/>
                  </a:lnTo>
                  <a:lnTo>
                    <a:pt x="3298823" y="0"/>
                  </a:lnTo>
                  <a:lnTo>
                    <a:pt x="3327396" y="0"/>
                  </a:lnTo>
                  <a:lnTo>
                    <a:pt x="3328888" y="0"/>
                  </a:lnTo>
                  <a:lnTo>
                    <a:pt x="3329520" y="0"/>
                  </a:lnTo>
                  <a:lnTo>
                    <a:pt x="3345284" y="0"/>
                  </a:lnTo>
                  <a:lnTo>
                    <a:pt x="3349129" y="0"/>
                  </a:lnTo>
                  <a:lnTo>
                    <a:pt x="3351921" y="0"/>
                  </a:lnTo>
                  <a:lnTo>
                    <a:pt x="3358093" y="0"/>
                  </a:lnTo>
                  <a:lnTo>
                    <a:pt x="3359585" y="0"/>
                  </a:lnTo>
                  <a:lnTo>
                    <a:pt x="3371532" y="0"/>
                  </a:lnTo>
                  <a:lnTo>
                    <a:pt x="3373857" y="0"/>
                  </a:lnTo>
                  <a:lnTo>
                    <a:pt x="3375349" y="0"/>
                  </a:lnTo>
                  <a:lnTo>
                    <a:pt x="3380494" y="0"/>
                  </a:lnTo>
                  <a:lnTo>
                    <a:pt x="3381986" y="0"/>
                  </a:lnTo>
                  <a:lnTo>
                    <a:pt x="3388004" y="0"/>
                  </a:lnTo>
                  <a:lnTo>
                    <a:pt x="3408282" y="0"/>
                  </a:lnTo>
                  <a:lnTo>
                    <a:pt x="3418069" y="0"/>
                  </a:lnTo>
                  <a:lnTo>
                    <a:pt x="3424207" y="0"/>
                  </a:lnTo>
                  <a:lnTo>
                    <a:pt x="3424753" y="0"/>
                  </a:lnTo>
                  <a:lnTo>
                    <a:pt x="3452733" y="0"/>
                  </a:lnTo>
                  <a:lnTo>
                    <a:pt x="3454818" y="0"/>
                  </a:lnTo>
                  <a:lnTo>
                    <a:pt x="3476898" y="0"/>
                  </a:lnTo>
                  <a:lnTo>
                    <a:pt x="3496441" y="0"/>
                  </a:lnTo>
                  <a:lnTo>
                    <a:pt x="3509236" y="0"/>
                  </a:lnTo>
                  <a:lnTo>
                    <a:pt x="3518886" y="0"/>
                  </a:lnTo>
                  <a:lnTo>
                    <a:pt x="3528336" y="0"/>
                  </a:lnTo>
                  <a:lnTo>
                    <a:pt x="3536051" y="0"/>
                  </a:lnTo>
                  <a:lnTo>
                    <a:pt x="3539301" y="0"/>
                  </a:lnTo>
                  <a:lnTo>
                    <a:pt x="3540361" y="0"/>
                  </a:lnTo>
                  <a:lnTo>
                    <a:pt x="3544807" y="0"/>
                  </a:lnTo>
                  <a:lnTo>
                    <a:pt x="3551976" y="0"/>
                  </a:lnTo>
                  <a:lnTo>
                    <a:pt x="3552522" y="0"/>
                  </a:lnTo>
                  <a:lnTo>
                    <a:pt x="3564420" y="0"/>
                  </a:lnTo>
                  <a:lnTo>
                    <a:pt x="3570426" y="0"/>
                  </a:lnTo>
                  <a:cubicBezTo>
                    <a:pt x="3574872" y="0"/>
                    <a:pt x="3574872" y="0"/>
                    <a:pt x="3574872" y="0"/>
                  </a:cubicBezTo>
                  <a:lnTo>
                    <a:pt x="3580502" y="0"/>
                  </a:lnTo>
                  <a:lnTo>
                    <a:pt x="3582587" y="0"/>
                  </a:lnTo>
                  <a:lnTo>
                    <a:pt x="3624210" y="0"/>
                  </a:lnTo>
                  <a:lnTo>
                    <a:pt x="3637005" y="0"/>
                  </a:lnTo>
                  <a:lnTo>
                    <a:pt x="3646655" y="0"/>
                  </a:lnTo>
                  <a:lnTo>
                    <a:pt x="3656105" y="0"/>
                  </a:lnTo>
                  <a:lnTo>
                    <a:pt x="3667070" y="0"/>
                  </a:lnTo>
                  <a:lnTo>
                    <a:pt x="3668130" y="0"/>
                  </a:lnTo>
                  <a:lnTo>
                    <a:pt x="3669786" y="0"/>
                  </a:lnTo>
                  <a:lnTo>
                    <a:pt x="3672576" y="0"/>
                  </a:lnTo>
                  <a:lnTo>
                    <a:pt x="3692189" y="0"/>
                  </a:lnTo>
                  <a:lnTo>
                    <a:pt x="3698195" y="0"/>
                  </a:lnTo>
                  <a:lnTo>
                    <a:pt x="3702641" y="0"/>
                  </a:lnTo>
                  <a:lnTo>
                    <a:pt x="3744863" y="0"/>
                  </a:lnTo>
                  <a:lnTo>
                    <a:pt x="3745285" y="0"/>
                  </a:lnTo>
                  <a:lnTo>
                    <a:pt x="3795894" y="0"/>
                  </a:lnTo>
                  <a:lnTo>
                    <a:pt x="3797555" y="0"/>
                  </a:lnTo>
                  <a:lnTo>
                    <a:pt x="3826591" y="0"/>
                  </a:lnTo>
                  <a:lnTo>
                    <a:pt x="3842355" y="0"/>
                  </a:lnTo>
                  <a:lnTo>
                    <a:pt x="3848992" y="0"/>
                  </a:lnTo>
                  <a:lnTo>
                    <a:pt x="3872632" y="0"/>
                  </a:lnTo>
                  <a:lnTo>
                    <a:pt x="3873054" y="0"/>
                  </a:lnTo>
                  <a:lnTo>
                    <a:pt x="3885075" y="0"/>
                  </a:lnTo>
                  <a:lnTo>
                    <a:pt x="3923663" y="0"/>
                  </a:lnTo>
                  <a:lnTo>
                    <a:pt x="3954360" y="0"/>
                  </a:lnTo>
                  <a:lnTo>
                    <a:pt x="3970124" y="0"/>
                  </a:lnTo>
                  <a:lnTo>
                    <a:pt x="3976761" y="0"/>
                  </a:lnTo>
                  <a:lnTo>
                    <a:pt x="4012844" y="0"/>
                  </a:lnTo>
                  <a:lnTo>
                    <a:pt x="4049593" y="0"/>
                  </a:lnTo>
                  <a:cubicBezTo>
                    <a:pt x="4169647" y="0"/>
                    <a:pt x="4169647" y="0"/>
                    <a:pt x="4169647" y="0"/>
                  </a:cubicBezTo>
                  <a:lnTo>
                    <a:pt x="4177362" y="0"/>
                  </a:lnTo>
                  <a:cubicBezTo>
                    <a:pt x="4297416" y="0"/>
                    <a:pt x="4297416" y="0"/>
                    <a:pt x="4297416" y="0"/>
                  </a:cubicBezTo>
                  <a:cubicBezTo>
                    <a:pt x="4327758" y="0"/>
                    <a:pt x="4364168" y="21251"/>
                    <a:pt x="4379339" y="47054"/>
                  </a:cubicBezTo>
                  <a:cubicBezTo>
                    <a:pt x="4591731" y="415146"/>
                    <a:pt x="4591731" y="415146"/>
                    <a:pt x="4591731" y="415146"/>
                  </a:cubicBezTo>
                  <a:cubicBezTo>
                    <a:pt x="4606902" y="440951"/>
                    <a:pt x="4606902" y="483452"/>
                    <a:pt x="4591731" y="509257"/>
                  </a:cubicBezTo>
                  <a:cubicBezTo>
                    <a:pt x="4379339" y="877348"/>
                    <a:pt x="4379339" y="877348"/>
                    <a:pt x="4379339" y="877348"/>
                  </a:cubicBezTo>
                  <a:cubicBezTo>
                    <a:pt x="4364168" y="903151"/>
                    <a:pt x="4327758" y="924402"/>
                    <a:pt x="4297416" y="924402"/>
                  </a:cubicBezTo>
                  <a:lnTo>
                    <a:pt x="4169647" y="924402"/>
                  </a:lnTo>
                  <a:lnTo>
                    <a:pt x="3976761" y="924402"/>
                  </a:lnTo>
                  <a:lnTo>
                    <a:pt x="3872632" y="924402"/>
                  </a:lnTo>
                  <a:lnTo>
                    <a:pt x="3848992" y="924402"/>
                  </a:lnTo>
                  <a:lnTo>
                    <a:pt x="3744863" y="924402"/>
                  </a:lnTo>
                  <a:lnTo>
                    <a:pt x="3702641" y="924402"/>
                  </a:lnTo>
                  <a:lnTo>
                    <a:pt x="3672576" y="924402"/>
                  </a:lnTo>
                  <a:lnTo>
                    <a:pt x="3656105" y="924402"/>
                  </a:lnTo>
                  <a:lnTo>
                    <a:pt x="3574872" y="924402"/>
                  </a:lnTo>
                  <a:lnTo>
                    <a:pt x="3551976" y="924402"/>
                  </a:lnTo>
                  <a:lnTo>
                    <a:pt x="3544807" y="924402"/>
                  </a:lnTo>
                  <a:lnTo>
                    <a:pt x="3528336" y="924402"/>
                  </a:lnTo>
                  <a:lnTo>
                    <a:pt x="3424207" y="924402"/>
                  </a:lnTo>
                  <a:lnTo>
                    <a:pt x="3381986" y="924402"/>
                  </a:lnTo>
                  <a:lnTo>
                    <a:pt x="3380494" y="924402"/>
                  </a:lnTo>
                  <a:lnTo>
                    <a:pt x="3351921" y="924402"/>
                  </a:lnTo>
                  <a:lnTo>
                    <a:pt x="3277857" y="924402"/>
                  </a:lnTo>
                  <a:lnTo>
                    <a:pt x="3254217" y="924402"/>
                  </a:lnTo>
                  <a:lnTo>
                    <a:pt x="3252725" y="924402"/>
                  </a:lnTo>
                  <a:lnTo>
                    <a:pt x="3247792" y="924402"/>
                  </a:lnTo>
                  <a:lnTo>
                    <a:pt x="3231321" y="924402"/>
                  </a:lnTo>
                  <a:lnTo>
                    <a:pt x="3224152" y="924402"/>
                  </a:lnTo>
                  <a:lnTo>
                    <a:pt x="3150088" y="924402"/>
                  </a:lnTo>
                  <a:lnTo>
                    <a:pt x="3120023" y="924402"/>
                  </a:lnTo>
                  <a:lnTo>
                    <a:pt x="3104883" y="924402"/>
                  </a:lnTo>
                  <a:lnTo>
                    <a:pt x="3103552" y="924402"/>
                  </a:lnTo>
                  <a:lnTo>
                    <a:pt x="3077801" y="924402"/>
                  </a:lnTo>
                  <a:lnTo>
                    <a:pt x="3061330" y="924402"/>
                  </a:lnTo>
                  <a:lnTo>
                    <a:pt x="3031265" y="924402"/>
                  </a:lnTo>
                  <a:lnTo>
                    <a:pt x="2977114" y="924402"/>
                  </a:lnTo>
                  <a:lnTo>
                    <a:pt x="2957200" y="924402"/>
                  </a:lnTo>
                  <a:lnTo>
                    <a:pt x="2955709" y="924402"/>
                  </a:lnTo>
                  <a:lnTo>
                    <a:pt x="2950032" y="924402"/>
                  </a:lnTo>
                  <a:lnTo>
                    <a:pt x="2933561" y="924402"/>
                  </a:lnTo>
                  <a:lnTo>
                    <a:pt x="2927136" y="924402"/>
                  </a:lnTo>
                  <a:lnTo>
                    <a:pt x="2903496" y="924402"/>
                  </a:lnTo>
                  <a:lnTo>
                    <a:pt x="2829431" y="924402"/>
                  </a:lnTo>
                  <a:lnTo>
                    <a:pt x="2827940" y="924402"/>
                  </a:lnTo>
                  <a:lnTo>
                    <a:pt x="2799367" y="924402"/>
                  </a:lnTo>
                  <a:lnTo>
                    <a:pt x="2785719" y="924402"/>
                  </a:lnTo>
                  <a:lnTo>
                    <a:pt x="2784228" y="924402"/>
                  </a:lnTo>
                  <a:lnTo>
                    <a:pt x="2757146" y="924402"/>
                  </a:lnTo>
                  <a:lnTo>
                    <a:pt x="2755654" y="924402"/>
                  </a:lnTo>
                  <a:lnTo>
                    <a:pt x="2680098" y="924402"/>
                  </a:lnTo>
                  <a:lnTo>
                    <a:pt x="2657950" y="924402"/>
                  </a:lnTo>
                  <a:lnTo>
                    <a:pt x="2656459" y="924402"/>
                  </a:lnTo>
                  <a:lnTo>
                    <a:pt x="2653017" y="924402"/>
                  </a:lnTo>
                  <a:lnTo>
                    <a:pt x="2636545" y="924402"/>
                  </a:lnTo>
                  <a:lnTo>
                    <a:pt x="2629377" y="924402"/>
                  </a:lnTo>
                  <a:lnTo>
                    <a:pt x="2627885" y="924402"/>
                  </a:lnTo>
                  <a:lnTo>
                    <a:pt x="2606481" y="924402"/>
                  </a:lnTo>
                  <a:lnTo>
                    <a:pt x="2552329" y="924402"/>
                  </a:lnTo>
                  <a:lnTo>
                    <a:pt x="2525248" y="924402"/>
                  </a:lnTo>
                  <a:lnTo>
                    <a:pt x="2510108" y="924402"/>
                  </a:lnTo>
                  <a:lnTo>
                    <a:pt x="2508776" y="924402"/>
                  </a:lnTo>
                  <a:lnTo>
                    <a:pt x="2480043" y="924402"/>
                  </a:lnTo>
                  <a:lnTo>
                    <a:pt x="2478712" y="924402"/>
                  </a:lnTo>
                  <a:lnTo>
                    <a:pt x="2463572" y="924402"/>
                  </a:lnTo>
                  <a:lnTo>
                    <a:pt x="2436490" y="924402"/>
                  </a:lnTo>
                  <a:lnTo>
                    <a:pt x="2382339" y="924402"/>
                  </a:lnTo>
                  <a:lnTo>
                    <a:pt x="2360934" y="924402"/>
                  </a:lnTo>
                  <a:lnTo>
                    <a:pt x="2359443" y="924402"/>
                  </a:lnTo>
                  <a:lnTo>
                    <a:pt x="2352274" y="924402"/>
                  </a:lnTo>
                  <a:lnTo>
                    <a:pt x="2335803" y="924402"/>
                  </a:lnTo>
                  <a:lnTo>
                    <a:pt x="2332360" y="924402"/>
                  </a:lnTo>
                  <a:lnTo>
                    <a:pt x="2332328" y="924402"/>
                  </a:lnTo>
                  <a:lnTo>
                    <a:pt x="2330869" y="924402"/>
                  </a:lnTo>
                  <a:lnTo>
                    <a:pt x="2308721" y="924402"/>
                  </a:lnTo>
                  <a:lnTo>
                    <a:pt x="2233165" y="924402"/>
                  </a:lnTo>
                  <a:lnTo>
                    <a:pt x="2231674" y="924402"/>
                  </a:lnTo>
                  <a:lnTo>
                    <a:pt x="2204591" y="924402"/>
                  </a:lnTo>
                  <a:lnTo>
                    <a:pt x="2204559" y="924402"/>
                  </a:lnTo>
                  <a:lnTo>
                    <a:pt x="2203100" y="924402"/>
                  </a:lnTo>
                  <a:lnTo>
                    <a:pt x="2189452" y="924402"/>
                  </a:lnTo>
                  <a:lnTo>
                    <a:pt x="2160879" y="924402"/>
                  </a:lnTo>
                  <a:lnTo>
                    <a:pt x="2159388" y="924402"/>
                  </a:lnTo>
                  <a:lnTo>
                    <a:pt x="2085323" y="924402"/>
                  </a:lnTo>
                  <a:lnTo>
                    <a:pt x="2077294" y="924402"/>
                  </a:lnTo>
                  <a:lnTo>
                    <a:pt x="2061683" y="924402"/>
                  </a:lnTo>
                  <a:lnTo>
                    <a:pt x="2055258" y="924402"/>
                  </a:lnTo>
                  <a:lnTo>
                    <a:pt x="2038787" y="924402"/>
                  </a:lnTo>
                  <a:lnTo>
                    <a:pt x="2033110" y="924402"/>
                  </a:lnTo>
                  <a:lnTo>
                    <a:pt x="2031619" y="924402"/>
                  </a:lnTo>
                  <a:lnTo>
                    <a:pt x="2011705" y="924402"/>
                  </a:lnTo>
                  <a:lnTo>
                    <a:pt x="1957554" y="924402"/>
                  </a:lnTo>
                  <a:lnTo>
                    <a:pt x="1949525" y="924402"/>
                  </a:lnTo>
                  <a:lnTo>
                    <a:pt x="1927489" y="924402"/>
                  </a:lnTo>
                  <a:lnTo>
                    <a:pt x="1911018" y="924402"/>
                  </a:lnTo>
                  <a:lnTo>
                    <a:pt x="1907543" y="924402"/>
                  </a:lnTo>
                  <a:lnTo>
                    <a:pt x="1885268" y="924402"/>
                  </a:lnTo>
                  <a:lnTo>
                    <a:pt x="1883936" y="924402"/>
                  </a:lnTo>
                  <a:lnTo>
                    <a:pt x="1868796" y="924402"/>
                  </a:lnTo>
                  <a:lnTo>
                    <a:pt x="1838732" y="924402"/>
                  </a:lnTo>
                  <a:lnTo>
                    <a:pt x="1779774" y="924402"/>
                  </a:lnTo>
                  <a:lnTo>
                    <a:pt x="1764668" y="924402"/>
                  </a:lnTo>
                  <a:lnTo>
                    <a:pt x="1757499" y="924402"/>
                  </a:lnTo>
                  <a:lnTo>
                    <a:pt x="1741027" y="924402"/>
                  </a:lnTo>
                  <a:lnTo>
                    <a:pt x="1737552" y="924402"/>
                  </a:lnTo>
                  <a:lnTo>
                    <a:pt x="1736094" y="924402"/>
                  </a:lnTo>
                  <a:lnTo>
                    <a:pt x="1734603" y="924402"/>
                  </a:lnTo>
                  <a:lnTo>
                    <a:pt x="1710963" y="924402"/>
                  </a:lnTo>
                  <a:lnTo>
                    <a:pt x="1707488" y="924402"/>
                  </a:lnTo>
                  <a:lnTo>
                    <a:pt x="1652509" y="924402"/>
                  </a:lnTo>
                  <a:lnTo>
                    <a:pt x="1636899" y="924402"/>
                  </a:lnTo>
                  <a:lnTo>
                    <a:pt x="1609783" y="924402"/>
                  </a:lnTo>
                  <a:lnTo>
                    <a:pt x="1608325" y="924402"/>
                  </a:lnTo>
                  <a:lnTo>
                    <a:pt x="1606834" y="924402"/>
                  </a:lnTo>
                  <a:lnTo>
                    <a:pt x="1579719" y="924402"/>
                  </a:lnTo>
                  <a:lnTo>
                    <a:pt x="1564612" y="924402"/>
                  </a:lnTo>
                  <a:lnTo>
                    <a:pt x="1524740" y="924402"/>
                  </a:lnTo>
                  <a:lnTo>
                    <a:pt x="1482518" y="924402"/>
                  </a:lnTo>
                  <a:lnTo>
                    <a:pt x="1460483" y="924402"/>
                  </a:lnTo>
                  <a:lnTo>
                    <a:pt x="1452454" y="924402"/>
                  </a:lnTo>
                  <a:lnTo>
                    <a:pt x="1444011" y="924402"/>
                  </a:lnTo>
                  <a:lnTo>
                    <a:pt x="1436843" y="924402"/>
                  </a:lnTo>
                  <a:lnTo>
                    <a:pt x="1413947" y="924402"/>
                  </a:lnTo>
                  <a:lnTo>
                    <a:pt x="1354749" y="924402"/>
                  </a:lnTo>
                  <a:lnTo>
                    <a:pt x="1332714" y="924402"/>
                  </a:lnTo>
                  <a:lnTo>
                    <a:pt x="1324685" y="924402"/>
                  </a:lnTo>
                  <a:lnTo>
                    <a:pt x="1316242" y="924402"/>
                  </a:lnTo>
                  <a:lnTo>
                    <a:pt x="1312767" y="924402"/>
                  </a:lnTo>
                  <a:lnTo>
                    <a:pt x="1286178" y="924402"/>
                  </a:lnTo>
                  <a:lnTo>
                    <a:pt x="1282703" y="924402"/>
                  </a:lnTo>
                  <a:lnTo>
                    <a:pt x="1243956" y="924402"/>
                  </a:lnTo>
                  <a:lnTo>
                    <a:pt x="1184998" y="924402"/>
                  </a:lnTo>
                  <a:lnTo>
                    <a:pt x="1154934" y="924402"/>
                  </a:lnTo>
                  <a:lnTo>
                    <a:pt x="1139828" y="924402"/>
                  </a:lnTo>
                  <a:lnTo>
                    <a:pt x="1116187" y="924402"/>
                  </a:lnTo>
                  <a:lnTo>
                    <a:pt x="1112712" y="924402"/>
                  </a:lnTo>
                  <a:lnTo>
                    <a:pt x="1057734" y="924402"/>
                  </a:lnTo>
                  <a:lnTo>
                    <a:pt x="1027669" y="924402"/>
                  </a:lnTo>
                  <a:lnTo>
                    <a:pt x="1012059" y="924402"/>
                  </a:lnTo>
                  <a:lnTo>
                    <a:pt x="984943" y="924402"/>
                  </a:lnTo>
                  <a:lnTo>
                    <a:pt x="929965" y="924402"/>
                  </a:lnTo>
                  <a:lnTo>
                    <a:pt x="899900" y="924402"/>
                  </a:lnTo>
                  <a:lnTo>
                    <a:pt x="857678" y="924402"/>
                  </a:lnTo>
                  <a:lnTo>
                    <a:pt x="819171" y="924402"/>
                  </a:lnTo>
                  <a:lnTo>
                    <a:pt x="729909" y="924402"/>
                  </a:lnTo>
                  <a:lnTo>
                    <a:pt x="691402" y="924402"/>
                  </a:lnTo>
                  <a:lnTo>
                    <a:pt x="687927" y="924402"/>
                  </a:lnTo>
                  <a:lnTo>
                    <a:pt x="560158" y="924402"/>
                  </a:lnTo>
                  <a:lnTo>
                    <a:pt x="432894" y="924402"/>
                  </a:lnTo>
                  <a:lnTo>
                    <a:pt x="305125" y="924402"/>
                  </a:lnTo>
                  <a:cubicBezTo>
                    <a:pt x="275541" y="924402"/>
                    <a:pt x="238373" y="903151"/>
                    <a:pt x="223202" y="877348"/>
                  </a:cubicBezTo>
                  <a:cubicBezTo>
                    <a:pt x="10809" y="509257"/>
                    <a:pt x="10809" y="509257"/>
                    <a:pt x="10809" y="509257"/>
                  </a:cubicBezTo>
                  <a:cubicBezTo>
                    <a:pt x="-3603" y="483452"/>
                    <a:pt x="-3603" y="440951"/>
                    <a:pt x="10809" y="415146"/>
                  </a:cubicBezTo>
                  <a:cubicBezTo>
                    <a:pt x="223202" y="47054"/>
                    <a:pt x="223202" y="47054"/>
                    <a:pt x="223202" y="47054"/>
                  </a:cubicBezTo>
                  <a:cubicBezTo>
                    <a:pt x="238373" y="21251"/>
                    <a:pt x="275541" y="0"/>
                    <a:pt x="305125" y="0"/>
                  </a:cubicBezTo>
                  <a:close/>
                </a:path>
              </a:pathLst>
            </a:custGeom>
            <a:solidFill>
              <a:srgbClr val="C55884"/>
            </a:soli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160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100" name="淘宝网Chenying0907出品 23"/>
            <p:cNvSpPr txBox="1"/>
            <p:nvPr/>
          </p:nvSpPr>
          <p:spPr>
            <a:xfrm>
              <a:off x="8303215" y="1948100"/>
              <a:ext cx="2832551" cy="930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使用要求</a:t>
              </a:r>
              <a:endParaRPr lang="zh-CN" altLang="en-US" sz="1600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101" name="淘宝网Chenying0907出品 100"/>
          <p:cNvGrpSpPr/>
          <p:nvPr/>
        </p:nvGrpSpPr>
        <p:grpSpPr>
          <a:xfrm>
            <a:off x="4663999" y="3134182"/>
            <a:ext cx="565458" cy="496091"/>
            <a:chOff x="3391804" y="931026"/>
            <a:chExt cx="565458" cy="496091"/>
          </a:xfrm>
        </p:grpSpPr>
        <p:grpSp>
          <p:nvGrpSpPr>
            <p:cNvPr id="102" name="淘宝网Chenying0907出品 101"/>
            <p:cNvGrpSpPr/>
            <p:nvPr/>
          </p:nvGrpSpPr>
          <p:grpSpPr>
            <a:xfrm rot="16200000">
              <a:off x="3426487" y="896342"/>
              <a:ext cx="496091" cy="565458"/>
              <a:chOff x="8439634" y="3544648"/>
              <a:chExt cx="1611146" cy="1817848"/>
            </a:xfrm>
          </p:grpSpPr>
          <p:sp>
            <p:nvSpPr>
              <p:cNvPr id="104" name="淘宝网Chenying0907出品 5"/>
              <p:cNvSpPr/>
              <p:nvPr/>
            </p:nvSpPr>
            <p:spPr bwMode="auto">
              <a:xfrm rot="5400000">
                <a:off x="8336283" y="3647999"/>
                <a:ext cx="1817848" cy="161114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7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100000">
                      <a:schemeClr val="bg1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127000" dist="508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淘宝网Chenying0907出品 5"/>
              <p:cNvSpPr/>
              <p:nvPr/>
            </p:nvSpPr>
            <p:spPr bwMode="auto">
              <a:xfrm rot="5400000">
                <a:off x="8582835" y="3866516"/>
                <a:ext cx="1324744" cy="117411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C55884"/>
              </a:solidFill>
              <a:ln w="1587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50800" dist="254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3" name="TextBox 174"/>
            <p:cNvSpPr txBox="1"/>
            <p:nvPr/>
          </p:nvSpPr>
          <p:spPr>
            <a:xfrm>
              <a:off x="3481240" y="987759"/>
              <a:ext cx="39933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gency FB" panose="020B0503020202020204" pitchFamily="34" charset="0"/>
                </a:rPr>
                <a:t>4</a:t>
              </a:r>
              <a:endParaRPr lang="en-US" altLang="zh-CN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107" name="淘宝网Chenying0907出品 106"/>
          <p:cNvGrpSpPr/>
          <p:nvPr/>
        </p:nvGrpSpPr>
        <p:grpSpPr>
          <a:xfrm>
            <a:off x="4859847" y="3943369"/>
            <a:ext cx="2507431" cy="440715"/>
            <a:chOff x="6977188" y="1902560"/>
            <a:chExt cx="4158578" cy="998361"/>
          </a:xfrm>
        </p:grpSpPr>
        <p:sp>
          <p:nvSpPr>
            <p:cNvPr id="108" name="淘宝网Chenying0907出品 1"/>
            <p:cNvSpPr/>
            <p:nvPr/>
          </p:nvSpPr>
          <p:spPr bwMode="auto">
            <a:xfrm>
              <a:off x="6977188" y="1902560"/>
              <a:ext cx="4158578" cy="998361"/>
            </a:xfrm>
            <a:custGeom>
              <a:avLst/>
              <a:gdLst>
                <a:gd name="connsiteX0" fmla="*/ 352810 w 4452260"/>
                <a:gd name="connsiteY0" fmla="*/ 0 h 1068867"/>
                <a:gd name="connsiteX1" fmla="*/ 636768 w 4452260"/>
                <a:gd name="connsiteY1" fmla="*/ 0 h 1068867"/>
                <a:gd name="connsiteX2" fmla="*/ 647700 w 4452260"/>
                <a:gd name="connsiteY2" fmla="*/ 0 h 1068867"/>
                <a:gd name="connsiteX3" fmla="*/ 724065 w 4452260"/>
                <a:gd name="connsiteY3" fmla="*/ 0 h 1068867"/>
                <a:gd name="connsiteX4" fmla="*/ 782584 w 4452260"/>
                <a:gd name="connsiteY4" fmla="*/ 0 h 1068867"/>
                <a:gd name="connsiteX5" fmla="*/ 799455 w 4452260"/>
                <a:gd name="connsiteY5" fmla="*/ 0 h 1068867"/>
                <a:gd name="connsiteX6" fmla="*/ 809825 w 4452260"/>
                <a:gd name="connsiteY6" fmla="*/ 0 h 1068867"/>
                <a:gd name="connsiteX7" fmla="*/ 818078 w 4452260"/>
                <a:gd name="connsiteY7" fmla="*/ 0 h 1068867"/>
                <a:gd name="connsiteX8" fmla="*/ 843980 w 4452260"/>
                <a:gd name="connsiteY8" fmla="*/ 0 h 1068867"/>
                <a:gd name="connsiteX9" fmla="*/ 931658 w 4452260"/>
                <a:gd name="connsiteY9" fmla="*/ 0 h 1068867"/>
                <a:gd name="connsiteX10" fmla="*/ 961580 w 4452260"/>
                <a:gd name="connsiteY10" fmla="*/ 0 h 1068867"/>
                <a:gd name="connsiteX11" fmla="*/ 1000055 w 4452260"/>
                <a:gd name="connsiteY11" fmla="*/ 0 h 1068867"/>
                <a:gd name="connsiteX12" fmla="*/ 1040537 w 4452260"/>
                <a:gd name="connsiteY12" fmla="*/ 0 h 1068867"/>
                <a:gd name="connsiteX13" fmla="*/ 1051453 w 4452260"/>
                <a:gd name="connsiteY13" fmla="*/ 0 h 1068867"/>
                <a:gd name="connsiteX14" fmla="*/ 1083414 w 4452260"/>
                <a:gd name="connsiteY14" fmla="*/ 0 h 1068867"/>
                <a:gd name="connsiteX15" fmla="*/ 1112969 w 4452260"/>
                <a:gd name="connsiteY15" fmla="*/ 0 h 1068867"/>
                <a:gd name="connsiteX16" fmla="*/ 1138871 w 4452260"/>
                <a:gd name="connsiteY16" fmla="*/ 0 h 1068867"/>
                <a:gd name="connsiteX17" fmla="*/ 1170224 w 4452260"/>
                <a:gd name="connsiteY17" fmla="*/ 0 h 1068867"/>
                <a:gd name="connsiteX18" fmla="*/ 1170711 w 4452260"/>
                <a:gd name="connsiteY18" fmla="*/ 0 h 1068867"/>
                <a:gd name="connsiteX19" fmla="*/ 1202662 w 4452260"/>
                <a:gd name="connsiteY19" fmla="*/ 0 h 1068867"/>
                <a:gd name="connsiteX20" fmla="*/ 1240037 w 4452260"/>
                <a:gd name="connsiteY20" fmla="*/ 0 h 1068867"/>
                <a:gd name="connsiteX21" fmla="*/ 1290626 w 4452260"/>
                <a:gd name="connsiteY21" fmla="*/ 0 h 1068867"/>
                <a:gd name="connsiteX22" fmla="*/ 1324496 w 4452260"/>
                <a:gd name="connsiteY22" fmla="*/ 0 h 1068867"/>
                <a:gd name="connsiteX23" fmla="*/ 1332348 w 4452260"/>
                <a:gd name="connsiteY23" fmla="*/ 0 h 1068867"/>
                <a:gd name="connsiteX24" fmla="*/ 1335428 w 4452260"/>
                <a:gd name="connsiteY24" fmla="*/ 0 h 1068867"/>
                <a:gd name="connsiteX25" fmla="*/ 1411793 w 4452260"/>
                <a:gd name="connsiteY25" fmla="*/ 0 h 1068867"/>
                <a:gd name="connsiteX26" fmla="*/ 1454182 w 4452260"/>
                <a:gd name="connsiteY26" fmla="*/ 0 h 1068867"/>
                <a:gd name="connsiteX27" fmla="*/ 1470312 w 4452260"/>
                <a:gd name="connsiteY27" fmla="*/ 0 h 1068867"/>
                <a:gd name="connsiteX28" fmla="*/ 1487183 w 4452260"/>
                <a:gd name="connsiteY28" fmla="*/ 0 h 1068867"/>
                <a:gd name="connsiteX29" fmla="*/ 1497552 w 4452260"/>
                <a:gd name="connsiteY29" fmla="*/ 0 h 1068867"/>
                <a:gd name="connsiteX30" fmla="*/ 1505806 w 4452260"/>
                <a:gd name="connsiteY30" fmla="*/ 0 h 1068867"/>
                <a:gd name="connsiteX31" fmla="*/ 1528471 w 4452260"/>
                <a:gd name="connsiteY31" fmla="*/ 0 h 1068867"/>
                <a:gd name="connsiteX32" fmla="*/ 1531708 w 4452260"/>
                <a:gd name="connsiteY32" fmla="*/ 0 h 1068867"/>
                <a:gd name="connsiteX33" fmla="*/ 1540992 w 4452260"/>
                <a:gd name="connsiteY33" fmla="*/ 0 h 1068867"/>
                <a:gd name="connsiteX34" fmla="*/ 1541479 w 4452260"/>
                <a:gd name="connsiteY34" fmla="*/ 0 h 1068867"/>
                <a:gd name="connsiteX35" fmla="*/ 1599998 w 4452260"/>
                <a:gd name="connsiteY35" fmla="*/ 0 h 1068867"/>
                <a:gd name="connsiteX36" fmla="*/ 1619386 w 4452260"/>
                <a:gd name="connsiteY36" fmla="*/ 0 h 1068867"/>
                <a:gd name="connsiteX37" fmla="*/ 1635492 w 4452260"/>
                <a:gd name="connsiteY37" fmla="*/ 0 h 1068867"/>
                <a:gd name="connsiteX38" fmla="*/ 1649308 w 4452260"/>
                <a:gd name="connsiteY38" fmla="*/ 0 h 1068867"/>
                <a:gd name="connsiteX39" fmla="*/ 1653720 w 4452260"/>
                <a:gd name="connsiteY39" fmla="*/ 0 h 1068867"/>
                <a:gd name="connsiteX40" fmla="*/ 1661394 w 4452260"/>
                <a:gd name="connsiteY40" fmla="*/ 0 h 1068867"/>
                <a:gd name="connsiteX41" fmla="*/ 1687782 w 4452260"/>
                <a:gd name="connsiteY41" fmla="*/ 0 h 1068867"/>
                <a:gd name="connsiteX42" fmla="*/ 1703116 w 4452260"/>
                <a:gd name="connsiteY42" fmla="*/ 0 h 1068867"/>
                <a:gd name="connsiteX43" fmla="*/ 1739181 w 4452260"/>
                <a:gd name="connsiteY43" fmla="*/ 0 h 1068867"/>
                <a:gd name="connsiteX44" fmla="*/ 1771141 w 4452260"/>
                <a:gd name="connsiteY44" fmla="*/ 0 h 1068867"/>
                <a:gd name="connsiteX45" fmla="*/ 1800697 w 4452260"/>
                <a:gd name="connsiteY45" fmla="*/ 0 h 1068867"/>
                <a:gd name="connsiteX46" fmla="*/ 1811727 w 4452260"/>
                <a:gd name="connsiteY46" fmla="*/ 0 h 1068867"/>
                <a:gd name="connsiteX47" fmla="*/ 1823361 w 4452260"/>
                <a:gd name="connsiteY47" fmla="*/ 0 h 1068867"/>
                <a:gd name="connsiteX48" fmla="*/ 1826599 w 4452260"/>
                <a:gd name="connsiteY48" fmla="*/ 0 h 1068867"/>
                <a:gd name="connsiteX49" fmla="*/ 1857951 w 4452260"/>
                <a:gd name="connsiteY49" fmla="*/ 0 h 1068867"/>
                <a:gd name="connsiteX50" fmla="*/ 1858439 w 4452260"/>
                <a:gd name="connsiteY50" fmla="*/ 0 h 1068867"/>
                <a:gd name="connsiteX51" fmla="*/ 1859676 w 4452260"/>
                <a:gd name="connsiteY51" fmla="*/ 0 h 1068867"/>
                <a:gd name="connsiteX52" fmla="*/ 1893346 w 4452260"/>
                <a:gd name="connsiteY52" fmla="*/ 0 h 1068867"/>
                <a:gd name="connsiteX53" fmla="*/ 1927765 w 4452260"/>
                <a:gd name="connsiteY53" fmla="*/ 0 h 1068867"/>
                <a:gd name="connsiteX54" fmla="*/ 1963365 w 4452260"/>
                <a:gd name="connsiteY54" fmla="*/ 0 h 1068867"/>
                <a:gd name="connsiteX55" fmla="*/ 1978354 w 4452260"/>
                <a:gd name="connsiteY55" fmla="*/ 0 h 1068867"/>
                <a:gd name="connsiteX56" fmla="*/ 1991032 w 4452260"/>
                <a:gd name="connsiteY56" fmla="*/ 0 h 1068867"/>
                <a:gd name="connsiteX57" fmla="*/ 2020076 w 4452260"/>
                <a:gd name="connsiteY57" fmla="*/ 0 h 1068867"/>
                <a:gd name="connsiteX58" fmla="*/ 2021800 w 4452260"/>
                <a:gd name="connsiteY58" fmla="*/ 0 h 1068867"/>
                <a:gd name="connsiteX59" fmla="*/ 2027021 w 4452260"/>
                <a:gd name="connsiteY59" fmla="*/ 0 h 1068867"/>
                <a:gd name="connsiteX60" fmla="*/ 2032162 w 4452260"/>
                <a:gd name="connsiteY60" fmla="*/ 0 h 1068867"/>
                <a:gd name="connsiteX61" fmla="*/ 2141909 w 4452260"/>
                <a:gd name="connsiteY61" fmla="*/ 0 h 1068867"/>
                <a:gd name="connsiteX62" fmla="*/ 2143633 w 4452260"/>
                <a:gd name="connsiteY62" fmla="*/ 0 h 1068867"/>
                <a:gd name="connsiteX63" fmla="*/ 2178359 w 4452260"/>
                <a:gd name="connsiteY63" fmla="*/ 0 h 1068867"/>
                <a:gd name="connsiteX64" fmla="*/ 2228719 w 4452260"/>
                <a:gd name="connsiteY64" fmla="*/ 0 h 1068867"/>
                <a:gd name="connsiteX65" fmla="*/ 2229207 w 4452260"/>
                <a:gd name="connsiteY65" fmla="*/ 0 h 1068867"/>
                <a:gd name="connsiteX66" fmla="*/ 2230931 w 4452260"/>
                <a:gd name="connsiteY66" fmla="*/ 0 h 1068867"/>
                <a:gd name="connsiteX67" fmla="*/ 2287725 w 4452260"/>
                <a:gd name="connsiteY67" fmla="*/ 0 h 1068867"/>
                <a:gd name="connsiteX68" fmla="*/ 2289450 w 4452260"/>
                <a:gd name="connsiteY68" fmla="*/ 0 h 1068867"/>
                <a:gd name="connsiteX69" fmla="*/ 2323220 w 4452260"/>
                <a:gd name="connsiteY69" fmla="*/ 0 h 1068867"/>
                <a:gd name="connsiteX70" fmla="*/ 2324944 w 4452260"/>
                <a:gd name="connsiteY70" fmla="*/ 0 h 1068867"/>
                <a:gd name="connsiteX71" fmla="*/ 2340483 w 4452260"/>
                <a:gd name="connsiteY71" fmla="*/ 0 h 1068867"/>
                <a:gd name="connsiteX72" fmla="*/ 2341447 w 4452260"/>
                <a:gd name="connsiteY72" fmla="*/ 0 h 1068867"/>
                <a:gd name="connsiteX73" fmla="*/ 2343172 w 4452260"/>
                <a:gd name="connsiteY73" fmla="*/ 0 h 1068867"/>
                <a:gd name="connsiteX74" fmla="*/ 2349122 w 4452260"/>
                <a:gd name="connsiteY74" fmla="*/ 0 h 1068867"/>
                <a:gd name="connsiteX75" fmla="*/ 2350846 w 4452260"/>
                <a:gd name="connsiteY75" fmla="*/ 0 h 1068867"/>
                <a:gd name="connsiteX76" fmla="*/ 2390844 w 4452260"/>
                <a:gd name="connsiteY76" fmla="*/ 0 h 1068867"/>
                <a:gd name="connsiteX77" fmla="*/ 2462317 w 4452260"/>
                <a:gd name="connsiteY77" fmla="*/ 0 h 1068867"/>
                <a:gd name="connsiteX78" fmla="*/ 2499455 w 4452260"/>
                <a:gd name="connsiteY78" fmla="*/ 0 h 1068867"/>
                <a:gd name="connsiteX79" fmla="*/ 2530713 w 4452260"/>
                <a:gd name="connsiteY79" fmla="*/ 0 h 1068867"/>
                <a:gd name="connsiteX80" fmla="*/ 2547403 w 4452260"/>
                <a:gd name="connsiteY80" fmla="*/ 0 h 1068867"/>
                <a:gd name="connsiteX81" fmla="*/ 2549127 w 4452260"/>
                <a:gd name="connsiteY81" fmla="*/ 0 h 1068867"/>
                <a:gd name="connsiteX82" fmla="*/ 2581074 w 4452260"/>
                <a:gd name="connsiteY82" fmla="*/ 0 h 1068867"/>
                <a:gd name="connsiteX83" fmla="*/ 2582112 w 4452260"/>
                <a:gd name="connsiteY83" fmla="*/ 0 h 1068867"/>
                <a:gd name="connsiteX84" fmla="*/ 2669530 w 4452260"/>
                <a:gd name="connsiteY84" fmla="*/ 0 h 1068867"/>
                <a:gd name="connsiteX85" fmla="*/ 2678759 w 4452260"/>
                <a:gd name="connsiteY85" fmla="*/ 0 h 1068867"/>
                <a:gd name="connsiteX86" fmla="*/ 2709527 w 4452260"/>
                <a:gd name="connsiteY86" fmla="*/ 0 h 1068867"/>
                <a:gd name="connsiteX87" fmla="*/ 2711252 w 4452260"/>
                <a:gd name="connsiteY87" fmla="*/ 0 h 1068867"/>
                <a:gd name="connsiteX88" fmla="*/ 2714748 w 4452260"/>
                <a:gd name="connsiteY88" fmla="*/ 0 h 1068867"/>
                <a:gd name="connsiteX89" fmla="*/ 2719890 w 4452260"/>
                <a:gd name="connsiteY89" fmla="*/ 0 h 1068867"/>
                <a:gd name="connsiteX90" fmla="*/ 2831360 w 4452260"/>
                <a:gd name="connsiteY90" fmla="*/ 0 h 1068867"/>
                <a:gd name="connsiteX91" fmla="*/ 2833086 w 4452260"/>
                <a:gd name="connsiteY91" fmla="*/ 0 h 1068867"/>
                <a:gd name="connsiteX92" fmla="*/ 2866087 w 4452260"/>
                <a:gd name="connsiteY92" fmla="*/ 0 h 1068867"/>
                <a:gd name="connsiteX93" fmla="*/ 2918659 w 4452260"/>
                <a:gd name="connsiteY93" fmla="*/ 0 h 1068867"/>
                <a:gd name="connsiteX94" fmla="*/ 2919896 w 4452260"/>
                <a:gd name="connsiteY94" fmla="*/ 0 h 1068867"/>
                <a:gd name="connsiteX95" fmla="*/ 2920383 w 4452260"/>
                <a:gd name="connsiteY95" fmla="*/ 0 h 1068867"/>
                <a:gd name="connsiteX96" fmla="*/ 2977177 w 4452260"/>
                <a:gd name="connsiteY96" fmla="*/ 0 h 1068867"/>
                <a:gd name="connsiteX97" fmla="*/ 2978902 w 4452260"/>
                <a:gd name="connsiteY97" fmla="*/ 0 h 1068867"/>
                <a:gd name="connsiteX98" fmla="*/ 3012671 w 4452260"/>
                <a:gd name="connsiteY98" fmla="*/ 0 h 1068867"/>
                <a:gd name="connsiteX99" fmla="*/ 3014397 w 4452260"/>
                <a:gd name="connsiteY99" fmla="*/ 0 h 1068867"/>
                <a:gd name="connsiteX100" fmla="*/ 3028211 w 4452260"/>
                <a:gd name="connsiteY100" fmla="*/ 0 h 1068867"/>
                <a:gd name="connsiteX101" fmla="*/ 3030899 w 4452260"/>
                <a:gd name="connsiteY101" fmla="*/ 0 h 1068867"/>
                <a:gd name="connsiteX102" fmla="*/ 3032624 w 4452260"/>
                <a:gd name="connsiteY102" fmla="*/ 0 h 1068867"/>
                <a:gd name="connsiteX103" fmla="*/ 3038573 w 4452260"/>
                <a:gd name="connsiteY103" fmla="*/ 0 h 1068867"/>
                <a:gd name="connsiteX104" fmla="*/ 3040298 w 4452260"/>
                <a:gd name="connsiteY104" fmla="*/ 0 h 1068867"/>
                <a:gd name="connsiteX105" fmla="*/ 3082021 w 4452260"/>
                <a:gd name="connsiteY105" fmla="*/ 0 h 1068867"/>
                <a:gd name="connsiteX106" fmla="*/ 3150044 w 4452260"/>
                <a:gd name="connsiteY106" fmla="*/ 0 h 1068867"/>
                <a:gd name="connsiteX107" fmla="*/ 3218441 w 4452260"/>
                <a:gd name="connsiteY107" fmla="*/ 0 h 1068867"/>
                <a:gd name="connsiteX108" fmla="*/ 3236855 w 4452260"/>
                <a:gd name="connsiteY108" fmla="*/ 0 h 1068867"/>
                <a:gd name="connsiteX109" fmla="*/ 3269839 w 4452260"/>
                <a:gd name="connsiteY109" fmla="*/ 0 h 1068867"/>
                <a:gd name="connsiteX110" fmla="*/ 3272250 w 4452260"/>
                <a:gd name="connsiteY110" fmla="*/ 0 h 1068867"/>
                <a:gd name="connsiteX111" fmla="*/ 3320378 w 4452260"/>
                <a:gd name="connsiteY111" fmla="*/ 0 h 1068867"/>
                <a:gd name="connsiteX112" fmla="*/ 3346330 w 4452260"/>
                <a:gd name="connsiteY112" fmla="*/ 0 h 1068867"/>
                <a:gd name="connsiteX113" fmla="*/ 3357257 w 4452260"/>
                <a:gd name="connsiteY113" fmla="*/ 0 h 1068867"/>
                <a:gd name="connsiteX114" fmla="*/ 3369936 w 4452260"/>
                <a:gd name="connsiteY114" fmla="*/ 0 h 1068867"/>
                <a:gd name="connsiteX115" fmla="*/ 3398980 w 4452260"/>
                <a:gd name="connsiteY115" fmla="*/ 0 h 1068867"/>
                <a:gd name="connsiteX116" fmla="*/ 3405925 w 4452260"/>
                <a:gd name="connsiteY116" fmla="*/ 0 h 1068867"/>
                <a:gd name="connsiteX117" fmla="*/ 3411066 w 4452260"/>
                <a:gd name="connsiteY117" fmla="*/ 0 h 1068867"/>
                <a:gd name="connsiteX118" fmla="*/ 3520813 w 4452260"/>
                <a:gd name="connsiteY118" fmla="*/ 0 h 1068867"/>
                <a:gd name="connsiteX119" fmla="*/ 3607623 w 4452260"/>
                <a:gd name="connsiteY119" fmla="*/ 0 h 1068867"/>
                <a:gd name="connsiteX120" fmla="*/ 3608111 w 4452260"/>
                <a:gd name="connsiteY120" fmla="*/ 0 h 1068867"/>
                <a:gd name="connsiteX121" fmla="*/ 3666629 w 4452260"/>
                <a:gd name="connsiteY121" fmla="*/ 0 h 1068867"/>
                <a:gd name="connsiteX122" fmla="*/ 3702124 w 4452260"/>
                <a:gd name="connsiteY122" fmla="*/ 0 h 1068867"/>
                <a:gd name="connsiteX123" fmla="*/ 3720351 w 4452260"/>
                <a:gd name="connsiteY123" fmla="*/ 0 h 1068867"/>
                <a:gd name="connsiteX124" fmla="*/ 3728025 w 4452260"/>
                <a:gd name="connsiteY124" fmla="*/ 0 h 1068867"/>
                <a:gd name="connsiteX125" fmla="*/ 3769748 w 4452260"/>
                <a:gd name="connsiteY125" fmla="*/ 0 h 1068867"/>
                <a:gd name="connsiteX126" fmla="*/ 4098793 w 4452260"/>
                <a:gd name="connsiteY126" fmla="*/ 0 h 1068867"/>
                <a:gd name="connsiteX127" fmla="*/ 4193519 w 4452260"/>
                <a:gd name="connsiteY127" fmla="*/ 54408 h 1068867"/>
                <a:gd name="connsiteX128" fmla="*/ 4439104 w 4452260"/>
                <a:gd name="connsiteY128" fmla="*/ 480025 h 1068867"/>
                <a:gd name="connsiteX129" fmla="*/ 4439104 w 4452260"/>
                <a:gd name="connsiteY129" fmla="*/ 588843 h 1068867"/>
                <a:gd name="connsiteX130" fmla="*/ 4193519 w 4452260"/>
                <a:gd name="connsiteY130" fmla="*/ 1014459 h 1068867"/>
                <a:gd name="connsiteX131" fmla="*/ 4098793 w 4452260"/>
                <a:gd name="connsiteY131" fmla="*/ 1068867 h 1068867"/>
                <a:gd name="connsiteX132" fmla="*/ 3728025 w 4452260"/>
                <a:gd name="connsiteY132" fmla="*/ 1068867 h 1068867"/>
                <a:gd name="connsiteX133" fmla="*/ 3607623 w 4452260"/>
                <a:gd name="connsiteY133" fmla="*/ 1068867 h 1068867"/>
                <a:gd name="connsiteX134" fmla="*/ 3411066 w 4452260"/>
                <a:gd name="connsiteY134" fmla="*/ 1068867 h 1068867"/>
                <a:gd name="connsiteX135" fmla="*/ 3357257 w 4452260"/>
                <a:gd name="connsiteY135" fmla="*/ 1068867 h 1068867"/>
                <a:gd name="connsiteX136" fmla="*/ 3236855 w 4452260"/>
                <a:gd name="connsiteY136" fmla="*/ 1068867 h 1068867"/>
                <a:gd name="connsiteX137" fmla="*/ 3040298 w 4452260"/>
                <a:gd name="connsiteY137" fmla="*/ 1068867 h 1068867"/>
                <a:gd name="connsiteX138" fmla="*/ 3038573 w 4452260"/>
                <a:gd name="connsiteY138" fmla="*/ 1068867 h 1068867"/>
                <a:gd name="connsiteX139" fmla="*/ 2919896 w 4452260"/>
                <a:gd name="connsiteY139" fmla="*/ 1068867 h 1068867"/>
                <a:gd name="connsiteX140" fmla="*/ 2866087 w 4452260"/>
                <a:gd name="connsiteY140" fmla="*/ 1068867 h 1068867"/>
                <a:gd name="connsiteX141" fmla="*/ 2719890 w 4452260"/>
                <a:gd name="connsiteY141" fmla="*/ 1068867 h 1068867"/>
                <a:gd name="connsiteX142" fmla="*/ 2669530 w 4452260"/>
                <a:gd name="connsiteY142" fmla="*/ 1068867 h 1068867"/>
                <a:gd name="connsiteX143" fmla="*/ 2549127 w 4452260"/>
                <a:gd name="connsiteY143" fmla="*/ 1068867 h 1068867"/>
                <a:gd name="connsiteX144" fmla="*/ 2547403 w 4452260"/>
                <a:gd name="connsiteY144" fmla="*/ 1068867 h 1068867"/>
                <a:gd name="connsiteX145" fmla="*/ 2350846 w 4452260"/>
                <a:gd name="connsiteY145" fmla="*/ 1068867 h 1068867"/>
                <a:gd name="connsiteX146" fmla="*/ 2349122 w 4452260"/>
                <a:gd name="connsiteY146" fmla="*/ 1068867 h 1068867"/>
                <a:gd name="connsiteX147" fmla="*/ 2228719 w 4452260"/>
                <a:gd name="connsiteY147" fmla="*/ 1068867 h 1068867"/>
                <a:gd name="connsiteX148" fmla="*/ 2178359 w 4452260"/>
                <a:gd name="connsiteY148" fmla="*/ 1068867 h 1068867"/>
                <a:gd name="connsiteX149" fmla="*/ 2032162 w 4452260"/>
                <a:gd name="connsiteY149" fmla="*/ 1068867 h 1068867"/>
                <a:gd name="connsiteX150" fmla="*/ 1978354 w 4452260"/>
                <a:gd name="connsiteY150" fmla="*/ 1068867 h 1068867"/>
                <a:gd name="connsiteX151" fmla="*/ 1859676 w 4452260"/>
                <a:gd name="connsiteY151" fmla="*/ 1068867 h 1068867"/>
                <a:gd name="connsiteX152" fmla="*/ 1857951 w 4452260"/>
                <a:gd name="connsiteY152" fmla="*/ 1068867 h 1068867"/>
                <a:gd name="connsiteX153" fmla="*/ 1826599 w 4452260"/>
                <a:gd name="connsiteY153" fmla="*/ 1068867 h 1068867"/>
                <a:gd name="connsiteX154" fmla="*/ 1661394 w 4452260"/>
                <a:gd name="connsiteY154" fmla="*/ 1068867 h 1068867"/>
                <a:gd name="connsiteX155" fmla="*/ 1540992 w 4452260"/>
                <a:gd name="connsiteY155" fmla="*/ 1068867 h 1068867"/>
                <a:gd name="connsiteX156" fmla="*/ 1531708 w 4452260"/>
                <a:gd name="connsiteY156" fmla="*/ 1068867 h 1068867"/>
                <a:gd name="connsiteX157" fmla="*/ 1487183 w 4452260"/>
                <a:gd name="connsiteY157" fmla="*/ 1068867 h 1068867"/>
                <a:gd name="connsiteX158" fmla="*/ 1335428 w 4452260"/>
                <a:gd name="connsiteY158" fmla="*/ 1068867 h 1068867"/>
                <a:gd name="connsiteX159" fmla="*/ 1290626 w 4452260"/>
                <a:gd name="connsiteY159" fmla="*/ 1068867 h 1068867"/>
                <a:gd name="connsiteX160" fmla="*/ 1170224 w 4452260"/>
                <a:gd name="connsiteY160" fmla="*/ 1068867 h 1068867"/>
                <a:gd name="connsiteX161" fmla="*/ 1138871 w 4452260"/>
                <a:gd name="connsiteY161" fmla="*/ 1068867 h 1068867"/>
                <a:gd name="connsiteX162" fmla="*/ 1040537 w 4452260"/>
                <a:gd name="connsiteY162" fmla="*/ 1068867 h 1068867"/>
                <a:gd name="connsiteX163" fmla="*/ 843980 w 4452260"/>
                <a:gd name="connsiteY163" fmla="*/ 1068867 h 1068867"/>
                <a:gd name="connsiteX164" fmla="*/ 799455 w 4452260"/>
                <a:gd name="connsiteY164" fmla="*/ 1068867 h 1068867"/>
                <a:gd name="connsiteX165" fmla="*/ 647700 w 4452260"/>
                <a:gd name="connsiteY165" fmla="*/ 1068867 h 1068867"/>
                <a:gd name="connsiteX166" fmla="*/ 352810 w 4452260"/>
                <a:gd name="connsiteY166" fmla="*/ 1068867 h 1068867"/>
                <a:gd name="connsiteX167" fmla="*/ 258084 w 4452260"/>
                <a:gd name="connsiteY167" fmla="*/ 1014459 h 1068867"/>
                <a:gd name="connsiteX168" fmla="*/ 12498 w 4452260"/>
                <a:gd name="connsiteY168" fmla="*/ 588843 h 1068867"/>
                <a:gd name="connsiteX169" fmla="*/ 12498 w 4452260"/>
                <a:gd name="connsiteY169" fmla="*/ 480025 h 1068867"/>
                <a:gd name="connsiteX170" fmla="*/ 258084 w 4452260"/>
                <a:gd name="connsiteY170" fmla="*/ 54408 h 1068867"/>
                <a:gd name="connsiteX171" fmla="*/ 352810 w 4452260"/>
                <a:gd name="connsiteY171" fmla="*/ 0 h 106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4452260" h="1068867">
                  <a:moveTo>
                    <a:pt x="352810" y="0"/>
                  </a:moveTo>
                  <a:cubicBezTo>
                    <a:pt x="475602" y="0"/>
                    <a:pt x="567696" y="0"/>
                    <a:pt x="636768" y="0"/>
                  </a:cubicBezTo>
                  <a:lnTo>
                    <a:pt x="647700" y="0"/>
                  </a:lnTo>
                  <a:lnTo>
                    <a:pt x="724065" y="0"/>
                  </a:lnTo>
                  <a:cubicBezTo>
                    <a:pt x="748048" y="0"/>
                    <a:pt x="767235" y="0"/>
                    <a:pt x="782584" y="0"/>
                  </a:cubicBezTo>
                  <a:lnTo>
                    <a:pt x="799455" y="0"/>
                  </a:lnTo>
                  <a:lnTo>
                    <a:pt x="809825" y="0"/>
                  </a:lnTo>
                  <a:lnTo>
                    <a:pt x="818078" y="0"/>
                  </a:lnTo>
                  <a:cubicBezTo>
                    <a:pt x="843980" y="0"/>
                    <a:pt x="843980" y="0"/>
                    <a:pt x="843980" y="0"/>
                  </a:cubicBezTo>
                  <a:lnTo>
                    <a:pt x="931658" y="0"/>
                  </a:lnTo>
                  <a:lnTo>
                    <a:pt x="961580" y="0"/>
                  </a:lnTo>
                  <a:lnTo>
                    <a:pt x="1000055" y="0"/>
                  </a:lnTo>
                  <a:lnTo>
                    <a:pt x="1040537" y="0"/>
                  </a:lnTo>
                  <a:lnTo>
                    <a:pt x="1051453" y="0"/>
                  </a:lnTo>
                  <a:lnTo>
                    <a:pt x="1083414" y="0"/>
                  </a:lnTo>
                  <a:lnTo>
                    <a:pt x="1112969" y="0"/>
                  </a:lnTo>
                  <a:cubicBezTo>
                    <a:pt x="1138871" y="0"/>
                    <a:pt x="1138871" y="0"/>
                    <a:pt x="1138871" y="0"/>
                  </a:cubicBezTo>
                  <a:lnTo>
                    <a:pt x="1170224" y="0"/>
                  </a:lnTo>
                  <a:lnTo>
                    <a:pt x="1170711" y="0"/>
                  </a:lnTo>
                  <a:lnTo>
                    <a:pt x="1202662" y="0"/>
                  </a:lnTo>
                  <a:lnTo>
                    <a:pt x="1240037" y="0"/>
                  </a:lnTo>
                  <a:cubicBezTo>
                    <a:pt x="1290626" y="0"/>
                    <a:pt x="1290626" y="0"/>
                    <a:pt x="1290626" y="0"/>
                  </a:cubicBezTo>
                  <a:lnTo>
                    <a:pt x="1324496" y="0"/>
                  </a:lnTo>
                  <a:lnTo>
                    <a:pt x="1332348" y="0"/>
                  </a:lnTo>
                  <a:lnTo>
                    <a:pt x="1335428" y="0"/>
                  </a:lnTo>
                  <a:lnTo>
                    <a:pt x="1411793" y="0"/>
                  </a:lnTo>
                  <a:lnTo>
                    <a:pt x="1454182" y="0"/>
                  </a:lnTo>
                  <a:lnTo>
                    <a:pt x="1470312" y="0"/>
                  </a:lnTo>
                  <a:lnTo>
                    <a:pt x="1487183" y="0"/>
                  </a:lnTo>
                  <a:lnTo>
                    <a:pt x="1497552" y="0"/>
                  </a:lnTo>
                  <a:lnTo>
                    <a:pt x="1505806" y="0"/>
                  </a:lnTo>
                  <a:lnTo>
                    <a:pt x="1528471" y="0"/>
                  </a:lnTo>
                  <a:lnTo>
                    <a:pt x="1531708" y="0"/>
                  </a:lnTo>
                  <a:lnTo>
                    <a:pt x="1540992" y="0"/>
                  </a:lnTo>
                  <a:lnTo>
                    <a:pt x="1541479" y="0"/>
                  </a:lnTo>
                  <a:lnTo>
                    <a:pt x="1599998" y="0"/>
                  </a:lnTo>
                  <a:lnTo>
                    <a:pt x="1619386" y="0"/>
                  </a:lnTo>
                  <a:lnTo>
                    <a:pt x="1635492" y="0"/>
                  </a:lnTo>
                  <a:lnTo>
                    <a:pt x="1649308" y="0"/>
                  </a:lnTo>
                  <a:lnTo>
                    <a:pt x="1653720" y="0"/>
                  </a:lnTo>
                  <a:lnTo>
                    <a:pt x="1661394" y="0"/>
                  </a:lnTo>
                  <a:lnTo>
                    <a:pt x="1687782" y="0"/>
                  </a:lnTo>
                  <a:lnTo>
                    <a:pt x="1703116" y="0"/>
                  </a:lnTo>
                  <a:lnTo>
                    <a:pt x="1739181" y="0"/>
                  </a:lnTo>
                  <a:lnTo>
                    <a:pt x="1771141" y="0"/>
                  </a:lnTo>
                  <a:lnTo>
                    <a:pt x="1800697" y="0"/>
                  </a:lnTo>
                  <a:lnTo>
                    <a:pt x="1811727" y="0"/>
                  </a:lnTo>
                  <a:lnTo>
                    <a:pt x="1823361" y="0"/>
                  </a:lnTo>
                  <a:lnTo>
                    <a:pt x="1826599" y="0"/>
                  </a:lnTo>
                  <a:lnTo>
                    <a:pt x="1857951" y="0"/>
                  </a:lnTo>
                  <a:lnTo>
                    <a:pt x="1858439" y="0"/>
                  </a:lnTo>
                  <a:lnTo>
                    <a:pt x="1859676" y="0"/>
                  </a:lnTo>
                  <a:lnTo>
                    <a:pt x="1893346" y="0"/>
                  </a:lnTo>
                  <a:lnTo>
                    <a:pt x="1927765" y="0"/>
                  </a:lnTo>
                  <a:lnTo>
                    <a:pt x="1963365" y="0"/>
                  </a:lnTo>
                  <a:lnTo>
                    <a:pt x="1978354" y="0"/>
                  </a:lnTo>
                  <a:lnTo>
                    <a:pt x="1991032" y="0"/>
                  </a:lnTo>
                  <a:lnTo>
                    <a:pt x="2020076" y="0"/>
                  </a:lnTo>
                  <a:lnTo>
                    <a:pt x="2021800" y="0"/>
                  </a:lnTo>
                  <a:lnTo>
                    <a:pt x="2027021" y="0"/>
                  </a:lnTo>
                  <a:cubicBezTo>
                    <a:pt x="2032162" y="0"/>
                    <a:pt x="2032162" y="0"/>
                    <a:pt x="2032162" y="0"/>
                  </a:cubicBezTo>
                  <a:lnTo>
                    <a:pt x="2141909" y="0"/>
                  </a:lnTo>
                  <a:lnTo>
                    <a:pt x="2143633" y="0"/>
                  </a:lnTo>
                  <a:lnTo>
                    <a:pt x="2178359" y="0"/>
                  </a:lnTo>
                  <a:lnTo>
                    <a:pt x="2228719" y="0"/>
                  </a:lnTo>
                  <a:lnTo>
                    <a:pt x="2229207" y="0"/>
                  </a:lnTo>
                  <a:lnTo>
                    <a:pt x="2230931" y="0"/>
                  </a:lnTo>
                  <a:lnTo>
                    <a:pt x="2287725" y="0"/>
                  </a:lnTo>
                  <a:lnTo>
                    <a:pt x="2289450" y="0"/>
                  </a:lnTo>
                  <a:lnTo>
                    <a:pt x="2323220" y="0"/>
                  </a:lnTo>
                  <a:lnTo>
                    <a:pt x="2324944" y="0"/>
                  </a:lnTo>
                  <a:lnTo>
                    <a:pt x="2340483" y="0"/>
                  </a:lnTo>
                  <a:lnTo>
                    <a:pt x="2341447" y="0"/>
                  </a:lnTo>
                  <a:lnTo>
                    <a:pt x="2343172" y="0"/>
                  </a:lnTo>
                  <a:lnTo>
                    <a:pt x="2349122" y="0"/>
                  </a:lnTo>
                  <a:lnTo>
                    <a:pt x="2350846" y="0"/>
                  </a:lnTo>
                  <a:lnTo>
                    <a:pt x="2390844" y="0"/>
                  </a:lnTo>
                  <a:lnTo>
                    <a:pt x="2462317" y="0"/>
                  </a:lnTo>
                  <a:lnTo>
                    <a:pt x="2499455" y="0"/>
                  </a:lnTo>
                  <a:lnTo>
                    <a:pt x="2530713" y="0"/>
                  </a:lnTo>
                  <a:lnTo>
                    <a:pt x="2547403" y="0"/>
                  </a:lnTo>
                  <a:lnTo>
                    <a:pt x="2549127" y="0"/>
                  </a:lnTo>
                  <a:lnTo>
                    <a:pt x="2581074" y="0"/>
                  </a:lnTo>
                  <a:lnTo>
                    <a:pt x="2582112" y="0"/>
                  </a:lnTo>
                  <a:cubicBezTo>
                    <a:pt x="2669530" y="0"/>
                    <a:pt x="2669530" y="0"/>
                    <a:pt x="2669530" y="0"/>
                  </a:cubicBezTo>
                  <a:lnTo>
                    <a:pt x="2678759" y="0"/>
                  </a:lnTo>
                  <a:lnTo>
                    <a:pt x="2709527" y="0"/>
                  </a:lnTo>
                  <a:lnTo>
                    <a:pt x="2711252" y="0"/>
                  </a:lnTo>
                  <a:lnTo>
                    <a:pt x="2714748" y="0"/>
                  </a:lnTo>
                  <a:lnTo>
                    <a:pt x="2719890" y="0"/>
                  </a:lnTo>
                  <a:lnTo>
                    <a:pt x="2831360" y="0"/>
                  </a:lnTo>
                  <a:lnTo>
                    <a:pt x="2833086" y="0"/>
                  </a:lnTo>
                  <a:lnTo>
                    <a:pt x="2866087" y="0"/>
                  </a:lnTo>
                  <a:lnTo>
                    <a:pt x="2918659" y="0"/>
                  </a:lnTo>
                  <a:lnTo>
                    <a:pt x="2919896" y="0"/>
                  </a:lnTo>
                  <a:lnTo>
                    <a:pt x="2920383" y="0"/>
                  </a:lnTo>
                  <a:lnTo>
                    <a:pt x="2977177" y="0"/>
                  </a:lnTo>
                  <a:lnTo>
                    <a:pt x="2978902" y="0"/>
                  </a:lnTo>
                  <a:lnTo>
                    <a:pt x="3012671" y="0"/>
                  </a:lnTo>
                  <a:lnTo>
                    <a:pt x="3014397" y="0"/>
                  </a:lnTo>
                  <a:lnTo>
                    <a:pt x="3028211" y="0"/>
                  </a:lnTo>
                  <a:lnTo>
                    <a:pt x="3030899" y="0"/>
                  </a:lnTo>
                  <a:lnTo>
                    <a:pt x="3032624" y="0"/>
                  </a:lnTo>
                  <a:lnTo>
                    <a:pt x="3038573" y="0"/>
                  </a:lnTo>
                  <a:lnTo>
                    <a:pt x="3040298" y="0"/>
                  </a:lnTo>
                  <a:lnTo>
                    <a:pt x="3082021" y="0"/>
                  </a:lnTo>
                  <a:lnTo>
                    <a:pt x="3150044" y="0"/>
                  </a:lnTo>
                  <a:lnTo>
                    <a:pt x="3218441" y="0"/>
                  </a:lnTo>
                  <a:lnTo>
                    <a:pt x="3236855" y="0"/>
                  </a:lnTo>
                  <a:lnTo>
                    <a:pt x="3269839" y="0"/>
                  </a:lnTo>
                  <a:lnTo>
                    <a:pt x="3272250" y="0"/>
                  </a:lnTo>
                  <a:lnTo>
                    <a:pt x="3320378" y="0"/>
                  </a:lnTo>
                  <a:lnTo>
                    <a:pt x="3346330" y="0"/>
                  </a:lnTo>
                  <a:lnTo>
                    <a:pt x="3357257" y="0"/>
                  </a:lnTo>
                  <a:lnTo>
                    <a:pt x="3369936" y="0"/>
                  </a:lnTo>
                  <a:lnTo>
                    <a:pt x="3398980" y="0"/>
                  </a:lnTo>
                  <a:lnTo>
                    <a:pt x="3405925" y="0"/>
                  </a:lnTo>
                  <a:cubicBezTo>
                    <a:pt x="3411066" y="0"/>
                    <a:pt x="3411066" y="0"/>
                    <a:pt x="3411066" y="0"/>
                  </a:cubicBezTo>
                  <a:lnTo>
                    <a:pt x="3520813" y="0"/>
                  </a:lnTo>
                  <a:lnTo>
                    <a:pt x="3607623" y="0"/>
                  </a:lnTo>
                  <a:lnTo>
                    <a:pt x="3608111" y="0"/>
                  </a:lnTo>
                  <a:lnTo>
                    <a:pt x="3666629" y="0"/>
                  </a:lnTo>
                  <a:lnTo>
                    <a:pt x="3702124" y="0"/>
                  </a:lnTo>
                  <a:lnTo>
                    <a:pt x="3720351" y="0"/>
                  </a:lnTo>
                  <a:lnTo>
                    <a:pt x="3728025" y="0"/>
                  </a:lnTo>
                  <a:lnTo>
                    <a:pt x="3769748" y="0"/>
                  </a:lnTo>
                  <a:cubicBezTo>
                    <a:pt x="4098793" y="0"/>
                    <a:pt x="4098793" y="0"/>
                    <a:pt x="4098793" y="0"/>
                  </a:cubicBezTo>
                  <a:cubicBezTo>
                    <a:pt x="4133877" y="0"/>
                    <a:pt x="4175977" y="24572"/>
                    <a:pt x="4193519" y="54408"/>
                  </a:cubicBezTo>
                  <a:cubicBezTo>
                    <a:pt x="4439104" y="480025"/>
                    <a:pt x="4439104" y="480025"/>
                    <a:pt x="4439104" y="480025"/>
                  </a:cubicBezTo>
                  <a:cubicBezTo>
                    <a:pt x="4456646" y="509862"/>
                    <a:pt x="4456646" y="559005"/>
                    <a:pt x="4439104" y="588843"/>
                  </a:cubicBezTo>
                  <a:cubicBezTo>
                    <a:pt x="4193519" y="1014459"/>
                    <a:pt x="4193519" y="1014459"/>
                    <a:pt x="4193519" y="1014459"/>
                  </a:cubicBezTo>
                  <a:cubicBezTo>
                    <a:pt x="4175977" y="1044295"/>
                    <a:pt x="4133877" y="1068867"/>
                    <a:pt x="4098793" y="1068867"/>
                  </a:cubicBezTo>
                  <a:lnTo>
                    <a:pt x="3728025" y="1068867"/>
                  </a:lnTo>
                  <a:lnTo>
                    <a:pt x="3607623" y="1068867"/>
                  </a:lnTo>
                  <a:lnTo>
                    <a:pt x="3411066" y="1068867"/>
                  </a:lnTo>
                  <a:lnTo>
                    <a:pt x="3357257" y="1068867"/>
                  </a:lnTo>
                  <a:lnTo>
                    <a:pt x="3236855" y="1068867"/>
                  </a:lnTo>
                  <a:lnTo>
                    <a:pt x="3040298" y="1068867"/>
                  </a:lnTo>
                  <a:lnTo>
                    <a:pt x="3038573" y="1068867"/>
                  </a:lnTo>
                  <a:lnTo>
                    <a:pt x="2919896" y="1068867"/>
                  </a:lnTo>
                  <a:lnTo>
                    <a:pt x="2866087" y="1068867"/>
                  </a:lnTo>
                  <a:lnTo>
                    <a:pt x="2719890" y="1068867"/>
                  </a:lnTo>
                  <a:lnTo>
                    <a:pt x="2669530" y="1068867"/>
                  </a:lnTo>
                  <a:lnTo>
                    <a:pt x="2549127" y="1068867"/>
                  </a:lnTo>
                  <a:lnTo>
                    <a:pt x="2547403" y="1068867"/>
                  </a:lnTo>
                  <a:lnTo>
                    <a:pt x="2350846" y="1068867"/>
                  </a:lnTo>
                  <a:lnTo>
                    <a:pt x="2349122" y="1068867"/>
                  </a:lnTo>
                  <a:lnTo>
                    <a:pt x="2228719" y="1068867"/>
                  </a:lnTo>
                  <a:lnTo>
                    <a:pt x="2178359" y="1068867"/>
                  </a:lnTo>
                  <a:lnTo>
                    <a:pt x="2032162" y="1068867"/>
                  </a:lnTo>
                  <a:lnTo>
                    <a:pt x="1978354" y="1068867"/>
                  </a:lnTo>
                  <a:lnTo>
                    <a:pt x="1859676" y="1068867"/>
                  </a:lnTo>
                  <a:lnTo>
                    <a:pt x="1857951" y="1068867"/>
                  </a:lnTo>
                  <a:lnTo>
                    <a:pt x="1826599" y="1068867"/>
                  </a:lnTo>
                  <a:lnTo>
                    <a:pt x="1661394" y="1068867"/>
                  </a:lnTo>
                  <a:lnTo>
                    <a:pt x="1540992" y="1068867"/>
                  </a:lnTo>
                  <a:lnTo>
                    <a:pt x="1531708" y="1068867"/>
                  </a:lnTo>
                  <a:lnTo>
                    <a:pt x="1487183" y="1068867"/>
                  </a:lnTo>
                  <a:lnTo>
                    <a:pt x="1335428" y="1068867"/>
                  </a:lnTo>
                  <a:lnTo>
                    <a:pt x="1290626" y="1068867"/>
                  </a:lnTo>
                  <a:lnTo>
                    <a:pt x="1170224" y="1068867"/>
                  </a:lnTo>
                  <a:lnTo>
                    <a:pt x="1138871" y="1068867"/>
                  </a:lnTo>
                  <a:lnTo>
                    <a:pt x="1040537" y="1068867"/>
                  </a:lnTo>
                  <a:lnTo>
                    <a:pt x="843980" y="1068867"/>
                  </a:lnTo>
                  <a:lnTo>
                    <a:pt x="799455" y="1068867"/>
                  </a:lnTo>
                  <a:lnTo>
                    <a:pt x="647700" y="1068867"/>
                  </a:lnTo>
                  <a:lnTo>
                    <a:pt x="352810" y="1068867"/>
                  </a:lnTo>
                  <a:cubicBezTo>
                    <a:pt x="318603" y="1068867"/>
                    <a:pt x="275626" y="1044295"/>
                    <a:pt x="258084" y="1014459"/>
                  </a:cubicBezTo>
                  <a:cubicBezTo>
                    <a:pt x="12498" y="588843"/>
                    <a:pt x="12498" y="588843"/>
                    <a:pt x="12498" y="588843"/>
                  </a:cubicBezTo>
                  <a:cubicBezTo>
                    <a:pt x="-4166" y="559005"/>
                    <a:pt x="-4166" y="509862"/>
                    <a:pt x="12498" y="480025"/>
                  </a:cubicBezTo>
                  <a:cubicBezTo>
                    <a:pt x="258084" y="54408"/>
                    <a:pt x="258084" y="54408"/>
                    <a:pt x="258084" y="54408"/>
                  </a:cubicBezTo>
                  <a:cubicBezTo>
                    <a:pt x="275626" y="24572"/>
                    <a:pt x="318603" y="0"/>
                    <a:pt x="35281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160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109" name="淘宝网Chenying0907出品 2"/>
            <p:cNvSpPr/>
            <p:nvPr/>
          </p:nvSpPr>
          <p:spPr bwMode="auto">
            <a:xfrm>
              <a:off x="7134952" y="2014082"/>
              <a:ext cx="3860738" cy="775317"/>
            </a:xfrm>
            <a:custGeom>
              <a:avLst/>
              <a:gdLst>
                <a:gd name="connsiteX0" fmla="*/ 305125 w 4603109"/>
                <a:gd name="connsiteY0" fmla="*/ 0 h 924402"/>
                <a:gd name="connsiteX1" fmla="*/ 432894 w 4603109"/>
                <a:gd name="connsiteY1" fmla="*/ 0 h 924402"/>
                <a:gd name="connsiteX2" fmla="*/ 445336 w 4603109"/>
                <a:gd name="connsiteY2" fmla="*/ 0 h 924402"/>
                <a:gd name="connsiteX3" fmla="*/ 550703 w 4603109"/>
                <a:gd name="connsiteY3" fmla="*/ 0 h 924402"/>
                <a:gd name="connsiteX4" fmla="*/ 560158 w 4603109"/>
                <a:gd name="connsiteY4" fmla="*/ 0 h 924402"/>
                <a:gd name="connsiteX5" fmla="*/ 573105 w 4603109"/>
                <a:gd name="connsiteY5" fmla="*/ 0 h 924402"/>
                <a:gd name="connsiteX6" fmla="*/ 626202 w 4603109"/>
                <a:gd name="connsiteY6" fmla="*/ 0 h 924402"/>
                <a:gd name="connsiteX7" fmla="*/ 676811 w 4603109"/>
                <a:gd name="connsiteY7" fmla="*/ 0 h 924402"/>
                <a:gd name="connsiteX8" fmla="*/ 678472 w 4603109"/>
                <a:gd name="connsiteY8" fmla="*/ 0 h 924402"/>
                <a:gd name="connsiteX9" fmla="*/ 687927 w 4603109"/>
                <a:gd name="connsiteY9" fmla="*/ 0 h 924402"/>
                <a:gd name="connsiteX10" fmla="*/ 691402 w 4603109"/>
                <a:gd name="connsiteY10" fmla="*/ 0 h 924402"/>
                <a:gd name="connsiteX11" fmla="*/ 700371 w 4603109"/>
                <a:gd name="connsiteY11" fmla="*/ 0 h 924402"/>
                <a:gd name="connsiteX12" fmla="*/ 707508 w 4603109"/>
                <a:gd name="connsiteY12" fmla="*/ 0 h 924402"/>
                <a:gd name="connsiteX13" fmla="*/ 729909 w 4603109"/>
                <a:gd name="connsiteY13" fmla="*/ 0 h 924402"/>
                <a:gd name="connsiteX14" fmla="*/ 753971 w 4603109"/>
                <a:gd name="connsiteY14" fmla="*/ 0 h 924402"/>
                <a:gd name="connsiteX15" fmla="*/ 804580 w 4603109"/>
                <a:gd name="connsiteY15" fmla="*/ 0 h 924402"/>
                <a:gd name="connsiteX16" fmla="*/ 805737 w 4603109"/>
                <a:gd name="connsiteY16" fmla="*/ 0 h 924402"/>
                <a:gd name="connsiteX17" fmla="*/ 819171 w 4603109"/>
                <a:gd name="connsiteY17" fmla="*/ 0 h 924402"/>
                <a:gd name="connsiteX18" fmla="*/ 828140 w 4603109"/>
                <a:gd name="connsiteY18" fmla="*/ 0 h 924402"/>
                <a:gd name="connsiteX19" fmla="*/ 831615 w 4603109"/>
                <a:gd name="connsiteY19" fmla="*/ 0 h 924402"/>
                <a:gd name="connsiteX20" fmla="*/ 835277 w 4603109"/>
                <a:gd name="connsiteY20" fmla="*/ 0 h 924402"/>
                <a:gd name="connsiteX21" fmla="*/ 857678 w 4603109"/>
                <a:gd name="connsiteY21" fmla="*/ 0 h 924402"/>
                <a:gd name="connsiteX22" fmla="*/ 864889 w 4603109"/>
                <a:gd name="connsiteY22" fmla="*/ 0 h 924402"/>
                <a:gd name="connsiteX23" fmla="*/ 899900 w 4603109"/>
                <a:gd name="connsiteY23" fmla="*/ 0 h 924402"/>
                <a:gd name="connsiteX24" fmla="*/ 909341 w 4603109"/>
                <a:gd name="connsiteY24" fmla="*/ 0 h 924402"/>
                <a:gd name="connsiteX25" fmla="*/ 929965 w 4603109"/>
                <a:gd name="connsiteY25" fmla="*/ 0 h 924402"/>
                <a:gd name="connsiteX26" fmla="*/ 933506 w 4603109"/>
                <a:gd name="connsiteY26" fmla="*/ 0 h 924402"/>
                <a:gd name="connsiteX27" fmla="*/ 936982 w 4603109"/>
                <a:gd name="connsiteY27" fmla="*/ 0 h 924402"/>
                <a:gd name="connsiteX28" fmla="*/ 959384 w 4603109"/>
                <a:gd name="connsiteY28" fmla="*/ 0 h 924402"/>
                <a:gd name="connsiteX29" fmla="*/ 962542 w 4603109"/>
                <a:gd name="connsiteY29" fmla="*/ 0 h 924402"/>
                <a:gd name="connsiteX30" fmla="*/ 984943 w 4603109"/>
                <a:gd name="connsiteY30" fmla="*/ 0 h 924402"/>
                <a:gd name="connsiteX31" fmla="*/ 992658 w 4603109"/>
                <a:gd name="connsiteY31" fmla="*/ 0 h 924402"/>
                <a:gd name="connsiteX32" fmla="*/ 1012059 w 4603109"/>
                <a:gd name="connsiteY32" fmla="*/ 0 h 924402"/>
                <a:gd name="connsiteX33" fmla="*/ 1012480 w 4603109"/>
                <a:gd name="connsiteY33" fmla="*/ 0 h 924402"/>
                <a:gd name="connsiteX34" fmla="*/ 1027669 w 4603109"/>
                <a:gd name="connsiteY34" fmla="*/ 0 h 924402"/>
                <a:gd name="connsiteX35" fmla="*/ 1037110 w 4603109"/>
                <a:gd name="connsiteY35" fmla="*/ 0 h 924402"/>
                <a:gd name="connsiteX36" fmla="*/ 1040112 w 4603109"/>
                <a:gd name="connsiteY36" fmla="*/ 0 h 924402"/>
                <a:gd name="connsiteX37" fmla="*/ 1057734 w 4603109"/>
                <a:gd name="connsiteY37" fmla="*/ 0 h 924402"/>
                <a:gd name="connsiteX38" fmla="*/ 1064751 w 4603109"/>
                <a:gd name="connsiteY38" fmla="*/ 0 h 924402"/>
                <a:gd name="connsiteX39" fmla="*/ 1070177 w 4603109"/>
                <a:gd name="connsiteY39" fmla="*/ 0 h 924402"/>
                <a:gd name="connsiteX40" fmla="*/ 1072436 w 4603109"/>
                <a:gd name="connsiteY40" fmla="*/ 0 h 924402"/>
                <a:gd name="connsiteX41" fmla="*/ 1090311 w 4603109"/>
                <a:gd name="connsiteY41" fmla="*/ 0 h 924402"/>
                <a:gd name="connsiteX42" fmla="*/ 1110718 w 4603109"/>
                <a:gd name="connsiteY42" fmla="*/ 0 h 924402"/>
                <a:gd name="connsiteX43" fmla="*/ 1112712 w 4603109"/>
                <a:gd name="connsiteY43" fmla="*/ 0 h 924402"/>
                <a:gd name="connsiteX44" fmla="*/ 1116187 w 4603109"/>
                <a:gd name="connsiteY44" fmla="*/ 0 h 924402"/>
                <a:gd name="connsiteX45" fmla="*/ 1139828 w 4603109"/>
                <a:gd name="connsiteY45" fmla="*/ 0 h 924402"/>
                <a:gd name="connsiteX46" fmla="*/ 1140249 w 4603109"/>
                <a:gd name="connsiteY46" fmla="*/ 0 h 924402"/>
                <a:gd name="connsiteX47" fmla="*/ 1145480 w 4603109"/>
                <a:gd name="connsiteY47" fmla="*/ 0 h 924402"/>
                <a:gd name="connsiteX48" fmla="*/ 1152270 w 4603109"/>
                <a:gd name="connsiteY48" fmla="*/ 0 h 924402"/>
                <a:gd name="connsiteX49" fmla="*/ 1154934 w 4603109"/>
                <a:gd name="connsiteY49" fmla="*/ 0 h 924402"/>
                <a:gd name="connsiteX50" fmla="*/ 1167881 w 4603109"/>
                <a:gd name="connsiteY50" fmla="*/ 0 h 924402"/>
                <a:gd name="connsiteX51" fmla="*/ 1175544 w 4603109"/>
                <a:gd name="connsiteY51" fmla="*/ 0 h 924402"/>
                <a:gd name="connsiteX52" fmla="*/ 1184998 w 4603109"/>
                <a:gd name="connsiteY52" fmla="*/ 0 h 924402"/>
                <a:gd name="connsiteX53" fmla="*/ 1197946 w 4603109"/>
                <a:gd name="connsiteY53" fmla="*/ 0 h 924402"/>
                <a:gd name="connsiteX54" fmla="*/ 1200205 w 4603109"/>
                <a:gd name="connsiteY54" fmla="*/ 0 h 924402"/>
                <a:gd name="connsiteX55" fmla="*/ 1220978 w 4603109"/>
                <a:gd name="connsiteY55" fmla="*/ 0 h 924402"/>
                <a:gd name="connsiteX56" fmla="*/ 1238487 w 4603109"/>
                <a:gd name="connsiteY56" fmla="*/ 0 h 924402"/>
                <a:gd name="connsiteX57" fmla="*/ 1243956 w 4603109"/>
                <a:gd name="connsiteY57" fmla="*/ 0 h 924402"/>
                <a:gd name="connsiteX58" fmla="*/ 1251042 w 4603109"/>
                <a:gd name="connsiteY58" fmla="*/ 0 h 924402"/>
                <a:gd name="connsiteX59" fmla="*/ 1257637 w 4603109"/>
                <a:gd name="connsiteY59" fmla="*/ 0 h 924402"/>
                <a:gd name="connsiteX60" fmla="*/ 1271587 w 4603109"/>
                <a:gd name="connsiteY60" fmla="*/ 0 h 924402"/>
                <a:gd name="connsiteX61" fmla="*/ 1273249 w 4603109"/>
                <a:gd name="connsiteY61" fmla="*/ 0 h 924402"/>
                <a:gd name="connsiteX62" fmla="*/ 1280039 w 4603109"/>
                <a:gd name="connsiteY62" fmla="*/ 0 h 924402"/>
                <a:gd name="connsiteX63" fmla="*/ 1282703 w 4603109"/>
                <a:gd name="connsiteY63" fmla="*/ 0 h 924402"/>
                <a:gd name="connsiteX64" fmla="*/ 1286178 w 4603109"/>
                <a:gd name="connsiteY64" fmla="*/ 0 h 924402"/>
                <a:gd name="connsiteX65" fmla="*/ 1295146 w 4603109"/>
                <a:gd name="connsiteY65" fmla="*/ 0 h 924402"/>
                <a:gd name="connsiteX66" fmla="*/ 1301651 w 4603109"/>
                <a:gd name="connsiteY66" fmla="*/ 0 h 924402"/>
                <a:gd name="connsiteX67" fmla="*/ 1302284 w 4603109"/>
                <a:gd name="connsiteY67" fmla="*/ 0 h 924402"/>
                <a:gd name="connsiteX68" fmla="*/ 1303313 w 4603109"/>
                <a:gd name="connsiteY68" fmla="*/ 0 h 924402"/>
                <a:gd name="connsiteX69" fmla="*/ 1312767 w 4603109"/>
                <a:gd name="connsiteY69" fmla="*/ 0 h 924402"/>
                <a:gd name="connsiteX70" fmla="*/ 1316242 w 4603109"/>
                <a:gd name="connsiteY70" fmla="*/ 0 h 924402"/>
                <a:gd name="connsiteX71" fmla="*/ 1321886 w 4603109"/>
                <a:gd name="connsiteY71" fmla="*/ 0 h 924402"/>
                <a:gd name="connsiteX72" fmla="*/ 1324685 w 4603109"/>
                <a:gd name="connsiteY72" fmla="*/ 0 h 924402"/>
                <a:gd name="connsiteX73" fmla="*/ 1325211 w 4603109"/>
                <a:gd name="connsiteY73" fmla="*/ 0 h 924402"/>
                <a:gd name="connsiteX74" fmla="*/ 1332348 w 4603109"/>
                <a:gd name="connsiteY74" fmla="*/ 0 h 924402"/>
                <a:gd name="connsiteX75" fmla="*/ 1332714 w 4603109"/>
                <a:gd name="connsiteY75" fmla="*/ 0 h 924402"/>
                <a:gd name="connsiteX76" fmla="*/ 1333135 w 4603109"/>
                <a:gd name="connsiteY76" fmla="*/ 0 h 924402"/>
                <a:gd name="connsiteX77" fmla="*/ 1348747 w 4603109"/>
                <a:gd name="connsiteY77" fmla="*/ 0 h 924402"/>
                <a:gd name="connsiteX78" fmla="*/ 1354749 w 4603109"/>
                <a:gd name="connsiteY78" fmla="*/ 0 h 924402"/>
                <a:gd name="connsiteX79" fmla="*/ 1378811 w 4603109"/>
                <a:gd name="connsiteY79" fmla="*/ 0 h 924402"/>
                <a:gd name="connsiteX80" fmla="*/ 1383745 w 4603109"/>
                <a:gd name="connsiteY80" fmla="*/ 0 h 924402"/>
                <a:gd name="connsiteX81" fmla="*/ 1385406 w 4603109"/>
                <a:gd name="connsiteY81" fmla="*/ 0 h 924402"/>
                <a:gd name="connsiteX82" fmla="*/ 1399356 w 4603109"/>
                <a:gd name="connsiteY82" fmla="*/ 0 h 924402"/>
                <a:gd name="connsiteX83" fmla="*/ 1400513 w 4603109"/>
                <a:gd name="connsiteY83" fmla="*/ 0 h 924402"/>
                <a:gd name="connsiteX84" fmla="*/ 1413947 w 4603109"/>
                <a:gd name="connsiteY84" fmla="*/ 0 h 924402"/>
                <a:gd name="connsiteX85" fmla="*/ 1414442 w 4603109"/>
                <a:gd name="connsiteY85" fmla="*/ 0 h 924402"/>
                <a:gd name="connsiteX86" fmla="*/ 1422915 w 4603109"/>
                <a:gd name="connsiteY86" fmla="*/ 0 h 924402"/>
                <a:gd name="connsiteX87" fmla="*/ 1426390 w 4603109"/>
                <a:gd name="connsiteY87" fmla="*/ 0 h 924402"/>
                <a:gd name="connsiteX88" fmla="*/ 1429420 w 4603109"/>
                <a:gd name="connsiteY88" fmla="*/ 0 h 924402"/>
                <a:gd name="connsiteX89" fmla="*/ 1430053 w 4603109"/>
                <a:gd name="connsiteY89" fmla="*/ 0 h 924402"/>
                <a:gd name="connsiteX90" fmla="*/ 1430206 w 4603109"/>
                <a:gd name="connsiteY90" fmla="*/ 0 h 924402"/>
                <a:gd name="connsiteX91" fmla="*/ 1430577 w 4603109"/>
                <a:gd name="connsiteY91" fmla="*/ 0 h 924402"/>
                <a:gd name="connsiteX92" fmla="*/ 1436843 w 4603109"/>
                <a:gd name="connsiteY92" fmla="*/ 0 h 924402"/>
                <a:gd name="connsiteX93" fmla="*/ 1444011 w 4603109"/>
                <a:gd name="connsiteY93" fmla="*/ 0 h 924402"/>
                <a:gd name="connsiteX94" fmla="*/ 1449655 w 4603109"/>
                <a:gd name="connsiteY94" fmla="*/ 0 h 924402"/>
                <a:gd name="connsiteX95" fmla="*/ 1452454 w 4603109"/>
                <a:gd name="connsiteY95" fmla="*/ 0 h 924402"/>
                <a:gd name="connsiteX96" fmla="*/ 1452980 w 4603109"/>
                <a:gd name="connsiteY96" fmla="*/ 0 h 924402"/>
                <a:gd name="connsiteX97" fmla="*/ 1456455 w 4603109"/>
                <a:gd name="connsiteY97" fmla="*/ 0 h 924402"/>
                <a:gd name="connsiteX98" fmla="*/ 1459664 w 4603109"/>
                <a:gd name="connsiteY98" fmla="*/ 0 h 924402"/>
                <a:gd name="connsiteX99" fmla="*/ 1460117 w 4603109"/>
                <a:gd name="connsiteY99" fmla="*/ 0 h 924402"/>
                <a:gd name="connsiteX100" fmla="*/ 1460483 w 4603109"/>
                <a:gd name="connsiteY100" fmla="*/ 0 h 924402"/>
                <a:gd name="connsiteX101" fmla="*/ 1460904 w 4603109"/>
                <a:gd name="connsiteY101" fmla="*/ 0 h 924402"/>
                <a:gd name="connsiteX102" fmla="*/ 1472926 w 4603109"/>
                <a:gd name="connsiteY102" fmla="*/ 0 h 924402"/>
                <a:gd name="connsiteX103" fmla="*/ 1482518 w 4603109"/>
                <a:gd name="connsiteY103" fmla="*/ 0 h 924402"/>
                <a:gd name="connsiteX104" fmla="*/ 1489729 w 4603109"/>
                <a:gd name="connsiteY104" fmla="*/ 0 h 924402"/>
                <a:gd name="connsiteX105" fmla="*/ 1504116 w 4603109"/>
                <a:gd name="connsiteY105" fmla="*/ 0 h 924402"/>
                <a:gd name="connsiteX106" fmla="*/ 1511514 w 4603109"/>
                <a:gd name="connsiteY106" fmla="*/ 0 h 924402"/>
                <a:gd name="connsiteX107" fmla="*/ 1524740 w 4603109"/>
                <a:gd name="connsiteY107" fmla="*/ 0 h 924402"/>
                <a:gd name="connsiteX108" fmla="*/ 1528282 w 4603109"/>
                <a:gd name="connsiteY108" fmla="*/ 0 h 924402"/>
                <a:gd name="connsiteX109" fmla="*/ 1531757 w 4603109"/>
                <a:gd name="connsiteY109" fmla="*/ 0 h 924402"/>
                <a:gd name="connsiteX110" fmla="*/ 1534181 w 4603109"/>
                <a:gd name="connsiteY110" fmla="*/ 0 h 924402"/>
                <a:gd name="connsiteX111" fmla="*/ 1542211 w 4603109"/>
                <a:gd name="connsiteY111" fmla="*/ 0 h 924402"/>
                <a:gd name="connsiteX112" fmla="*/ 1554159 w 4603109"/>
                <a:gd name="connsiteY112" fmla="*/ 0 h 924402"/>
                <a:gd name="connsiteX113" fmla="*/ 1557318 w 4603109"/>
                <a:gd name="connsiteY113" fmla="*/ 0 h 924402"/>
                <a:gd name="connsiteX114" fmla="*/ 1557975 w 4603109"/>
                <a:gd name="connsiteY114" fmla="*/ 0 h 924402"/>
                <a:gd name="connsiteX115" fmla="*/ 1558346 w 4603109"/>
                <a:gd name="connsiteY115" fmla="*/ 0 h 924402"/>
                <a:gd name="connsiteX116" fmla="*/ 1561822 w 4603109"/>
                <a:gd name="connsiteY116" fmla="*/ 0 h 924402"/>
                <a:gd name="connsiteX117" fmla="*/ 1564612 w 4603109"/>
                <a:gd name="connsiteY117" fmla="*/ 0 h 924402"/>
                <a:gd name="connsiteX118" fmla="*/ 1566857 w 4603109"/>
                <a:gd name="connsiteY118" fmla="*/ 0 h 924402"/>
                <a:gd name="connsiteX119" fmla="*/ 1576919 w 4603109"/>
                <a:gd name="connsiteY119" fmla="*/ 0 h 924402"/>
                <a:gd name="connsiteX120" fmla="*/ 1579719 w 4603109"/>
                <a:gd name="connsiteY120" fmla="*/ 0 h 924402"/>
                <a:gd name="connsiteX121" fmla="*/ 1584224 w 4603109"/>
                <a:gd name="connsiteY121" fmla="*/ 0 h 924402"/>
                <a:gd name="connsiteX122" fmla="*/ 1587382 w 4603109"/>
                <a:gd name="connsiteY122" fmla="*/ 0 h 924402"/>
                <a:gd name="connsiteX123" fmla="*/ 1587433 w 4603109"/>
                <a:gd name="connsiteY123" fmla="*/ 0 h 924402"/>
                <a:gd name="connsiteX124" fmla="*/ 1600695 w 4603109"/>
                <a:gd name="connsiteY124" fmla="*/ 0 h 924402"/>
                <a:gd name="connsiteX125" fmla="*/ 1606834 w 4603109"/>
                <a:gd name="connsiteY125" fmla="*/ 0 h 924402"/>
                <a:gd name="connsiteX126" fmla="*/ 1607256 w 4603109"/>
                <a:gd name="connsiteY126" fmla="*/ 0 h 924402"/>
                <a:gd name="connsiteX127" fmla="*/ 1608325 w 4603109"/>
                <a:gd name="connsiteY127" fmla="*/ 0 h 924402"/>
                <a:gd name="connsiteX128" fmla="*/ 1609783 w 4603109"/>
                <a:gd name="connsiteY128" fmla="*/ 0 h 924402"/>
                <a:gd name="connsiteX129" fmla="*/ 1617498 w 4603109"/>
                <a:gd name="connsiteY129" fmla="*/ 0 h 924402"/>
                <a:gd name="connsiteX130" fmla="*/ 1631885 w 4603109"/>
                <a:gd name="connsiteY130" fmla="*/ 0 h 924402"/>
                <a:gd name="connsiteX131" fmla="*/ 1636899 w 4603109"/>
                <a:gd name="connsiteY131" fmla="*/ 0 h 924402"/>
                <a:gd name="connsiteX132" fmla="*/ 1637320 w 4603109"/>
                <a:gd name="connsiteY132" fmla="*/ 0 h 924402"/>
                <a:gd name="connsiteX133" fmla="*/ 1637445 w 4603109"/>
                <a:gd name="connsiteY133" fmla="*/ 0 h 924402"/>
                <a:gd name="connsiteX134" fmla="*/ 1652509 w 4603109"/>
                <a:gd name="connsiteY134" fmla="*/ 0 h 924402"/>
                <a:gd name="connsiteX135" fmla="*/ 1659526 w 4603109"/>
                <a:gd name="connsiteY135" fmla="*/ 0 h 924402"/>
                <a:gd name="connsiteX136" fmla="*/ 1661950 w 4603109"/>
                <a:gd name="connsiteY136" fmla="*/ 0 h 924402"/>
                <a:gd name="connsiteX137" fmla="*/ 1664952 w 4603109"/>
                <a:gd name="connsiteY137" fmla="*/ 0 h 924402"/>
                <a:gd name="connsiteX138" fmla="*/ 1667212 w 4603109"/>
                <a:gd name="connsiteY138" fmla="*/ 0 h 924402"/>
                <a:gd name="connsiteX139" fmla="*/ 1685087 w 4603109"/>
                <a:gd name="connsiteY139" fmla="*/ 0 h 924402"/>
                <a:gd name="connsiteX140" fmla="*/ 1689591 w 4603109"/>
                <a:gd name="connsiteY140" fmla="*/ 0 h 924402"/>
                <a:gd name="connsiteX141" fmla="*/ 1694626 w 4603109"/>
                <a:gd name="connsiteY141" fmla="*/ 0 h 924402"/>
                <a:gd name="connsiteX142" fmla="*/ 1697276 w 4603109"/>
                <a:gd name="connsiteY142" fmla="*/ 0 h 924402"/>
                <a:gd name="connsiteX143" fmla="*/ 1698000 w 4603109"/>
                <a:gd name="connsiteY143" fmla="*/ 0 h 924402"/>
                <a:gd name="connsiteX144" fmla="*/ 1704688 w 4603109"/>
                <a:gd name="connsiteY144" fmla="*/ 0 h 924402"/>
                <a:gd name="connsiteX145" fmla="*/ 1707488 w 4603109"/>
                <a:gd name="connsiteY145" fmla="*/ 0 h 924402"/>
                <a:gd name="connsiteX146" fmla="*/ 1710963 w 4603109"/>
                <a:gd name="connsiteY146" fmla="*/ 0 h 924402"/>
                <a:gd name="connsiteX147" fmla="*/ 1715151 w 4603109"/>
                <a:gd name="connsiteY147" fmla="*/ 0 h 924402"/>
                <a:gd name="connsiteX148" fmla="*/ 1721928 w 4603109"/>
                <a:gd name="connsiteY148" fmla="*/ 0 h 924402"/>
                <a:gd name="connsiteX149" fmla="*/ 1734603 w 4603109"/>
                <a:gd name="connsiteY149" fmla="*/ 0 h 924402"/>
                <a:gd name="connsiteX150" fmla="*/ 1735025 w 4603109"/>
                <a:gd name="connsiteY150" fmla="*/ 0 h 924402"/>
                <a:gd name="connsiteX151" fmla="*/ 1735558 w 4603109"/>
                <a:gd name="connsiteY151" fmla="*/ 0 h 924402"/>
                <a:gd name="connsiteX152" fmla="*/ 1736094 w 4603109"/>
                <a:gd name="connsiteY152" fmla="*/ 0 h 924402"/>
                <a:gd name="connsiteX153" fmla="*/ 1737552 w 4603109"/>
                <a:gd name="connsiteY153" fmla="*/ 0 h 924402"/>
                <a:gd name="connsiteX154" fmla="*/ 1741027 w 4603109"/>
                <a:gd name="connsiteY154" fmla="*/ 0 h 924402"/>
                <a:gd name="connsiteX155" fmla="*/ 1747046 w 4603109"/>
                <a:gd name="connsiteY155" fmla="*/ 0 h 924402"/>
                <a:gd name="connsiteX156" fmla="*/ 1748537 w 4603109"/>
                <a:gd name="connsiteY156" fmla="*/ 0 h 924402"/>
                <a:gd name="connsiteX157" fmla="*/ 1753052 w 4603109"/>
                <a:gd name="connsiteY157" fmla="*/ 0 h 924402"/>
                <a:gd name="connsiteX158" fmla="*/ 1757499 w 4603109"/>
                <a:gd name="connsiteY158" fmla="*/ 0 h 924402"/>
                <a:gd name="connsiteX159" fmla="*/ 1764668 w 4603109"/>
                <a:gd name="connsiteY159" fmla="*/ 0 h 924402"/>
                <a:gd name="connsiteX160" fmla="*/ 1765089 w 4603109"/>
                <a:gd name="connsiteY160" fmla="*/ 0 h 924402"/>
                <a:gd name="connsiteX161" fmla="*/ 1765214 w 4603109"/>
                <a:gd name="connsiteY161" fmla="*/ 0 h 924402"/>
                <a:gd name="connsiteX162" fmla="*/ 1770320 w 4603109"/>
                <a:gd name="connsiteY162" fmla="*/ 0 h 924402"/>
                <a:gd name="connsiteX163" fmla="*/ 1777110 w 4603109"/>
                <a:gd name="connsiteY163" fmla="*/ 0 h 924402"/>
                <a:gd name="connsiteX164" fmla="*/ 1779774 w 4603109"/>
                <a:gd name="connsiteY164" fmla="*/ 0 h 924402"/>
                <a:gd name="connsiteX165" fmla="*/ 1792721 w 4603109"/>
                <a:gd name="connsiteY165" fmla="*/ 0 h 924402"/>
                <a:gd name="connsiteX166" fmla="*/ 1794981 w 4603109"/>
                <a:gd name="connsiteY166" fmla="*/ 0 h 924402"/>
                <a:gd name="connsiteX167" fmla="*/ 1825045 w 4603109"/>
                <a:gd name="connsiteY167" fmla="*/ 0 h 924402"/>
                <a:gd name="connsiteX168" fmla="*/ 1825769 w 4603109"/>
                <a:gd name="connsiteY168" fmla="*/ 0 h 924402"/>
                <a:gd name="connsiteX169" fmla="*/ 1838732 w 4603109"/>
                <a:gd name="connsiteY169" fmla="*/ 0 h 924402"/>
                <a:gd name="connsiteX170" fmla="*/ 1845818 w 4603109"/>
                <a:gd name="connsiteY170" fmla="*/ 0 h 924402"/>
                <a:gd name="connsiteX171" fmla="*/ 1849697 w 4603109"/>
                <a:gd name="connsiteY171" fmla="*/ 0 h 924402"/>
                <a:gd name="connsiteX172" fmla="*/ 1852412 w 4603109"/>
                <a:gd name="connsiteY172" fmla="*/ 0 h 924402"/>
                <a:gd name="connsiteX173" fmla="*/ 1853903 w 4603109"/>
                <a:gd name="connsiteY173" fmla="*/ 0 h 924402"/>
                <a:gd name="connsiteX174" fmla="*/ 1863327 w 4603109"/>
                <a:gd name="connsiteY174" fmla="*/ 0 h 924402"/>
                <a:gd name="connsiteX175" fmla="*/ 1868796 w 4603109"/>
                <a:gd name="connsiteY175" fmla="*/ 0 h 924402"/>
                <a:gd name="connsiteX176" fmla="*/ 1874815 w 4603109"/>
                <a:gd name="connsiteY176" fmla="*/ 0 h 924402"/>
                <a:gd name="connsiteX177" fmla="*/ 1876306 w 4603109"/>
                <a:gd name="connsiteY177" fmla="*/ 0 h 924402"/>
                <a:gd name="connsiteX178" fmla="*/ 1880821 w 4603109"/>
                <a:gd name="connsiteY178" fmla="*/ 0 h 924402"/>
                <a:gd name="connsiteX179" fmla="*/ 1882477 w 4603109"/>
                <a:gd name="connsiteY179" fmla="*/ 0 h 924402"/>
                <a:gd name="connsiteX180" fmla="*/ 1883936 w 4603109"/>
                <a:gd name="connsiteY180" fmla="*/ 0 h 924402"/>
                <a:gd name="connsiteX181" fmla="*/ 1885268 w 4603109"/>
                <a:gd name="connsiteY181" fmla="*/ 0 h 924402"/>
                <a:gd name="connsiteX182" fmla="*/ 1896427 w 4603109"/>
                <a:gd name="connsiteY182" fmla="*/ 0 h 924402"/>
                <a:gd name="connsiteX183" fmla="*/ 1898089 w 4603109"/>
                <a:gd name="connsiteY183" fmla="*/ 0 h 924402"/>
                <a:gd name="connsiteX184" fmla="*/ 1904879 w 4603109"/>
                <a:gd name="connsiteY184" fmla="*/ 0 h 924402"/>
                <a:gd name="connsiteX185" fmla="*/ 1907543 w 4603109"/>
                <a:gd name="connsiteY185" fmla="*/ 0 h 924402"/>
                <a:gd name="connsiteX186" fmla="*/ 1911018 w 4603109"/>
                <a:gd name="connsiteY186" fmla="*/ 0 h 924402"/>
                <a:gd name="connsiteX187" fmla="*/ 1919986 w 4603109"/>
                <a:gd name="connsiteY187" fmla="*/ 0 h 924402"/>
                <a:gd name="connsiteX188" fmla="*/ 1927124 w 4603109"/>
                <a:gd name="connsiteY188" fmla="*/ 0 h 924402"/>
                <a:gd name="connsiteX189" fmla="*/ 1927489 w 4603109"/>
                <a:gd name="connsiteY189" fmla="*/ 0 h 924402"/>
                <a:gd name="connsiteX190" fmla="*/ 1927911 w 4603109"/>
                <a:gd name="connsiteY190" fmla="*/ 0 h 924402"/>
                <a:gd name="connsiteX191" fmla="*/ 1929402 w 4603109"/>
                <a:gd name="connsiteY191" fmla="*/ 0 h 924402"/>
                <a:gd name="connsiteX192" fmla="*/ 1946726 w 4603109"/>
                <a:gd name="connsiteY192" fmla="*/ 0 h 924402"/>
                <a:gd name="connsiteX193" fmla="*/ 1949525 w 4603109"/>
                <a:gd name="connsiteY193" fmla="*/ 0 h 924402"/>
                <a:gd name="connsiteX194" fmla="*/ 1957554 w 4603109"/>
                <a:gd name="connsiteY194" fmla="*/ 0 h 924402"/>
                <a:gd name="connsiteX195" fmla="*/ 1957975 w 4603109"/>
                <a:gd name="connsiteY195" fmla="*/ 0 h 924402"/>
                <a:gd name="connsiteX196" fmla="*/ 1973587 w 4603109"/>
                <a:gd name="connsiteY196" fmla="*/ 0 h 924402"/>
                <a:gd name="connsiteX197" fmla="*/ 1978520 w 4603109"/>
                <a:gd name="connsiteY197" fmla="*/ 0 h 924402"/>
                <a:gd name="connsiteX198" fmla="*/ 1980012 w 4603109"/>
                <a:gd name="connsiteY198" fmla="*/ 0 h 924402"/>
                <a:gd name="connsiteX199" fmla="*/ 1980181 w 4603109"/>
                <a:gd name="connsiteY199" fmla="*/ 0 h 924402"/>
                <a:gd name="connsiteX200" fmla="*/ 1981672 w 4603109"/>
                <a:gd name="connsiteY200" fmla="*/ 0 h 924402"/>
                <a:gd name="connsiteX201" fmla="*/ 2008585 w 4603109"/>
                <a:gd name="connsiteY201" fmla="*/ 0 h 924402"/>
                <a:gd name="connsiteX202" fmla="*/ 2009218 w 4603109"/>
                <a:gd name="connsiteY202" fmla="*/ 0 h 924402"/>
                <a:gd name="connsiteX203" fmla="*/ 2010246 w 4603109"/>
                <a:gd name="connsiteY203" fmla="*/ 0 h 924402"/>
                <a:gd name="connsiteX204" fmla="*/ 2010709 w 4603109"/>
                <a:gd name="connsiteY204" fmla="*/ 0 h 924402"/>
                <a:gd name="connsiteX205" fmla="*/ 2011705 w 4603109"/>
                <a:gd name="connsiteY205" fmla="*/ 0 h 924402"/>
                <a:gd name="connsiteX206" fmla="*/ 2024147 w 4603109"/>
                <a:gd name="connsiteY206" fmla="*/ 0 h 924402"/>
                <a:gd name="connsiteX207" fmla="*/ 2024196 w 4603109"/>
                <a:gd name="connsiteY207" fmla="*/ 0 h 924402"/>
                <a:gd name="connsiteX208" fmla="*/ 2024981 w 4603109"/>
                <a:gd name="connsiteY208" fmla="*/ 0 h 924402"/>
                <a:gd name="connsiteX209" fmla="*/ 2025353 w 4603109"/>
                <a:gd name="connsiteY209" fmla="*/ 0 h 924402"/>
                <a:gd name="connsiteX210" fmla="*/ 2026473 w 4603109"/>
                <a:gd name="connsiteY210" fmla="*/ 0 h 924402"/>
                <a:gd name="connsiteX211" fmla="*/ 2031619 w 4603109"/>
                <a:gd name="connsiteY211" fmla="*/ 0 h 924402"/>
                <a:gd name="connsiteX212" fmla="*/ 2033110 w 4603109"/>
                <a:gd name="connsiteY212" fmla="*/ 0 h 924402"/>
                <a:gd name="connsiteX213" fmla="*/ 2038787 w 4603109"/>
                <a:gd name="connsiteY213" fmla="*/ 0 h 924402"/>
                <a:gd name="connsiteX214" fmla="*/ 2039282 w 4603109"/>
                <a:gd name="connsiteY214" fmla="*/ 0 h 924402"/>
                <a:gd name="connsiteX215" fmla="*/ 2047755 w 4603109"/>
                <a:gd name="connsiteY215" fmla="*/ 0 h 924402"/>
                <a:gd name="connsiteX216" fmla="*/ 2051230 w 4603109"/>
                <a:gd name="connsiteY216" fmla="*/ 0 h 924402"/>
                <a:gd name="connsiteX217" fmla="*/ 2054893 w 4603109"/>
                <a:gd name="connsiteY217" fmla="*/ 0 h 924402"/>
                <a:gd name="connsiteX218" fmla="*/ 2055046 w 4603109"/>
                <a:gd name="connsiteY218" fmla="*/ 0 h 924402"/>
                <a:gd name="connsiteX219" fmla="*/ 2055258 w 4603109"/>
                <a:gd name="connsiteY219" fmla="*/ 0 h 924402"/>
                <a:gd name="connsiteX220" fmla="*/ 2055680 w 4603109"/>
                <a:gd name="connsiteY220" fmla="*/ 0 h 924402"/>
                <a:gd name="connsiteX221" fmla="*/ 2057171 w 4603109"/>
                <a:gd name="connsiteY221" fmla="*/ 0 h 924402"/>
                <a:gd name="connsiteX222" fmla="*/ 2061683 w 4603109"/>
                <a:gd name="connsiteY222" fmla="*/ 0 h 924402"/>
                <a:gd name="connsiteX223" fmla="*/ 2067702 w 4603109"/>
                <a:gd name="connsiteY223" fmla="*/ 0 h 924402"/>
                <a:gd name="connsiteX224" fmla="*/ 2074495 w 4603109"/>
                <a:gd name="connsiteY224" fmla="*/ 0 h 924402"/>
                <a:gd name="connsiteX225" fmla="*/ 2077294 w 4603109"/>
                <a:gd name="connsiteY225" fmla="*/ 0 h 924402"/>
                <a:gd name="connsiteX226" fmla="*/ 2084504 w 4603109"/>
                <a:gd name="connsiteY226" fmla="*/ 0 h 924402"/>
                <a:gd name="connsiteX227" fmla="*/ 2085323 w 4603109"/>
                <a:gd name="connsiteY227" fmla="*/ 0 h 924402"/>
                <a:gd name="connsiteX228" fmla="*/ 2085744 w 4603109"/>
                <a:gd name="connsiteY228" fmla="*/ 0 h 924402"/>
                <a:gd name="connsiteX229" fmla="*/ 2097766 w 4603109"/>
                <a:gd name="connsiteY229" fmla="*/ 0 h 924402"/>
                <a:gd name="connsiteX230" fmla="*/ 2106289 w 4603109"/>
                <a:gd name="connsiteY230" fmla="*/ 0 h 924402"/>
                <a:gd name="connsiteX231" fmla="*/ 2107781 w 4603109"/>
                <a:gd name="connsiteY231" fmla="*/ 0 h 924402"/>
                <a:gd name="connsiteX232" fmla="*/ 2128956 w 4603109"/>
                <a:gd name="connsiteY232" fmla="*/ 0 h 924402"/>
                <a:gd name="connsiteX233" fmla="*/ 2129514 w 4603109"/>
                <a:gd name="connsiteY233" fmla="*/ 0 h 924402"/>
                <a:gd name="connsiteX234" fmla="*/ 2136354 w 4603109"/>
                <a:gd name="connsiteY234" fmla="*/ 0 h 924402"/>
                <a:gd name="connsiteX235" fmla="*/ 2136987 w 4603109"/>
                <a:gd name="connsiteY235" fmla="*/ 0 h 924402"/>
                <a:gd name="connsiteX236" fmla="*/ 2138478 w 4603109"/>
                <a:gd name="connsiteY236" fmla="*/ 0 h 924402"/>
                <a:gd name="connsiteX237" fmla="*/ 2151916 w 4603109"/>
                <a:gd name="connsiteY237" fmla="*/ 0 h 924402"/>
                <a:gd name="connsiteX238" fmla="*/ 2152750 w 4603109"/>
                <a:gd name="connsiteY238" fmla="*/ 0 h 924402"/>
                <a:gd name="connsiteX239" fmla="*/ 2153122 w 4603109"/>
                <a:gd name="connsiteY239" fmla="*/ 0 h 924402"/>
                <a:gd name="connsiteX240" fmla="*/ 2154242 w 4603109"/>
                <a:gd name="connsiteY240" fmla="*/ 0 h 924402"/>
                <a:gd name="connsiteX241" fmla="*/ 2156597 w 4603109"/>
                <a:gd name="connsiteY241" fmla="*/ 0 h 924402"/>
                <a:gd name="connsiteX242" fmla="*/ 2159388 w 4603109"/>
                <a:gd name="connsiteY242" fmla="*/ 0 h 924402"/>
                <a:gd name="connsiteX243" fmla="*/ 2160879 w 4603109"/>
                <a:gd name="connsiteY243" fmla="*/ 0 h 924402"/>
                <a:gd name="connsiteX244" fmla="*/ 2161633 w 4603109"/>
                <a:gd name="connsiteY244" fmla="*/ 0 h 924402"/>
                <a:gd name="connsiteX245" fmla="*/ 2167051 w 4603109"/>
                <a:gd name="connsiteY245" fmla="*/ 0 h 924402"/>
                <a:gd name="connsiteX246" fmla="*/ 2178999 w 4603109"/>
                <a:gd name="connsiteY246" fmla="*/ 0 h 924402"/>
                <a:gd name="connsiteX247" fmla="*/ 2182158 w 4603109"/>
                <a:gd name="connsiteY247" fmla="*/ 0 h 924402"/>
                <a:gd name="connsiteX248" fmla="*/ 2182815 w 4603109"/>
                <a:gd name="connsiteY248" fmla="*/ 0 h 924402"/>
                <a:gd name="connsiteX249" fmla="*/ 2188666 w 4603109"/>
                <a:gd name="connsiteY249" fmla="*/ 0 h 924402"/>
                <a:gd name="connsiteX250" fmla="*/ 2189452 w 4603109"/>
                <a:gd name="connsiteY250" fmla="*/ 0 h 924402"/>
                <a:gd name="connsiteX251" fmla="*/ 2191697 w 4603109"/>
                <a:gd name="connsiteY251" fmla="*/ 0 h 924402"/>
                <a:gd name="connsiteX252" fmla="*/ 2195471 w 4603109"/>
                <a:gd name="connsiteY252" fmla="*/ 0 h 924402"/>
                <a:gd name="connsiteX253" fmla="*/ 2201759 w 4603109"/>
                <a:gd name="connsiteY253" fmla="*/ 0 h 924402"/>
                <a:gd name="connsiteX254" fmla="*/ 2203100 w 4603109"/>
                <a:gd name="connsiteY254" fmla="*/ 0 h 924402"/>
                <a:gd name="connsiteX255" fmla="*/ 2204559 w 4603109"/>
                <a:gd name="connsiteY255" fmla="*/ 0 h 924402"/>
                <a:gd name="connsiteX256" fmla="*/ 2204591 w 4603109"/>
                <a:gd name="connsiteY256" fmla="*/ 0 h 924402"/>
                <a:gd name="connsiteX257" fmla="*/ 2212273 w 4603109"/>
                <a:gd name="connsiteY257" fmla="*/ 0 h 924402"/>
                <a:gd name="connsiteX258" fmla="*/ 2225535 w 4603109"/>
                <a:gd name="connsiteY258" fmla="*/ 0 h 924402"/>
                <a:gd name="connsiteX259" fmla="*/ 2231674 w 4603109"/>
                <a:gd name="connsiteY259" fmla="*/ 0 h 924402"/>
                <a:gd name="connsiteX260" fmla="*/ 2232096 w 4603109"/>
                <a:gd name="connsiteY260" fmla="*/ 0 h 924402"/>
                <a:gd name="connsiteX261" fmla="*/ 2232220 w 4603109"/>
                <a:gd name="connsiteY261" fmla="*/ 0 h 924402"/>
                <a:gd name="connsiteX262" fmla="*/ 2233118 w 4603109"/>
                <a:gd name="connsiteY262" fmla="*/ 0 h 924402"/>
                <a:gd name="connsiteX263" fmla="*/ 2233165 w 4603109"/>
                <a:gd name="connsiteY263" fmla="*/ 0 h 924402"/>
                <a:gd name="connsiteX264" fmla="*/ 2256725 w 4603109"/>
                <a:gd name="connsiteY264" fmla="*/ 0 h 924402"/>
                <a:gd name="connsiteX265" fmla="*/ 2257283 w 4603109"/>
                <a:gd name="connsiteY265" fmla="*/ 0 h 924402"/>
                <a:gd name="connsiteX266" fmla="*/ 2262285 w 4603109"/>
                <a:gd name="connsiteY266" fmla="*/ 0 h 924402"/>
                <a:gd name="connsiteX267" fmla="*/ 2284366 w 4603109"/>
                <a:gd name="connsiteY267" fmla="*/ 0 h 924402"/>
                <a:gd name="connsiteX268" fmla="*/ 2289402 w 4603109"/>
                <a:gd name="connsiteY268" fmla="*/ 0 h 924402"/>
                <a:gd name="connsiteX269" fmla="*/ 2292052 w 4603109"/>
                <a:gd name="connsiteY269" fmla="*/ 0 h 924402"/>
                <a:gd name="connsiteX270" fmla="*/ 2299271 w 4603109"/>
                <a:gd name="connsiteY270" fmla="*/ 0 h 924402"/>
                <a:gd name="connsiteX271" fmla="*/ 2308721 w 4603109"/>
                <a:gd name="connsiteY271" fmla="*/ 0 h 924402"/>
                <a:gd name="connsiteX272" fmla="*/ 2309927 w 4603109"/>
                <a:gd name="connsiteY272" fmla="*/ 0 h 924402"/>
                <a:gd name="connsiteX273" fmla="*/ 2316435 w 4603109"/>
                <a:gd name="connsiteY273" fmla="*/ 0 h 924402"/>
                <a:gd name="connsiteX274" fmla="*/ 2316703 w 4603109"/>
                <a:gd name="connsiteY274" fmla="*/ 0 h 924402"/>
                <a:gd name="connsiteX275" fmla="*/ 2319466 w 4603109"/>
                <a:gd name="connsiteY275" fmla="*/ 0 h 924402"/>
                <a:gd name="connsiteX276" fmla="*/ 2322840 w 4603109"/>
                <a:gd name="connsiteY276" fmla="*/ 0 h 924402"/>
                <a:gd name="connsiteX277" fmla="*/ 2329528 w 4603109"/>
                <a:gd name="connsiteY277" fmla="*/ 0 h 924402"/>
                <a:gd name="connsiteX278" fmla="*/ 2330869 w 4603109"/>
                <a:gd name="connsiteY278" fmla="*/ 0 h 924402"/>
                <a:gd name="connsiteX279" fmla="*/ 2332328 w 4603109"/>
                <a:gd name="connsiteY279" fmla="*/ 0 h 924402"/>
                <a:gd name="connsiteX280" fmla="*/ 2332360 w 4603109"/>
                <a:gd name="connsiteY280" fmla="*/ 0 h 924402"/>
                <a:gd name="connsiteX281" fmla="*/ 2335803 w 4603109"/>
                <a:gd name="connsiteY281" fmla="*/ 0 h 924402"/>
                <a:gd name="connsiteX282" fmla="*/ 2343312 w 4603109"/>
                <a:gd name="connsiteY282" fmla="*/ 0 h 924402"/>
                <a:gd name="connsiteX283" fmla="*/ 2344804 w 4603109"/>
                <a:gd name="connsiteY283" fmla="*/ 0 h 924402"/>
                <a:gd name="connsiteX284" fmla="*/ 2346768 w 4603109"/>
                <a:gd name="connsiteY284" fmla="*/ 0 h 924402"/>
                <a:gd name="connsiteX285" fmla="*/ 2347827 w 4603109"/>
                <a:gd name="connsiteY285" fmla="*/ 0 h 924402"/>
                <a:gd name="connsiteX286" fmla="*/ 2352274 w 4603109"/>
                <a:gd name="connsiteY286" fmla="*/ 0 h 924402"/>
                <a:gd name="connsiteX287" fmla="*/ 2359443 w 4603109"/>
                <a:gd name="connsiteY287" fmla="*/ 0 h 924402"/>
                <a:gd name="connsiteX288" fmla="*/ 2359865 w 4603109"/>
                <a:gd name="connsiteY288" fmla="*/ 0 h 924402"/>
                <a:gd name="connsiteX289" fmla="*/ 2359989 w 4603109"/>
                <a:gd name="connsiteY289" fmla="*/ 0 h 924402"/>
                <a:gd name="connsiteX290" fmla="*/ 2360887 w 4603109"/>
                <a:gd name="connsiteY290" fmla="*/ 0 h 924402"/>
                <a:gd name="connsiteX291" fmla="*/ 2360934 w 4603109"/>
                <a:gd name="connsiteY291" fmla="*/ 0 h 924402"/>
                <a:gd name="connsiteX292" fmla="*/ 2371886 w 4603109"/>
                <a:gd name="connsiteY292" fmla="*/ 0 h 924402"/>
                <a:gd name="connsiteX293" fmla="*/ 2373377 w 4603109"/>
                <a:gd name="connsiteY293" fmla="*/ 0 h 924402"/>
                <a:gd name="connsiteX294" fmla="*/ 2377892 w 4603109"/>
                <a:gd name="connsiteY294" fmla="*/ 0 h 924402"/>
                <a:gd name="connsiteX295" fmla="*/ 2382339 w 4603109"/>
                <a:gd name="connsiteY295" fmla="*/ 0 h 924402"/>
                <a:gd name="connsiteX296" fmla="*/ 2390054 w 4603109"/>
                <a:gd name="connsiteY296" fmla="*/ 0 h 924402"/>
                <a:gd name="connsiteX297" fmla="*/ 2419821 w 4603109"/>
                <a:gd name="connsiteY297" fmla="*/ 0 h 924402"/>
                <a:gd name="connsiteX298" fmla="*/ 2427040 w 4603109"/>
                <a:gd name="connsiteY298" fmla="*/ 0 h 924402"/>
                <a:gd name="connsiteX299" fmla="*/ 2436490 w 4603109"/>
                <a:gd name="connsiteY299" fmla="*/ 0 h 924402"/>
                <a:gd name="connsiteX300" fmla="*/ 2444472 w 4603109"/>
                <a:gd name="connsiteY300" fmla="*/ 0 h 924402"/>
                <a:gd name="connsiteX301" fmla="*/ 2448678 w 4603109"/>
                <a:gd name="connsiteY301" fmla="*/ 0 h 924402"/>
                <a:gd name="connsiteX302" fmla="*/ 2450171 w 4603109"/>
                <a:gd name="connsiteY302" fmla="*/ 0 h 924402"/>
                <a:gd name="connsiteX303" fmla="*/ 2450609 w 4603109"/>
                <a:gd name="connsiteY303" fmla="*/ 0 h 924402"/>
                <a:gd name="connsiteX304" fmla="*/ 2463572 w 4603109"/>
                <a:gd name="connsiteY304" fmla="*/ 0 h 924402"/>
                <a:gd name="connsiteX305" fmla="*/ 2471081 w 4603109"/>
                <a:gd name="connsiteY305" fmla="*/ 0 h 924402"/>
                <a:gd name="connsiteX306" fmla="*/ 2472573 w 4603109"/>
                <a:gd name="connsiteY306" fmla="*/ 0 h 924402"/>
                <a:gd name="connsiteX307" fmla="*/ 2474537 w 4603109"/>
                <a:gd name="connsiteY307" fmla="*/ 0 h 924402"/>
                <a:gd name="connsiteX308" fmla="*/ 2475596 w 4603109"/>
                <a:gd name="connsiteY308" fmla="*/ 0 h 924402"/>
                <a:gd name="connsiteX309" fmla="*/ 2477252 w 4603109"/>
                <a:gd name="connsiteY309" fmla="*/ 0 h 924402"/>
                <a:gd name="connsiteX310" fmla="*/ 2478712 w 4603109"/>
                <a:gd name="connsiteY310" fmla="*/ 0 h 924402"/>
                <a:gd name="connsiteX311" fmla="*/ 2478743 w 4603109"/>
                <a:gd name="connsiteY311" fmla="*/ 0 h 924402"/>
                <a:gd name="connsiteX312" fmla="*/ 2480043 w 4603109"/>
                <a:gd name="connsiteY312" fmla="*/ 0 h 924402"/>
                <a:gd name="connsiteX313" fmla="*/ 2499655 w 4603109"/>
                <a:gd name="connsiteY313" fmla="*/ 0 h 924402"/>
                <a:gd name="connsiteX314" fmla="*/ 2501146 w 4603109"/>
                <a:gd name="connsiteY314" fmla="*/ 0 h 924402"/>
                <a:gd name="connsiteX315" fmla="*/ 2505661 w 4603109"/>
                <a:gd name="connsiteY315" fmla="*/ 0 h 924402"/>
                <a:gd name="connsiteX316" fmla="*/ 2508776 w 4603109"/>
                <a:gd name="connsiteY316" fmla="*/ 0 h 924402"/>
                <a:gd name="connsiteX317" fmla="*/ 2510108 w 4603109"/>
                <a:gd name="connsiteY317" fmla="*/ 0 h 924402"/>
                <a:gd name="connsiteX318" fmla="*/ 2524178 w 4603109"/>
                <a:gd name="connsiteY318" fmla="*/ 0 h 924402"/>
                <a:gd name="connsiteX319" fmla="*/ 2525248 w 4603109"/>
                <a:gd name="connsiteY319" fmla="*/ 0 h 924402"/>
                <a:gd name="connsiteX320" fmla="*/ 2525669 w 4603109"/>
                <a:gd name="connsiteY320" fmla="*/ 0 h 924402"/>
                <a:gd name="connsiteX321" fmla="*/ 2552329 w 4603109"/>
                <a:gd name="connsiteY321" fmla="*/ 0 h 924402"/>
                <a:gd name="connsiteX322" fmla="*/ 2552751 w 4603109"/>
                <a:gd name="connsiteY322" fmla="*/ 0 h 924402"/>
                <a:gd name="connsiteX323" fmla="*/ 2554242 w 4603109"/>
                <a:gd name="connsiteY323" fmla="*/ 0 h 924402"/>
                <a:gd name="connsiteX324" fmla="*/ 2574787 w 4603109"/>
                <a:gd name="connsiteY324" fmla="*/ 0 h 924402"/>
                <a:gd name="connsiteX325" fmla="*/ 2576279 w 4603109"/>
                <a:gd name="connsiteY325" fmla="*/ 0 h 924402"/>
                <a:gd name="connsiteX326" fmla="*/ 2576447 w 4603109"/>
                <a:gd name="connsiteY326" fmla="*/ 0 h 924402"/>
                <a:gd name="connsiteX327" fmla="*/ 2577940 w 4603109"/>
                <a:gd name="connsiteY327" fmla="*/ 0 h 924402"/>
                <a:gd name="connsiteX328" fmla="*/ 2603360 w 4603109"/>
                <a:gd name="connsiteY328" fmla="*/ 0 h 924402"/>
                <a:gd name="connsiteX329" fmla="*/ 2604852 w 4603109"/>
                <a:gd name="connsiteY329" fmla="*/ 0 h 924402"/>
                <a:gd name="connsiteX330" fmla="*/ 2605021 w 4603109"/>
                <a:gd name="connsiteY330" fmla="*/ 0 h 924402"/>
                <a:gd name="connsiteX331" fmla="*/ 2605484 w 4603109"/>
                <a:gd name="connsiteY331" fmla="*/ 0 h 924402"/>
                <a:gd name="connsiteX332" fmla="*/ 2606481 w 4603109"/>
                <a:gd name="connsiteY332" fmla="*/ 0 h 924402"/>
                <a:gd name="connsiteX333" fmla="*/ 2606512 w 4603109"/>
                <a:gd name="connsiteY333" fmla="*/ 0 h 924402"/>
                <a:gd name="connsiteX334" fmla="*/ 2606976 w 4603109"/>
                <a:gd name="connsiteY334" fmla="*/ 0 h 924402"/>
                <a:gd name="connsiteX335" fmla="*/ 2618923 w 4603109"/>
                <a:gd name="connsiteY335" fmla="*/ 0 h 924402"/>
                <a:gd name="connsiteX336" fmla="*/ 2621248 w 4603109"/>
                <a:gd name="connsiteY336" fmla="*/ 0 h 924402"/>
                <a:gd name="connsiteX337" fmla="*/ 2622740 w 4603109"/>
                <a:gd name="connsiteY337" fmla="*/ 0 h 924402"/>
                <a:gd name="connsiteX338" fmla="*/ 2627885 w 4603109"/>
                <a:gd name="connsiteY338" fmla="*/ 0 h 924402"/>
                <a:gd name="connsiteX339" fmla="*/ 2629377 w 4603109"/>
                <a:gd name="connsiteY339" fmla="*/ 0 h 924402"/>
                <a:gd name="connsiteX340" fmla="*/ 2634058 w 4603109"/>
                <a:gd name="connsiteY340" fmla="*/ 0 h 924402"/>
                <a:gd name="connsiteX341" fmla="*/ 2635549 w 4603109"/>
                <a:gd name="connsiteY341" fmla="*/ 0 h 924402"/>
                <a:gd name="connsiteX342" fmla="*/ 2636545 w 4603109"/>
                <a:gd name="connsiteY342" fmla="*/ 0 h 924402"/>
                <a:gd name="connsiteX343" fmla="*/ 2648987 w 4603109"/>
                <a:gd name="connsiteY343" fmla="*/ 0 h 924402"/>
                <a:gd name="connsiteX344" fmla="*/ 2649821 w 4603109"/>
                <a:gd name="connsiteY344" fmla="*/ 0 h 924402"/>
                <a:gd name="connsiteX345" fmla="*/ 2651313 w 4603109"/>
                <a:gd name="connsiteY345" fmla="*/ 0 h 924402"/>
                <a:gd name="connsiteX346" fmla="*/ 2651947 w 4603109"/>
                <a:gd name="connsiteY346" fmla="*/ 0 h 924402"/>
                <a:gd name="connsiteX347" fmla="*/ 2653017 w 4603109"/>
                <a:gd name="connsiteY347" fmla="*/ 0 h 924402"/>
                <a:gd name="connsiteX348" fmla="*/ 2653438 w 4603109"/>
                <a:gd name="connsiteY348" fmla="*/ 0 h 924402"/>
                <a:gd name="connsiteX349" fmla="*/ 2656459 w 4603109"/>
                <a:gd name="connsiteY349" fmla="*/ 0 h 924402"/>
                <a:gd name="connsiteX350" fmla="*/ 2657950 w 4603109"/>
                <a:gd name="connsiteY350" fmla="*/ 0 h 924402"/>
                <a:gd name="connsiteX351" fmla="*/ 2665460 w 4603109"/>
                <a:gd name="connsiteY351" fmla="*/ 0 h 924402"/>
                <a:gd name="connsiteX352" fmla="*/ 2680098 w 4603109"/>
                <a:gd name="connsiteY352" fmla="*/ 0 h 924402"/>
                <a:gd name="connsiteX353" fmla="*/ 2680520 w 4603109"/>
                <a:gd name="connsiteY353" fmla="*/ 0 h 924402"/>
                <a:gd name="connsiteX354" fmla="*/ 2682011 w 4603109"/>
                <a:gd name="connsiteY354" fmla="*/ 0 h 924402"/>
                <a:gd name="connsiteX355" fmla="*/ 2692542 w 4603109"/>
                <a:gd name="connsiteY355" fmla="*/ 0 h 924402"/>
                <a:gd name="connsiteX356" fmla="*/ 2702556 w 4603109"/>
                <a:gd name="connsiteY356" fmla="*/ 0 h 924402"/>
                <a:gd name="connsiteX357" fmla="*/ 2704048 w 4603109"/>
                <a:gd name="connsiteY357" fmla="*/ 0 h 924402"/>
                <a:gd name="connsiteX358" fmla="*/ 2724289 w 4603109"/>
                <a:gd name="connsiteY358" fmla="*/ 0 h 924402"/>
                <a:gd name="connsiteX359" fmla="*/ 2731129 w 4603109"/>
                <a:gd name="connsiteY359" fmla="*/ 0 h 924402"/>
                <a:gd name="connsiteX360" fmla="*/ 2732621 w 4603109"/>
                <a:gd name="connsiteY360" fmla="*/ 0 h 924402"/>
                <a:gd name="connsiteX361" fmla="*/ 2733253 w 4603109"/>
                <a:gd name="connsiteY361" fmla="*/ 0 h 924402"/>
                <a:gd name="connsiteX362" fmla="*/ 2734745 w 4603109"/>
                <a:gd name="connsiteY362" fmla="*/ 0 h 924402"/>
                <a:gd name="connsiteX363" fmla="*/ 2746692 w 4603109"/>
                <a:gd name="connsiteY363" fmla="*/ 0 h 924402"/>
                <a:gd name="connsiteX364" fmla="*/ 2749017 w 4603109"/>
                <a:gd name="connsiteY364" fmla="*/ 0 h 924402"/>
                <a:gd name="connsiteX365" fmla="*/ 2750509 w 4603109"/>
                <a:gd name="connsiteY365" fmla="*/ 0 h 924402"/>
                <a:gd name="connsiteX366" fmla="*/ 2754354 w 4603109"/>
                <a:gd name="connsiteY366" fmla="*/ 0 h 924402"/>
                <a:gd name="connsiteX367" fmla="*/ 2755654 w 4603109"/>
                <a:gd name="connsiteY367" fmla="*/ 0 h 924402"/>
                <a:gd name="connsiteX368" fmla="*/ 2757146 w 4603109"/>
                <a:gd name="connsiteY368" fmla="*/ 0 h 924402"/>
                <a:gd name="connsiteX369" fmla="*/ 2761827 w 4603109"/>
                <a:gd name="connsiteY369" fmla="*/ 0 h 924402"/>
                <a:gd name="connsiteX370" fmla="*/ 2763318 w 4603109"/>
                <a:gd name="connsiteY370" fmla="*/ 0 h 924402"/>
                <a:gd name="connsiteX371" fmla="*/ 2776756 w 4603109"/>
                <a:gd name="connsiteY371" fmla="*/ 0 h 924402"/>
                <a:gd name="connsiteX372" fmla="*/ 2777590 w 4603109"/>
                <a:gd name="connsiteY372" fmla="*/ 0 h 924402"/>
                <a:gd name="connsiteX373" fmla="*/ 2779082 w 4603109"/>
                <a:gd name="connsiteY373" fmla="*/ 0 h 924402"/>
                <a:gd name="connsiteX374" fmla="*/ 2783442 w 4603109"/>
                <a:gd name="connsiteY374" fmla="*/ 0 h 924402"/>
                <a:gd name="connsiteX375" fmla="*/ 2784228 w 4603109"/>
                <a:gd name="connsiteY375" fmla="*/ 0 h 924402"/>
                <a:gd name="connsiteX376" fmla="*/ 2785719 w 4603109"/>
                <a:gd name="connsiteY376" fmla="*/ 0 h 924402"/>
                <a:gd name="connsiteX377" fmla="*/ 2786473 w 4603109"/>
                <a:gd name="connsiteY377" fmla="*/ 0 h 924402"/>
                <a:gd name="connsiteX378" fmla="*/ 2793229 w 4603109"/>
                <a:gd name="connsiteY378" fmla="*/ 0 h 924402"/>
                <a:gd name="connsiteX379" fmla="*/ 2799367 w 4603109"/>
                <a:gd name="connsiteY379" fmla="*/ 0 h 924402"/>
                <a:gd name="connsiteX380" fmla="*/ 2813506 w 4603109"/>
                <a:gd name="connsiteY380" fmla="*/ 0 h 924402"/>
                <a:gd name="connsiteX381" fmla="*/ 2820311 w 4603109"/>
                <a:gd name="connsiteY381" fmla="*/ 0 h 924402"/>
                <a:gd name="connsiteX382" fmla="*/ 2827893 w 4603109"/>
                <a:gd name="connsiteY382" fmla="*/ 0 h 924402"/>
                <a:gd name="connsiteX383" fmla="*/ 2827940 w 4603109"/>
                <a:gd name="connsiteY383" fmla="*/ 0 h 924402"/>
                <a:gd name="connsiteX384" fmla="*/ 2829431 w 4603109"/>
                <a:gd name="connsiteY384" fmla="*/ 0 h 924402"/>
                <a:gd name="connsiteX385" fmla="*/ 2829978 w 4603109"/>
                <a:gd name="connsiteY385" fmla="*/ 0 h 924402"/>
                <a:gd name="connsiteX386" fmla="*/ 2852058 w 4603109"/>
                <a:gd name="connsiteY386" fmla="*/ 0 h 924402"/>
                <a:gd name="connsiteX387" fmla="*/ 2857060 w 4603109"/>
                <a:gd name="connsiteY387" fmla="*/ 0 h 924402"/>
                <a:gd name="connsiteX388" fmla="*/ 2857958 w 4603109"/>
                <a:gd name="connsiteY388" fmla="*/ 0 h 924402"/>
                <a:gd name="connsiteX389" fmla="*/ 2871601 w 4603109"/>
                <a:gd name="connsiteY389" fmla="*/ 0 h 924402"/>
                <a:gd name="connsiteX390" fmla="*/ 2882123 w 4603109"/>
                <a:gd name="connsiteY390" fmla="*/ 0 h 924402"/>
                <a:gd name="connsiteX391" fmla="*/ 2894046 w 4603109"/>
                <a:gd name="connsiteY391" fmla="*/ 0 h 924402"/>
                <a:gd name="connsiteX392" fmla="*/ 2903496 w 4603109"/>
                <a:gd name="connsiteY392" fmla="*/ 0 h 924402"/>
                <a:gd name="connsiteX393" fmla="*/ 2911211 w 4603109"/>
                <a:gd name="connsiteY393" fmla="*/ 0 h 924402"/>
                <a:gd name="connsiteX394" fmla="*/ 2914242 w 4603109"/>
                <a:gd name="connsiteY394" fmla="*/ 0 h 924402"/>
                <a:gd name="connsiteX395" fmla="*/ 2914461 w 4603109"/>
                <a:gd name="connsiteY395" fmla="*/ 0 h 924402"/>
                <a:gd name="connsiteX396" fmla="*/ 2924111 w 4603109"/>
                <a:gd name="connsiteY396" fmla="*/ 0 h 924402"/>
                <a:gd name="connsiteX397" fmla="*/ 2927136 w 4603109"/>
                <a:gd name="connsiteY397" fmla="*/ 0 h 924402"/>
                <a:gd name="connsiteX398" fmla="*/ 2933561 w 4603109"/>
                <a:gd name="connsiteY398" fmla="*/ 0 h 924402"/>
                <a:gd name="connsiteX399" fmla="*/ 2939580 w 4603109"/>
                <a:gd name="connsiteY399" fmla="*/ 0 h 924402"/>
                <a:gd name="connsiteX400" fmla="*/ 2941275 w 4603109"/>
                <a:gd name="connsiteY400" fmla="*/ 0 h 924402"/>
                <a:gd name="connsiteX401" fmla="*/ 2941543 w 4603109"/>
                <a:gd name="connsiteY401" fmla="*/ 0 h 924402"/>
                <a:gd name="connsiteX402" fmla="*/ 2945586 w 4603109"/>
                <a:gd name="connsiteY402" fmla="*/ 0 h 924402"/>
                <a:gd name="connsiteX403" fmla="*/ 2950032 w 4603109"/>
                <a:gd name="connsiteY403" fmla="*/ 0 h 924402"/>
                <a:gd name="connsiteX404" fmla="*/ 2955662 w 4603109"/>
                <a:gd name="connsiteY404" fmla="*/ 0 h 924402"/>
                <a:gd name="connsiteX405" fmla="*/ 2955709 w 4603109"/>
                <a:gd name="connsiteY405" fmla="*/ 0 h 924402"/>
                <a:gd name="connsiteX406" fmla="*/ 2957200 w 4603109"/>
                <a:gd name="connsiteY406" fmla="*/ 0 h 924402"/>
                <a:gd name="connsiteX407" fmla="*/ 2957747 w 4603109"/>
                <a:gd name="connsiteY407" fmla="*/ 0 h 924402"/>
                <a:gd name="connsiteX408" fmla="*/ 2968152 w 4603109"/>
                <a:gd name="connsiteY408" fmla="*/ 0 h 924402"/>
                <a:gd name="connsiteX409" fmla="*/ 2969644 w 4603109"/>
                <a:gd name="connsiteY409" fmla="*/ 0 h 924402"/>
                <a:gd name="connsiteX410" fmla="*/ 2972667 w 4603109"/>
                <a:gd name="connsiteY410" fmla="*/ 0 h 924402"/>
                <a:gd name="connsiteX411" fmla="*/ 2977114 w 4603109"/>
                <a:gd name="connsiteY411" fmla="*/ 0 h 924402"/>
                <a:gd name="connsiteX412" fmla="*/ 2984829 w 4603109"/>
                <a:gd name="connsiteY412" fmla="*/ 0 h 924402"/>
                <a:gd name="connsiteX413" fmla="*/ 2985727 w 4603109"/>
                <a:gd name="connsiteY413" fmla="*/ 0 h 924402"/>
                <a:gd name="connsiteX414" fmla="*/ 2999370 w 4603109"/>
                <a:gd name="connsiteY414" fmla="*/ 0 h 924402"/>
                <a:gd name="connsiteX415" fmla="*/ 3021815 w 4603109"/>
                <a:gd name="connsiteY415" fmla="*/ 0 h 924402"/>
                <a:gd name="connsiteX416" fmla="*/ 3031265 w 4603109"/>
                <a:gd name="connsiteY416" fmla="*/ 0 h 924402"/>
                <a:gd name="connsiteX417" fmla="*/ 3042230 w 4603109"/>
                <a:gd name="connsiteY417" fmla="*/ 0 h 924402"/>
                <a:gd name="connsiteX418" fmla="*/ 3044946 w 4603109"/>
                <a:gd name="connsiteY418" fmla="*/ 0 h 924402"/>
                <a:gd name="connsiteX419" fmla="*/ 3051880 w 4603109"/>
                <a:gd name="connsiteY419" fmla="*/ 0 h 924402"/>
                <a:gd name="connsiteX420" fmla="*/ 3061330 w 4603109"/>
                <a:gd name="connsiteY420" fmla="*/ 0 h 924402"/>
                <a:gd name="connsiteX421" fmla="*/ 3067349 w 4603109"/>
                <a:gd name="connsiteY421" fmla="*/ 0 h 924402"/>
                <a:gd name="connsiteX422" fmla="*/ 3069312 w 4603109"/>
                <a:gd name="connsiteY422" fmla="*/ 0 h 924402"/>
                <a:gd name="connsiteX423" fmla="*/ 3073355 w 4603109"/>
                <a:gd name="connsiteY423" fmla="*/ 0 h 924402"/>
                <a:gd name="connsiteX424" fmla="*/ 3073518 w 4603109"/>
                <a:gd name="connsiteY424" fmla="*/ 0 h 924402"/>
                <a:gd name="connsiteX425" fmla="*/ 3075011 w 4603109"/>
                <a:gd name="connsiteY425" fmla="*/ 0 h 924402"/>
                <a:gd name="connsiteX426" fmla="*/ 3077801 w 4603109"/>
                <a:gd name="connsiteY426" fmla="*/ 0 h 924402"/>
                <a:gd name="connsiteX427" fmla="*/ 3095921 w 4603109"/>
                <a:gd name="connsiteY427" fmla="*/ 0 h 924402"/>
                <a:gd name="connsiteX428" fmla="*/ 3097413 w 4603109"/>
                <a:gd name="connsiteY428" fmla="*/ 0 h 924402"/>
                <a:gd name="connsiteX429" fmla="*/ 3100436 w 4603109"/>
                <a:gd name="connsiteY429" fmla="*/ 0 h 924402"/>
                <a:gd name="connsiteX430" fmla="*/ 3103552 w 4603109"/>
                <a:gd name="connsiteY430" fmla="*/ 0 h 924402"/>
                <a:gd name="connsiteX431" fmla="*/ 3104883 w 4603109"/>
                <a:gd name="connsiteY431" fmla="*/ 0 h 924402"/>
                <a:gd name="connsiteX432" fmla="*/ 3120023 w 4603109"/>
                <a:gd name="connsiteY432" fmla="*/ 0 h 924402"/>
                <a:gd name="connsiteX433" fmla="*/ 3120445 w 4603109"/>
                <a:gd name="connsiteY433" fmla="*/ 0 h 924402"/>
                <a:gd name="connsiteX434" fmla="*/ 3149018 w 4603109"/>
                <a:gd name="connsiteY434" fmla="*/ 0 h 924402"/>
                <a:gd name="connsiteX435" fmla="*/ 3150088 w 4603109"/>
                <a:gd name="connsiteY435" fmla="*/ 0 h 924402"/>
                <a:gd name="connsiteX436" fmla="*/ 3150509 w 4603109"/>
                <a:gd name="connsiteY436" fmla="*/ 0 h 924402"/>
                <a:gd name="connsiteX437" fmla="*/ 3171054 w 4603109"/>
                <a:gd name="connsiteY437" fmla="*/ 0 h 924402"/>
                <a:gd name="connsiteX438" fmla="*/ 3172715 w 4603109"/>
                <a:gd name="connsiteY438" fmla="*/ 0 h 924402"/>
                <a:gd name="connsiteX439" fmla="*/ 3199627 w 4603109"/>
                <a:gd name="connsiteY439" fmla="*/ 0 h 924402"/>
                <a:gd name="connsiteX440" fmla="*/ 3201119 w 4603109"/>
                <a:gd name="connsiteY440" fmla="*/ 0 h 924402"/>
                <a:gd name="connsiteX441" fmla="*/ 3201287 w 4603109"/>
                <a:gd name="connsiteY441" fmla="*/ 0 h 924402"/>
                <a:gd name="connsiteX442" fmla="*/ 3201751 w 4603109"/>
                <a:gd name="connsiteY442" fmla="*/ 0 h 924402"/>
                <a:gd name="connsiteX443" fmla="*/ 3202780 w 4603109"/>
                <a:gd name="connsiteY443" fmla="*/ 0 h 924402"/>
                <a:gd name="connsiteX444" fmla="*/ 3217515 w 4603109"/>
                <a:gd name="connsiteY444" fmla="*/ 0 h 924402"/>
                <a:gd name="connsiteX445" fmla="*/ 3224152 w 4603109"/>
                <a:gd name="connsiteY445" fmla="*/ 0 h 924402"/>
                <a:gd name="connsiteX446" fmla="*/ 3230324 w 4603109"/>
                <a:gd name="connsiteY446" fmla="*/ 0 h 924402"/>
                <a:gd name="connsiteX447" fmla="*/ 3231321 w 4603109"/>
                <a:gd name="connsiteY447" fmla="*/ 0 h 924402"/>
                <a:gd name="connsiteX448" fmla="*/ 3231816 w 4603109"/>
                <a:gd name="connsiteY448" fmla="*/ 0 h 924402"/>
                <a:gd name="connsiteX449" fmla="*/ 3243763 w 4603109"/>
                <a:gd name="connsiteY449" fmla="*/ 0 h 924402"/>
                <a:gd name="connsiteX450" fmla="*/ 3246088 w 4603109"/>
                <a:gd name="connsiteY450" fmla="*/ 0 h 924402"/>
                <a:gd name="connsiteX451" fmla="*/ 3247580 w 4603109"/>
                <a:gd name="connsiteY451" fmla="*/ 0 h 924402"/>
                <a:gd name="connsiteX452" fmla="*/ 3247792 w 4603109"/>
                <a:gd name="connsiteY452" fmla="*/ 0 h 924402"/>
                <a:gd name="connsiteX453" fmla="*/ 3248214 w 4603109"/>
                <a:gd name="connsiteY453" fmla="*/ 0 h 924402"/>
                <a:gd name="connsiteX454" fmla="*/ 3252725 w 4603109"/>
                <a:gd name="connsiteY454" fmla="*/ 0 h 924402"/>
                <a:gd name="connsiteX455" fmla="*/ 3254217 w 4603109"/>
                <a:gd name="connsiteY455" fmla="*/ 0 h 924402"/>
                <a:gd name="connsiteX456" fmla="*/ 3260235 w 4603109"/>
                <a:gd name="connsiteY456" fmla="*/ 0 h 924402"/>
                <a:gd name="connsiteX457" fmla="*/ 3276787 w 4603109"/>
                <a:gd name="connsiteY457" fmla="*/ 0 h 924402"/>
                <a:gd name="connsiteX458" fmla="*/ 3277857 w 4603109"/>
                <a:gd name="connsiteY458" fmla="*/ 0 h 924402"/>
                <a:gd name="connsiteX459" fmla="*/ 3278278 w 4603109"/>
                <a:gd name="connsiteY459" fmla="*/ 0 h 924402"/>
                <a:gd name="connsiteX460" fmla="*/ 3290300 w 4603109"/>
                <a:gd name="connsiteY460" fmla="*/ 0 h 924402"/>
                <a:gd name="connsiteX461" fmla="*/ 3298823 w 4603109"/>
                <a:gd name="connsiteY461" fmla="*/ 0 h 924402"/>
                <a:gd name="connsiteX462" fmla="*/ 3327396 w 4603109"/>
                <a:gd name="connsiteY462" fmla="*/ 0 h 924402"/>
                <a:gd name="connsiteX463" fmla="*/ 3328888 w 4603109"/>
                <a:gd name="connsiteY463" fmla="*/ 0 h 924402"/>
                <a:gd name="connsiteX464" fmla="*/ 3329520 w 4603109"/>
                <a:gd name="connsiteY464" fmla="*/ 0 h 924402"/>
                <a:gd name="connsiteX465" fmla="*/ 3345284 w 4603109"/>
                <a:gd name="connsiteY465" fmla="*/ 0 h 924402"/>
                <a:gd name="connsiteX466" fmla="*/ 3349129 w 4603109"/>
                <a:gd name="connsiteY466" fmla="*/ 0 h 924402"/>
                <a:gd name="connsiteX467" fmla="*/ 3351921 w 4603109"/>
                <a:gd name="connsiteY467" fmla="*/ 0 h 924402"/>
                <a:gd name="connsiteX468" fmla="*/ 3358093 w 4603109"/>
                <a:gd name="connsiteY468" fmla="*/ 0 h 924402"/>
                <a:gd name="connsiteX469" fmla="*/ 3359585 w 4603109"/>
                <a:gd name="connsiteY469" fmla="*/ 0 h 924402"/>
                <a:gd name="connsiteX470" fmla="*/ 3371532 w 4603109"/>
                <a:gd name="connsiteY470" fmla="*/ 0 h 924402"/>
                <a:gd name="connsiteX471" fmla="*/ 3373857 w 4603109"/>
                <a:gd name="connsiteY471" fmla="*/ 0 h 924402"/>
                <a:gd name="connsiteX472" fmla="*/ 3375349 w 4603109"/>
                <a:gd name="connsiteY472" fmla="*/ 0 h 924402"/>
                <a:gd name="connsiteX473" fmla="*/ 3380494 w 4603109"/>
                <a:gd name="connsiteY473" fmla="*/ 0 h 924402"/>
                <a:gd name="connsiteX474" fmla="*/ 3381986 w 4603109"/>
                <a:gd name="connsiteY474" fmla="*/ 0 h 924402"/>
                <a:gd name="connsiteX475" fmla="*/ 3388004 w 4603109"/>
                <a:gd name="connsiteY475" fmla="*/ 0 h 924402"/>
                <a:gd name="connsiteX476" fmla="*/ 3408282 w 4603109"/>
                <a:gd name="connsiteY476" fmla="*/ 0 h 924402"/>
                <a:gd name="connsiteX477" fmla="*/ 3418069 w 4603109"/>
                <a:gd name="connsiteY477" fmla="*/ 0 h 924402"/>
                <a:gd name="connsiteX478" fmla="*/ 3424207 w 4603109"/>
                <a:gd name="connsiteY478" fmla="*/ 0 h 924402"/>
                <a:gd name="connsiteX479" fmla="*/ 3424753 w 4603109"/>
                <a:gd name="connsiteY479" fmla="*/ 0 h 924402"/>
                <a:gd name="connsiteX480" fmla="*/ 3452733 w 4603109"/>
                <a:gd name="connsiteY480" fmla="*/ 0 h 924402"/>
                <a:gd name="connsiteX481" fmla="*/ 3454818 w 4603109"/>
                <a:gd name="connsiteY481" fmla="*/ 0 h 924402"/>
                <a:gd name="connsiteX482" fmla="*/ 3476898 w 4603109"/>
                <a:gd name="connsiteY482" fmla="*/ 0 h 924402"/>
                <a:gd name="connsiteX483" fmla="*/ 3496441 w 4603109"/>
                <a:gd name="connsiteY483" fmla="*/ 0 h 924402"/>
                <a:gd name="connsiteX484" fmla="*/ 3509236 w 4603109"/>
                <a:gd name="connsiteY484" fmla="*/ 0 h 924402"/>
                <a:gd name="connsiteX485" fmla="*/ 3518886 w 4603109"/>
                <a:gd name="connsiteY485" fmla="*/ 0 h 924402"/>
                <a:gd name="connsiteX486" fmla="*/ 3528336 w 4603109"/>
                <a:gd name="connsiteY486" fmla="*/ 0 h 924402"/>
                <a:gd name="connsiteX487" fmla="*/ 3536051 w 4603109"/>
                <a:gd name="connsiteY487" fmla="*/ 0 h 924402"/>
                <a:gd name="connsiteX488" fmla="*/ 3539301 w 4603109"/>
                <a:gd name="connsiteY488" fmla="*/ 0 h 924402"/>
                <a:gd name="connsiteX489" fmla="*/ 3540361 w 4603109"/>
                <a:gd name="connsiteY489" fmla="*/ 0 h 924402"/>
                <a:gd name="connsiteX490" fmla="*/ 3544807 w 4603109"/>
                <a:gd name="connsiteY490" fmla="*/ 0 h 924402"/>
                <a:gd name="connsiteX491" fmla="*/ 3551976 w 4603109"/>
                <a:gd name="connsiteY491" fmla="*/ 0 h 924402"/>
                <a:gd name="connsiteX492" fmla="*/ 3552522 w 4603109"/>
                <a:gd name="connsiteY492" fmla="*/ 0 h 924402"/>
                <a:gd name="connsiteX493" fmla="*/ 3564420 w 4603109"/>
                <a:gd name="connsiteY493" fmla="*/ 0 h 924402"/>
                <a:gd name="connsiteX494" fmla="*/ 3570426 w 4603109"/>
                <a:gd name="connsiteY494" fmla="*/ 0 h 924402"/>
                <a:gd name="connsiteX495" fmla="*/ 3574872 w 4603109"/>
                <a:gd name="connsiteY495" fmla="*/ 0 h 924402"/>
                <a:gd name="connsiteX496" fmla="*/ 3580502 w 4603109"/>
                <a:gd name="connsiteY496" fmla="*/ 0 h 924402"/>
                <a:gd name="connsiteX497" fmla="*/ 3582587 w 4603109"/>
                <a:gd name="connsiteY497" fmla="*/ 0 h 924402"/>
                <a:gd name="connsiteX498" fmla="*/ 3624210 w 4603109"/>
                <a:gd name="connsiteY498" fmla="*/ 0 h 924402"/>
                <a:gd name="connsiteX499" fmla="*/ 3637005 w 4603109"/>
                <a:gd name="connsiteY499" fmla="*/ 0 h 924402"/>
                <a:gd name="connsiteX500" fmla="*/ 3646655 w 4603109"/>
                <a:gd name="connsiteY500" fmla="*/ 0 h 924402"/>
                <a:gd name="connsiteX501" fmla="*/ 3656105 w 4603109"/>
                <a:gd name="connsiteY501" fmla="*/ 0 h 924402"/>
                <a:gd name="connsiteX502" fmla="*/ 3667070 w 4603109"/>
                <a:gd name="connsiteY502" fmla="*/ 0 h 924402"/>
                <a:gd name="connsiteX503" fmla="*/ 3668130 w 4603109"/>
                <a:gd name="connsiteY503" fmla="*/ 0 h 924402"/>
                <a:gd name="connsiteX504" fmla="*/ 3669786 w 4603109"/>
                <a:gd name="connsiteY504" fmla="*/ 0 h 924402"/>
                <a:gd name="connsiteX505" fmla="*/ 3672576 w 4603109"/>
                <a:gd name="connsiteY505" fmla="*/ 0 h 924402"/>
                <a:gd name="connsiteX506" fmla="*/ 3692189 w 4603109"/>
                <a:gd name="connsiteY506" fmla="*/ 0 h 924402"/>
                <a:gd name="connsiteX507" fmla="*/ 3698195 w 4603109"/>
                <a:gd name="connsiteY507" fmla="*/ 0 h 924402"/>
                <a:gd name="connsiteX508" fmla="*/ 3702641 w 4603109"/>
                <a:gd name="connsiteY508" fmla="*/ 0 h 924402"/>
                <a:gd name="connsiteX509" fmla="*/ 3744863 w 4603109"/>
                <a:gd name="connsiteY509" fmla="*/ 0 h 924402"/>
                <a:gd name="connsiteX510" fmla="*/ 3745285 w 4603109"/>
                <a:gd name="connsiteY510" fmla="*/ 0 h 924402"/>
                <a:gd name="connsiteX511" fmla="*/ 3795894 w 4603109"/>
                <a:gd name="connsiteY511" fmla="*/ 0 h 924402"/>
                <a:gd name="connsiteX512" fmla="*/ 3797555 w 4603109"/>
                <a:gd name="connsiteY512" fmla="*/ 0 h 924402"/>
                <a:gd name="connsiteX513" fmla="*/ 3826591 w 4603109"/>
                <a:gd name="connsiteY513" fmla="*/ 0 h 924402"/>
                <a:gd name="connsiteX514" fmla="*/ 3842355 w 4603109"/>
                <a:gd name="connsiteY514" fmla="*/ 0 h 924402"/>
                <a:gd name="connsiteX515" fmla="*/ 3848992 w 4603109"/>
                <a:gd name="connsiteY515" fmla="*/ 0 h 924402"/>
                <a:gd name="connsiteX516" fmla="*/ 3872632 w 4603109"/>
                <a:gd name="connsiteY516" fmla="*/ 0 h 924402"/>
                <a:gd name="connsiteX517" fmla="*/ 3873054 w 4603109"/>
                <a:gd name="connsiteY517" fmla="*/ 0 h 924402"/>
                <a:gd name="connsiteX518" fmla="*/ 3885075 w 4603109"/>
                <a:gd name="connsiteY518" fmla="*/ 0 h 924402"/>
                <a:gd name="connsiteX519" fmla="*/ 3923663 w 4603109"/>
                <a:gd name="connsiteY519" fmla="*/ 0 h 924402"/>
                <a:gd name="connsiteX520" fmla="*/ 3954360 w 4603109"/>
                <a:gd name="connsiteY520" fmla="*/ 0 h 924402"/>
                <a:gd name="connsiteX521" fmla="*/ 3970124 w 4603109"/>
                <a:gd name="connsiteY521" fmla="*/ 0 h 924402"/>
                <a:gd name="connsiteX522" fmla="*/ 3976761 w 4603109"/>
                <a:gd name="connsiteY522" fmla="*/ 0 h 924402"/>
                <a:gd name="connsiteX523" fmla="*/ 4012844 w 4603109"/>
                <a:gd name="connsiteY523" fmla="*/ 0 h 924402"/>
                <a:gd name="connsiteX524" fmla="*/ 4049593 w 4603109"/>
                <a:gd name="connsiteY524" fmla="*/ 0 h 924402"/>
                <a:gd name="connsiteX525" fmla="*/ 4169647 w 4603109"/>
                <a:gd name="connsiteY525" fmla="*/ 0 h 924402"/>
                <a:gd name="connsiteX526" fmla="*/ 4177362 w 4603109"/>
                <a:gd name="connsiteY526" fmla="*/ 0 h 924402"/>
                <a:gd name="connsiteX527" fmla="*/ 4297416 w 4603109"/>
                <a:gd name="connsiteY527" fmla="*/ 0 h 924402"/>
                <a:gd name="connsiteX528" fmla="*/ 4379339 w 4603109"/>
                <a:gd name="connsiteY528" fmla="*/ 47054 h 924402"/>
                <a:gd name="connsiteX529" fmla="*/ 4591731 w 4603109"/>
                <a:gd name="connsiteY529" fmla="*/ 415146 h 924402"/>
                <a:gd name="connsiteX530" fmla="*/ 4591731 w 4603109"/>
                <a:gd name="connsiteY530" fmla="*/ 509257 h 924402"/>
                <a:gd name="connsiteX531" fmla="*/ 4379339 w 4603109"/>
                <a:gd name="connsiteY531" fmla="*/ 877348 h 924402"/>
                <a:gd name="connsiteX532" fmla="*/ 4297416 w 4603109"/>
                <a:gd name="connsiteY532" fmla="*/ 924402 h 924402"/>
                <a:gd name="connsiteX533" fmla="*/ 4169647 w 4603109"/>
                <a:gd name="connsiteY533" fmla="*/ 924402 h 924402"/>
                <a:gd name="connsiteX534" fmla="*/ 3976761 w 4603109"/>
                <a:gd name="connsiteY534" fmla="*/ 924402 h 924402"/>
                <a:gd name="connsiteX535" fmla="*/ 3872632 w 4603109"/>
                <a:gd name="connsiteY535" fmla="*/ 924402 h 924402"/>
                <a:gd name="connsiteX536" fmla="*/ 3848992 w 4603109"/>
                <a:gd name="connsiteY536" fmla="*/ 924402 h 924402"/>
                <a:gd name="connsiteX537" fmla="*/ 3744863 w 4603109"/>
                <a:gd name="connsiteY537" fmla="*/ 924402 h 924402"/>
                <a:gd name="connsiteX538" fmla="*/ 3702641 w 4603109"/>
                <a:gd name="connsiteY538" fmla="*/ 924402 h 924402"/>
                <a:gd name="connsiteX539" fmla="*/ 3672576 w 4603109"/>
                <a:gd name="connsiteY539" fmla="*/ 924402 h 924402"/>
                <a:gd name="connsiteX540" fmla="*/ 3656105 w 4603109"/>
                <a:gd name="connsiteY540" fmla="*/ 924402 h 924402"/>
                <a:gd name="connsiteX541" fmla="*/ 3574872 w 4603109"/>
                <a:gd name="connsiteY541" fmla="*/ 924402 h 924402"/>
                <a:gd name="connsiteX542" fmla="*/ 3551976 w 4603109"/>
                <a:gd name="connsiteY542" fmla="*/ 924402 h 924402"/>
                <a:gd name="connsiteX543" fmla="*/ 3544807 w 4603109"/>
                <a:gd name="connsiteY543" fmla="*/ 924402 h 924402"/>
                <a:gd name="connsiteX544" fmla="*/ 3528336 w 4603109"/>
                <a:gd name="connsiteY544" fmla="*/ 924402 h 924402"/>
                <a:gd name="connsiteX545" fmla="*/ 3424207 w 4603109"/>
                <a:gd name="connsiteY545" fmla="*/ 924402 h 924402"/>
                <a:gd name="connsiteX546" fmla="*/ 3381986 w 4603109"/>
                <a:gd name="connsiteY546" fmla="*/ 924402 h 924402"/>
                <a:gd name="connsiteX547" fmla="*/ 3380494 w 4603109"/>
                <a:gd name="connsiteY547" fmla="*/ 924402 h 924402"/>
                <a:gd name="connsiteX548" fmla="*/ 3351921 w 4603109"/>
                <a:gd name="connsiteY548" fmla="*/ 924402 h 924402"/>
                <a:gd name="connsiteX549" fmla="*/ 3277857 w 4603109"/>
                <a:gd name="connsiteY549" fmla="*/ 924402 h 924402"/>
                <a:gd name="connsiteX550" fmla="*/ 3254217 w 4603109"/>
                <a:gd name="connsiteY550" fmla="*/ 924402 h 924402"/>
                <a:gd name="connsiteX551" fmla="*/ 3252725 w 4603109"/>
                <a:gd name="connsiteY551" fmla="*/ 924402 h 924402"/>
                <a:gd name="connsiteX552" fmla="*/ 3247792 w 4603109"/>
                <a:gd name="connsiteY552" fmla="*/ 924402 h 924402"/>
                <a:gd name="connsiteX553" fmla="*/ 3231321 w 4603109"/>
                <a:gd name="connsiteY553" fmla="*/ 924402 h 924402"/>
                <a:gd name="connsiteX554" fmla="*/ 3224152 w 4603109"/>
                <a:gd name="connsiteY554" fmla="*/ 924402 h 924402"/>
                <a:gd name="connsiteX555" fmla="*/ 3150088 w 4603109"/>
                <a:gd name="connsiteY555" fmla="*/ 924402 h 924402"/>
                <a:gd name="connsiteX556" fmla="*/ 3120023 w 4603109"/>
                <a:gd name="connsiteY556" fmla="*/ 924402 h 924402"/>
                <a:gd name="connsiteX557" fmla="*/ 3104883 w 4603109"/>
                <a:gd name="connsiteY557" fmla="*/ 924402 h 924402"/>
                <a:gd name="connsiteX558" fmla="*/ 3103552 w 4603109"/>
                <a:gd name="connsiteY558" fmla="*/ 924402 h 924402"/>
                <a:gd name="connsiteX559" fmla="*/ 3077801 w 4603109"/>
                <a:gd name="connsiteY559" fmla="*/ 924402 h 924402"/>
                <a:gd name="connsiteX560" fmla="*/ 3061330 w 4603109"/>
                <a:gd name="connsiteY560" fmla="*/ 924402 h 924402"/>
                <a:gd name="connsiteX561" fmla="*/ 3031265 w 4603109"/>
                <a:gd name="connsiteY561" fmla="*/ 924402 h 924402"/>
                <a:gd name="connsiteX562" fmla="*/ 2977114 w 4603109"/>
                <a:gd name="connsiteY562" fmla="*/ 924402 h 924402"/>
                <a:gd name="connsiteX563" fmla="*/ 2957200 w 4603109"/>
                <a:gd name="connsiteY563" fmla="*/ 924402 h 924402"/>
                <a:gd name="connsiteX564" fmla="*/ 2955709 w 4603109"/>
                <a:gd name="connsiteY564" fmla="*/ 924402 h 924402"/>
                <a:gd name="connsiteX565" fmla="*/ 2950032 w 4603109"/>
                <a:gd name="connsiteY565" fmla="*/ 924402 h 924402"/>
                <a:gd name="connsiteX566" fmla="*/ 2933561 w 4603109"/>
                <a:gd name="connsiteY566" fmla="*/ 924402 h 924402"/>
                <a:gd name="connsiteX567" fmla="*/ 2927136 w 4603109"/>
                <a:gd name="connsiteY567" fmla="*/ 924402 h 924402"/>
                <a:gd name="connsiteX568" fmla="*/ 2903496 w 4603109"/>
                <a:gd name="connsiteY568" fmla="*/ 924402 h 924402"/>
                <a:gd name="connsiteX569" fmla="*/ 2829431 w 4603109"/>
                <a:gd name="connsiteY569" fmla="*/ 924402 h 924402"/>
                <a:gd name="connsiteX570" fmla="*/ 2827940 w 4603109"/>
                <a:gd name="connsiteY570" fmla="*/ 924402 h 924402"/>
                <a:gd name="connsiteX571" fmla="*/ 2799367 w 4603109"/>
                <a:gd name="connsiteY571" fmla="*/ 924402 h 924402"/>
                <a:gd name="connsiteX572" fmla="*/ 2785719 w 4603109"/>
                <a:gd name="connsiteY572" fmla="*/ 924402 h 924402"/>
                <a:gd name="connsiteX573" fmla="*/ 2784228 w 4603109"/>
                <a:gd name="connsiteY573" fmla="*/ 924402 h 924402"/>
                <a:gd name="connsiteX574" fmla="*/ 2757146 w 4603109"/>
                <a:gd name="connsiteY574" fmla="*/ 924402 h 924402"/>
                <a:gd name="connsiteX575" fmla="*/ 2755654 w 4603109"/>
                <a:gd name="connsiteY575" fmla="*/ 924402 h 924402"/>
                <a:gd name="connsiteX576" fmla="*/ 2680098 w 4603109"/>
                <a:gd name="connsiteY576" fmla="*/ 924402 h 924402"/>
                <a:gd name="connsiteX577" fmla="*/ 2657950 w 4603109"/>
                <a:gd name="connsiteY577" fmla="*/ 924402 h 924402"/>
                <a:gd name="connsiteX578" fmla="*/ 2656459 w 4603109"/>
                <a:gd name="connsiteY578" fmla="*/ 924402 h 924402"/>
                <a:gd name="connsiteX579" fmla="*/ 2653017 w 4603109"/>
                <a:gd name="connsiteY579" fmla="*/ 924402 h 924402"/>
                <a:gd name="connsiteX580" fmla="*/ 2636545 w 4603109"/>
                <a:gd name="connsiteY580" fmla="*/ 924402 h 924402"/>
                <a:gd name="connsiteX581" fmla="*/ 2629377 w 4603109"/>
                <a:gd name="connsiteY581" fmla="*/ 924402 h 924402"/>
                <a:gd name="connsiteX582" fmla="*/ 2627885 w 4603109"/>
                <a:gd name="connsiteY582" fmla="*/ 924402 h 924402"/>
                <a:gd name="connsiteX583" fmla="*/ 2606481 w 4603109"/>
                <a:gd name="connsiteY583" fmla="*/ 924402 h 924402"/>
                <a:gd name="connsiteX584" fmla="*/ 2552329 w 4603109"/>
                <a:gd name="connsiteY584" fmla="*/ 924402 h 924402"/>
                <a:gd name="connsiteX585" fmla="*/ 2525248 w 4603109"/>
                <a:gd name="connsiteY585" fmla="*/ 924402 h 924402"/>
                <a:gd name="connsiteX586" fmla="*/ 2510108 w 4603109"/>
                <a:gd name="connsiteY586" fmla="*/ 924402 h 924402"/>
                <a:gd name="connsiteX587" fmla="*/ 2508776 w 4603109"/>
                <a:gd name="connsiteY587" fmla="*/ 924402 h 924402"/>
                <a:gd name="connsiteX588" fmla="*/ 2480043 w 4603109"/>
                <a:gd name="connsiteY588" fmla="*/ 924402 h 924402"/>
                <a:gd name="connsiteX589" fmla="*/ 2478712 w 4603109"/>
                <a:gd name="connsiteY589" fmla="*/ 924402 h 924402"/>
                <a:gd name="connsiteX590" fmla="*/ 2463572 w 4603109"/>
                <a:gd name="connsiteY590" fmla="*/ 924402 h 924402"/>
                <a:gd name="connsiteX591" fmla="*/ 2436490 w 4603109"/>
                <a:gd name="connsiteY591" fmla="*/ 924402 h 924402"/>
                <a:gd name="connsiteX592" fmla="*/ 2382339 w 4603109"/>
                <a:gd name="connsiteY592" fmla="*/ 924402 h 924402"/>
                <a:gd name="connsiteX593" fmla="*/ 2360934 w 4603109"/>
                <a:gd name="connsiteY593" fmla="*/ 924402 h 924402"/>
                <a:gd name="connsiteX594" fmla="*/ 2359443 w 4603109"/>
                <a:gd name="connsiteY594" fmla="*/ 924402 h 924402"/>
                <a:gd name="connsiteX595" fmla="*/ 2352274 w 4603109"/>
                <a:gd name="connsiteY595" fmla="*/ 924402 h 924402"/>
                <a:gd name="connsiteX596" fmla="*/ 2335803 w 4603109"/>
                <a:gd name="connsiteY596" fmla="*/ 924402 h 924402"/>
                <a:gd name="connsiteX597" fmla="*/ 2332360 w 4603109"/>
                <a:gd name="connsiteY597" fmla="*/ 924402 h 924402"/>
                <a:gd name="connsiteX598" fmla="*/ 2332328 w 4603109"/>
                <a:gd name="connsiteY598" fmla="*/ 924402 h 924402"/>
                <a:gd name="connsiteX599" fmla="*/ 2330869 w 4603109"/>
                <a:gd name="connsiteY599" fmla="*/ 924402 h 924402"/>
                <a:gd name="connsiteX600" fmla="*/ 2308721 w 4603109"/>
                <a:gd name="connsiteY600" fmla="*/ 924402 h 924402"/>
                <a:gd name="connsiteX601" fmla="*/ 2233165 w 4603109"/>
                <a:gd name="connsiteY601" fmla="*/ 924402 h 924402"/>
                <a:gd name="connsiteX602" fmla="*/ 2231674 w 4603109"/>
                <a:gd name="connsiteY602" fmla="*/ 924402 h 924402"/>
                <a:gd name="connsiteX603" fmla="*/ 2204591 w 4603109"/>
                <a:gd name="connsiteY603" fmla="*/ 924402 h 924402"/>
                <a:gd name="connsiteX604" fmla="*/ 2204559 w 4603109"/>
                <a:gd name="connsiteY604" fmla="*/ 924402 h 924402"/>
                <a:gd name="connsiteX605" fmla="*/ 2203100 w 4603109"/>
                <a:gd name="connsiteY605" fmla="*/ 924402 h 924402"/>
                <a:gd name="connsiteX606" fmla="*/ 2189452 w 4603109"/>
                <a:gd name="connsiteY606" fmla="*/ 924402 h 924402"/>
                <a:gd name="connsiteX607" fmla="*/ 2160879 w 4603109"/>
                <a:gd name="connsiteY607" fmla="*/ 924402 h 924402"/>
                <a:gd name="connsiteX608" fmla="*/ 2159388 w 4603109"/>
                <a:gd name="connsiteY608" fmla="*/ 924402 h 924402"/>
                <a:gd name="connsiteX609" fmla="*/ 2085323 w 4603109"/>
                <a:gd name="connsiteY609" fmla="*/ 924402 h 924402"/>
                <a:gd name="connsiteX610" fmla="*/ 2077294 w 4603109"/>
                <a:gd name="connsiteY610" fmla="*/ 924402 h 924402"/>
                <a:gd name="connsiteX611" fmla="*/ 2061683 w 4603109"/>
                <a:gd name="connsiteY611" fmla="*/ 924402 h 924402"/>
                <a:gd name="connsiteX612" fmla="*/ 2055258 w 4603109"/>
                <a:gd name="connsiteY612" fmla="*/ 924402 h 924402"/>
                <a:gd name="connsiteX613" fmla="*/ 2038787 w 4603109"/>
                <a:gd name="connsiteY613" fmla="*/ 924402 h 924402"/>
                <a:gd name="connsiteX614" fmla="*/ 2033110 w 4603109"/>
                <a:gd name="connsiteY614" fmla="*/ 924402 h 924402"/>
                <a:gd name="connsiteX615" fmla="*/ 2031619 w 4603109"/>
                <a:gd name="connsiteY615" fmla="*/ 924402 h 924402"/>
                <a:gd name="connsiteX616" fmla="*/ 2011705 w 4603109"/>
                <a:gd name="connsiteY616" fmla="*/ 924402 h 924402"/>
                <a:gd name="connsiteX617" fmla="*/ 1957554 w 4603109"/>
                <a:gd name="connsiteY617" fmla="*/ 924402 h 924402"/>
                <a:gd name="connsiteX618" fmla="*/ 1949525 w 4603109"/>
                <a:gd name="connsiteY618" fmla="*/ 924402 h 924402"/>
                <a:gd name="connsiteX619" fmla="*/ 1927489 w 4603109"/>
                <a:gd name="connsiteY619" fmla="*/ 924402 h 924402"/>
                <a:gd name="connsiteX620" fmla="*/ 1911018 w 4603109"/>
                <a:gd name="connsiteY620" fmla="*/ 924402 h 924402"/>
                <a:gd name="connsiteX621" fmla="*/ 1907543 w 4603109"/>
                <a:gd name="connsiteY621" fmla="*/ 924402 h 924402"/>
                <a:gd name="connsiteX622" fmla="*/ 1885268 w 4603109"/>
                <a:gd name="connsiteY622" fmla="*/ 924402 h 924402"/>
                <a:gd name="connsiteX623" fmla="*/ 1883936 w 4603109"/>
                <a:gd name="connsiteY623" fmla="*/ 924402 h 924402"/>
                <a:gd name="connsiteX624" fmla="*/ 1868796 w 4603109"/>
                <a:gd name="connsiteY624" fmla="*/ 924402 h 924402"/>
                <a:gd name="connsiteX625" fmla="*/ 1838732 w 4603109"/>
                <a:gd name="connsiteY625" fmla="*/ 924402 h 924402"/>
                <a:gd name="connsiteX626" fmla="*/ 1779774 w 4603109"/>
                <a:gd name="connsiteY626" fmla="*/ 924402 h 924402"/>
                <a:gd name="connsiteX627" fmla="*/ 1764668 w 4603109"/>
                <a:gd name="connsiteY627" fmla="*/ 924402 h 924402"/>
                <a:gd name="connsiteX628" fmla="*/ 1757499 w 4603109"/>
                <a:gd name="connsiteY628" fmla="*/ 924402 h 924402"/>
                <a:gd name="connsiteX629" fmla="*/ 1741027 w 4603109"/>
                <a:gd name="connsiteY629" fmla="*/ 924402 h 924402"/>
                <a:gd name="connsiteX630" fmla="*/ 1737552 w 4603109"/>
                <a:gd name="connsiteY630" fmla="*/ 924402 h 924402"/>
                <a:gd name="connsiteX631" fmla="*/ 1736094 w 4603109"/>
                <a:gd name="connsiteY631" fmla="*/ 924402 h 924402"/>
                <a:gd name="connsiteX632" fmla="*/ 1734603 w 4603109"/>
                <a:gd name="connsiteY632" fmla="*/ 924402 h 924402"/>
                <a:gd name="connsiteX633" fmla="*/ 1710963 w 4603109"/>
                <a:gd name="connsiteY633" fmla="*/ 924402 h 924402"/>
                <a:gd name="connsiteX634" fmla="*/ 1707488 w 4603109"/>
                <a:gd name="connsiteY634" fmla="*/ 924402 h 924402"/>
                <a:gd name="connsiteX635" fmla="*/ 1652509 w 4603109"/>
                <a:gd name="connsiteY635" fmla="*/ 924402 h 924402"/>
                <a:gd name="connsiteX636" fmla="*/ 1636899 w 4603109"/>
                <a:gd name="connsiteY636" fmla="*/ 924402 h 924402"/>
                <a:gd name="connsiteX637" fmla="*/ 1609783 w 4603109"/>
                <a:gd name="connsiteY637" fmla="*/ 924402 h 924402"/>
                <a:gd name="connsiteX638" fmla="*/ 1608325 w 4603109"/>
                <a:gd name="connsiteY638" fmla="*/ 924402 h 924402"/>
                <a:gd name="connsiteX639" fmla="*/ 1606834 w 4603109"/>
                <a:gd name="connsiteY639" fmla="*/ 924402 h 924402"/>
                <a:gd name="connsiteX640" fmla="*/ 1579719 w 4603109"/>
                <a:gd name="connsiteY640" fmla="*/ 924402 h 924402"/>
                <a:gd name="connsiteX641" fmla="*/ 1564612 w 4603109"/>
                <a:gd name="connsiteY641" fmla="*/ 924402 h 924402"/>
                <a:gd name="connsiteX642" fmla="*/ 1524740 w 4603109"/>
                <a:gd name="connsiteY642" fmla="*/ 924402 h 924402"/>
                <a:gd name="connsiteX643" fmla="*/ 1482518 w 4603109"/>
                <a:gd name="connsiteY643" fmla="*/ 924402 h 924402"/>
                <a:gd name="connsiteX644" fmla="*/ 1460483 w 4603109"/>
                <a:gd name="connsiteY644" fmla="*/ 924402 h 924402"/>
                <a:gd name="connsiteX645" fmla="*/ 1452454 w 4603109"/>
                <a:gd name="connsiteY645" fmla="*/ 924402 h 924402"/>
                <a:gd name="connsiteX646" fmla="*/ 1444011 w 4603109"/>
                <a:gd name="connsiteY646" fmla="*/ 924402 h 924402"/>
                <a:gd name="connsiteX647" fmla="*/ 1436843 w 4603109"/>
                <a:gd name="connsiteY647" fmla="*/ 924402 h 924402"/>
                <a:gd name="connsiteX648" fmla="*/ 1413947 w 4603109"/>
                <a:gd name="connsiteY648" fmla="*/ 924402 h 924402"/>
                <a:gd name="connsiteX649" fmla="*/ 1354749 w 4603109"/>
                <a:gd name="connsiteY649" fmla="*/ 924402 h 924402"/>
                <a:gd name="connsiteX650" fmla="*/ 1332714 w 4603109"/>
                <a:gd name="connsiteY650" fmla="*/ 924402 h 924402"/>
                <a:gd name="connsiteX651" fmla="*/ 1324685 w 4603109"/>
                <a:gd name="connsiteY651" fmla="*/ 924402 h 924402"/>
                <a:gd name="connsiteX652" fmla="*/ 1316242 w 4603109"/>
                <a:gd name="connsiteY652" fmla="*/ 924402 h 924402"/>
                <a:gd name="connsiteX653" fmla="*/ 1312767 w 4603109"/>
                <a:gd name="connsiteY653" fmla="*/ 924402 h 924402"/>
                <a:gd name="connsiteX654" fmla="*/ 1286178 w 4603109"/>
                <a:gd name="connsiteY654" fmla="*/ 924402 h 924402"/>
                <a:gd name="connsiteX655" fmla="*/ 1282703 w 4603109"/>
                <a:gd name="connsiteY655" fmla="*/ 924402 h 924402"/>
                <a:gd name="connsiteX656" fmla="*/ 1243956 w 4603109"/>
                <a:gd name="connsiteY656" fmla="*/ 924402 h 924402"/>
                <a:gd name="connsiteX657" fmla="*/ 1184998 w 4603109"/>
                <a:gd name="connsiteY657" fmla="*/ 924402 h 924402"/>
                <a:gd name="connsiteX658" fmla="*/ 1154934 w 4603109"/>
                <a:gd name="connsiteY658" fmla="*/ 924402 h 924402"/>
                <a:gd name="connsiteX659" fmla="*/ 1139828 w 4603109"/>
                <a:gd name="connsiteY659" fmla="*/ 924402 h 924402"/>
                <a:gd name="connsiteX660" fmla="*/ 1116187 w 4603109"/>
                <a:gd name="connsiteY660" fmla="*/ 924402 h 924402"/>
                <a:gd name="connsiteX661" fmla="*/ 1112712 w 4603109"/>
                <a:gd name="connsiteY661" fmla="*/ 924402 h 924402"/>
                <a:gd name="connsiteX662" fmla="*/ 1057734 w 4603109"/>
                <a:gd name="connsiteY662" fmla="*/ 924402 h 924402"/>
                <a:gd name="connsiteX663" fmla="*/ 1027669 w 4603109"/>
                <a:gd name="connsiteY663" fmla="*/ 924402 h 924402"/>
                <a:gd name="connsiteX664" fmla="*/ 1012059 w 4603109"/>
                <a:gd name="connsiteY664" fmla="*/ 924402 h 924402"/>
                <a:gd name="connsiteX665" fmla="*/ 984943 w 4603109"/>
                <a:gd name="connsiteY665" fmla="*/ 924402 h 924402"/>
                <a:gd name="connsiteX666" fmla="*/ 929965 w 4603109"/>
                <a:gd name="connsiteY666" fmla="*/ 924402 h 924402"/>
                <a:gd name="connsiteX667" fmla="*/ 899900 w 4603109"/>
                <a:gd name="connsiteY667" fmla="*/ 924402 h 924402"/>
                <a:gd name="connsiteX668" fmla="*/ 857678 w 4603109"/>
                <a:gd name="connsiteY668" fmla="*/ 924402 h 924402"/>
                <a:gd name="connsiteX669" fmla="*/ 819171 w 4603109"/>
                <a:gd name="connsiteY669" fmla="*/ 924402 h 924402"/>
                <a:gd name="connsiteX670" fmla="*/ 729909 w 4603109"/>
                <a:gd name="connsiteY670" fmla="*/ 924402 h 924402"/>
                <a:gd name="connsiteX671" fmla="*/ 691402 w 4603109"/>
                <a:gd name="connsiteY671" fmla="*/ 924402 h 924402"/>
                <a:gd name="connsiteX672" fmla="*/ 687927 w 4603109"/>
                <a:gd name="connsiteY672" fmla="*/ 924402 h 924402"/>
                <a:gd name="connsiteX673" fmla="*/ 560158 w 4603109"/>
                <a:gd name="connsiteY673" fmla="*/ 924402 h 924402"/>
                <a:gd name="connsiteX674" fmla="*/ 432894 w 4603109"/>
                <a:gd name="connsiteY674" fmla="*/ 924402 h 924402"/>
                <a:gd name="connsiteX675" fmla="*/ 305125 w 4603109"/>
                <a:gd name="connsiteY675" fmla="*/ 924402 h 924402"/>
                <a:gd name="connsiteX676" fmla="*/ 223202 w 4603109"/>
                <a:gd name="connsiteY676" fmla="*/ 877348 h 924402"/>
                <a:gd name="connsiteX677" fmla="*/ 10809 w 4603109"/>
                <a:gd name="connsiteY677" fmla="*/ 509257 h 924402"/>
                <a:gd name="connsiteX678" fmla="*/ 10809 w 4603109"/>
                <a:gd name="connsiteY678" fmla="*/ 415146 h 924402"/>
                <a:gd name="connsiteX679" fmla="*/ 223202 w 4603109"/>
                <a:gd name="connsiteY679" fmla="*/ 47054 h 924402"/>
                <a:gd name="connsiteX680" fmla="*/ 305125 w 4603109"/>
                <a:gd name="connsiteY680" fmla="*/ 0 h 9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4603109" h="924402">
                  <a:moveTo>
                    <a:pt x="305125" y="0"/>
                  </a:moveTo>
                  <a:lnTo>
                    <a:pt x="432894" y="0"/>
                  </a:lnTo>
                  <a:lnTo>
                    <a:pt x="445336" y="0"/>
                  </a:lnTo>
                  <a:cubicBezTo>
                    <a:pt x="485989" y="0"/>
                    <a:pt x="520835" y="0"/>
                    <a:pt x="550703" y="0"/>
                  </a:cubicBezTo>
                  <a:lnTo>
                    <a:pt x="560158" y="0"/>
                  </a:lnTo>
                  <a:lnTo>
                    <a:pt x="573105" y="0"/>
                  </a:lnTo>
                  <a:lnTo>
                    <a:pt x="626202" y="0"/>
                  </a:lnTo>
                  <a:cubicBezTo>
                    <a:pt x="646943" y="0"/>
                    <a:pt x="663537" y="0"/>
                    <a:pt x="676811" y="0"/>
                  </a:cubicBezTo>
                  <a:lnTo>
                    <a:pt x="678472" y="0"/>
                  </a:lnTo>
                  <a:lnTo>
                    <a:pt x="687927" y="0"/>
                  </a:lnTo>
                  <a:lnTo>
                    <a:pt x="691402" y="0"/>
                  </a:lnTo>
                  <a:lnTo>
                    <a:pt x="700371" y="0"/>
                  </a:lnTo>
                  <a:lnTo>
                    <a:pt x="707508" y="0"/>
                  </a:lnTo>
                  <a:cubicBezTo>
                    <a:pt x="729909" y="0"/>
                    <a:pt x="729909" y="0"/>
                    <a:pt x="729909" y="0"/>
                  </a:cubicBezTo>
                  <a:lnTo>
                    <a:pt x="753971" y="0"/>
                  </a:lnTo>
                  <a:lnTo>
                    <a:pt x="804580" y="0"/>
                  </a:lnTo>
                  <a:lnTo>
                    <a:pt x="805737" y="0"/>
                  </a:lnTo>
                  <a:lnTo>
                    <a:pt x="819171" y="0"/>
                  </a:lnTo>
                  <a:lnTo>
                    <a:pt x="828140" y="0"/>
                  </a:lnTo>
                  <a:lnTo>
                    <a:pt x="831615" y="0"/>
                  </a:lnTo>
                  <a:lnTo>
                    <a:pt x="835277" y="0"/>
                  </a:lnTo>
                  <a:lnTo>
                    <a:pt x="857678" y="0"/>
                  </a:lnTo>
                  <a:lnTo>
                    <a:pt x="864889" y="0"/>
                  </a:lnTo>
                  <a:lnTo>
                    <a:pt x="899900" y="0"/>
                  </a:lnTo>
                  <a:lnTo>
                    <a:pt x="909341" y="0"/>
                  </a:lnTo>
                  <a:lnTo>
                    <a:pt x="929965" y="0"/>
                  </a:lnTo>
                  <a:lnTo>
                    <a:pt x="933506" y="0"/>
                  </a:lnTo>
                  <a:lnTo>
                    <a:pt x="936982" y="0"/>
                  </a:lnTo>
                  <a:lnTo>
                    <a:pt x="959384" y="0"/>
                  </a:lnTo>
                  <a:lnTo>
                    <a:pt x="962542" y="0"/>
                  </a:lnTo>
                  <a:lnTo>
                    <a:pt x="984943" y="0"/>
                  </a:lnTo>
                  <a:lnTo>
                    <a:pt x="992658" y="0"/>
                  </a:lnTo>
                  <a:lnTo>
                    <a:pt x="1012059" y="0"/>
                  </a:lnTo>
                  <a:lnTo>
                    <a:pt x="1012480" y="0"/>
                  </a:lnTo>
                  <a:lnTo>
                    <a:pt x="1027669" y="0"/>
                  </a:lnTo>
                  <a:lnTo>
                    <a:pt x="1037110" y="0"/>
                  </a:lnTo>
                  <a:lnTo>
                    <a:pt x="1040112" y="0"/>
                  </a:lnTo>
                  <a:lnTo>
                    <a:pt x="1057734" y="0"/>
                  </a:lnTo>
                  <a:lnTo>
                    <a:pt x="1064751" y="0"/>
                  </a:lnTo>
                  <a:lnTo>
                    <a:pt x="1070177" y="0"/>
                  </a:lnTo>
                  <a:lnTo>
                    <a:pt x="1072436" y="0"/>
                  </a:lnTo>
                  <a:lnTo>
                    <a:pt x="1090311" y="0"/>
                  </a:lnTo>
                  <a:lnTo>
                    <a:pt x="1110718" y="0"/>
                  </a:lnTo>
                  <a:lnTo>
                    <a:pt x="1112712" y="0"/>
                  </a:lnTo>
                  <a:lnTo>
                    <a:pt x="1116187" y="0"/>
                  </a:lnTo>
                  <a:lnTo>
                    <a:pt x="1139828" y="0"/>
                  </a:lnTo>
                  <a:lnTo>
                    <a:pt x="1140249" y="0"/>
                  </a:lnTo>
                  <a:lnTo>
                    <a:pt x="1145480" y="0"/>
                  </a:lnTo>
                  <a:lnTo>
                    <a:pt x="1152270" y="0"/>
                  </a:lnTo>
                  <a:lnTo>
                    <a:pt x="1154934" y="0"/>
                  </a:lnTo>
                  <a:lnTo>
                    <a:pt x="1167881" y="0"/>
                  </a:lnTo>
                  <a:lnTo>
                    <a:pt x="1175544" y="0"/>
                  </a:lnTo>
                  <a:lnTo>
                    <a:pt x="1184998" y="0"/>
                  </a:lnTo>
                  <a:lnTo>
                    <a:pt x="1197946" y="0"/>
                  </a:lnTo>
                  <a:lnTo>
                    <a:pt x="1200205" y="0"/>
                  </a:lnTo>
                  <a:lnTo>
                    <a:pt x="1220978" y="0"/>
                  </a:lnTo>
                  <a:lnTo>
                    <a:pt x="1238487" y="0"/>
                  </a:lnTo>
                  <a:lnTo>
                    <a:pt x="1243956" y="0"/>
                  </a:lnTo>
                  <a:lnTo>
                    <a:pt x="1251042" y="0"/>
                  </a:lnTo>
                  <a:lnTo>
                    <a:pt x="1257637" y="0"/>
                  </a:lnTo>
                  <a:lnTo>
                    <a:pt x="1271587" y="0"/>
                  </a:lnTo>
                  <a:lnTo>
                    <a:pt x="1273249" y="0"/>
                  </a:lnTo>
                  <a:lnTo>
                    <a:pt x="1280039" y="0"/>
                  </a:lnTo>
                  <a:lnTo>
                    <a:pt x="1282703" y="0"/>
                  </a:lnTo>
                  <a:lnTo>
                    <a:pt x="1286178" y="0"/>
                  </a:lnTo>
                  <a:lnTo>
                    <a:pt x="1295146" y="0"/>
                  </a:lnTo>
                  <a:lnTo>
                    <a:pt x="1301651" y="0"/>
                  </a:lnTo>
                  <a:lnTo>
                    <a:pt x="1302284" y="0"/>
                  </a:lnTo>
                  <a:lnTo>
                    <a:pt x="1303313" y="0"/>
                  </a:lnTo>
                  <a:lnTo>
                    <a:pt x="1312767" y="0"/>
                  </a:lnTo>
                  <a:lnTo>
                    <a:pt x="1316242" y="0"/>
                  </a:lnTo>
                  <a:lnTo>
                    <a:pt x="1321886" y="0"/>
                  </a:lnTo>
                  <a:lnTo>
                    <a:pt x="1324685" y="0"/>
                  </a:lnTo>
                  <a:lnTo>
                    <a:pt x="1325211" y="0"/>
                  </a:lnTo>
                  <a:lnTo>
                    <a:pt x="1332348" y="0"/>
                  </a:lnTo>
                  <a:lnTo>
                    <a:pt x="1332714" y="0"/>
                  </a:lnTo>
                  <a:lnTo>
                    <a:pt x="1333135" y="0"/>
                  </a:lnTo>
                  <a:lnTo>
                    <a:pt x="1348747" y="0"/>
                  </a:lnTo>
                  <a:lnTo>
                    <a:pt x="1354749" y="0"/>
                  </a:lnTo>
                  <a:lnTo>
                    <a:pt x="1378811" y="0"/>
                  </a:lnTo>
                  <a:lnTo>
                    <a:pt x="1383745" y="0"/>
                  </a:lnTo>
                  <a:lnTo>
                    <a:pt x="1385406" y="0"/>
                  </a:lnTo>
                  <a:lnTo>
                    <a:pt x="1399356" y="0"/>
                  </a:lnTo>
                  <a:lnTo>
                    <a:pt x="1400513" y="0"/>
                  </a:lnTo>
                  <a:lnTo>
                    <a:pt x="1413947" y="0"/>
                  </a:lnTo>
                  <a:lnTo>
                    <a:pt x="1414442" y="0"/>
                  </a:lnTo>
                  <a:lnTo>
                    <a:pt x="1422915" y="0"/>
                  </a:lnTo>
                  <a:lnTo>
                    <a:pt x="1426390" y="0"/>
                  </a:lnTo>
                  <a:lnTo>
                    <a:pt x="1429420" y="0"/>
                  </a:lnTo>
                  <a:lnTo>
                    <a:pt x="1430053" y="0"/>
                  </a:lnTo>
                  <a:lnTo>
                    <a:pt x="1430206" y="0"/>
                  </a:lnTo>
                  <a:lnTo>
                    <a:pt x="1430577" y="0"/>
                  </a:lnTo>
                  <a:lnTo>
                    <a:pt x="1436843" y="0"/>
                  </a:lnTo>
                  <a:lnTo>
                    <a:pt x="1444011" y="0"/>
                  </a:lnTo>
                  <a:lnTo>
                    <a:pt x="1449655" y="0"/>
                  </a:lnTo>
                  <a:lnTo>
                    <a:pt x="1452454" y="0"/>
                  </a:lnTo>
                  <a:lnTo>
                    <a:pt x="1452980" y="0"/>
                  </a:lnTo>
                  <a:lnTo>
                    <a:pt x="1456455" y="0"/>
                  </a:lnTo>
                  <a:lnTo>
                    <a:pt x="1459664" y="0"/>
                  </a:lnTo>
                  <a:lnTo>
                    <a:pt x="1460117" y="0"/>
                  </a:lnTo>
                  <a:lnTo>
                    <a:pt x="1460483" y="0"/>
                  </a:lnTo>
                  <a:lnTo>
                    <a:pt x="1460904" y="0"/>
                  </a:lnTo>
                  <a:lnTo>
                    <a:pt x="1472926" y="0"/>
                  </a:lnTo>
                  <a:lnTo>
                    <a:pt x="1482518" y="0"/>
                  </a:lnTo>
                  <a:lnTo>
                    <a:pt x="1489729" y="0"/>
                  </a:lnTo>
                  <a:lnTo>
                    <a:pt x="1504116" y="0"/>
                  </a:lnTo>
                  <a:lnTo>
                    <a:pt x="1511514" y="0"/>
                  </a:lnTo>
                  <a:lnTo>
                    <a:pt x="1524740" y="0"/>
                  </a:lnTo>
                  <a:lnTo>
                    <a:pt x="1528282" y="0"/>
                  </a:lnTo>
                  <a:lnTo>
                    <a:pt x="1531757" y="0"/>
                  </a:lnTo>
                  <a:lnTo>
                    <a:pt x="1534181" y="0"/>
                  </a:lnTo>
                  <a:lnTo>
                    <a:pt x="1542211" y="0"/>
                  </a:lnTo>
                  <a:lnTo>
                    <a:pt x="1554159" y="0"/>
                  </a:lnTo>
                  <a:lnTo>
                    <a:pt x="1557318" y="0"/>
                  </a:lnTo>
                  <a:lnTo>
                    <a:pt x="1557975" y="0"/>
                  </a:lnTo>
                  <a:lnTo>
                    <a:pt x="1558346" y="0"/>
                  </a:lnTo>
                  <a:lnTo>
                    <a:pt x="1561822" y="0"/>
                  </a:lnTo>
                  <a:lnTo>
                    <a:pt x="1564612" y="0"/>
                  </a:lnTo>
                  <a:lnTo>
                    <a:pt x="1566857" y="0"/>
                  </a:lnTo>
                  <a:lnTo>
                    <a:pt x="1576919" y="0"/>
                  </a:lnTo>
                  <a:lnTo>
                    <a:pt x="1579719" y="0"/>
                  </a:lnTo>
                  <a:lnTo>
                    <a:pt x="1584224" y="0"/>
                  </a:lnTo>
                  <a:lnTo>
                    <a:pt x="1587382" y="0"/>
                  </a:lnTo>
                  <a:lnTo>
                    <a:pt x="1587433" y="0"/>
                  </a:lnTo>
                  <a:lnTo>
                    <a:pt x="1600695" y="0"/>
                  </a:lnTo>
                  <a:lnTo>
                    <a:pt x="1606834" y="0"/>
                  </a:lnTo>
                  <a:lnTo>
                    <a:pt x="1607256" y="0"/>
                  </a:lnTo>
                  <a:lnTo>
                    <a:pt x="1608325" y="0"/>
                  </a:lnTo>
                  <a:lnTo>
                    <a:pt x="1609783" y="0"/>
                  </a:lnTo>
                  <a:lnTo>
                    <a:pt x="1617498" y="0"/>
                  </a:lnTo>
                  <a:lnTo>
                    <a:pt x="1631885" y="0"/>
                  </a:lnTo>
                  <a:lnTo>
                    <a:pt x="1636899" y="0"/>
                  </a:lnTo>
                  <a:lnTo>
                    <a:pt x="1637320" y="0"/>
                  </a:lnTo>
                  <a:lnTo>
                    <a:pt x="1637445" y="0"/>
                  </a:lnTo>
                  <a:lnTo>
                    <a:pt x="1652509" y="0"/>
                  </a:lnTo>
                  <a:lnTo>
                    <a:pt x="1659526" y="0"/>
                  </a:lnTo>
                  <a:lnTo>
                    <a:pt x="1661950" y="0"/>
                  </a:lnTo>
                  <a:lnTo>
                    <a:pt x="1664952" y="0"/>
                  </a:lnTo>
                  <a:lnTo>
                    <a:pt x="1667212" y="0"/>
                  </a:lnTo>
                  <a:lnTo>
                    <a:pt x="1685087" y="0"/>
                  </a:lnTo>
                  <a:lnTo>
                    <a:pt x="1689591" y="0"/>
                  </a:lnTo>
                  <a:lnTo>
                    <a:pt x="1694626" y="0"/>
                  </a:lnTo>
                  <a:lnTo>
                    <a:pt x="1697276" y="0"/>
                  </a:lnTo>
                  <a:lnTo>
                    <a:pt x="1698000" y="0"/>
                  </a:lnTo>
                  <a:lnTo>
                    <a:pt x="1704688" y="0"/>
                  </a:lnTo>
                  <a:lnTo>
                    <a:pt x="1707488" y="0"/>
                  </a:lnTo>
                  <a:lnTo>
                    <a:pt x="1710963" y="0"/>
                  </a:lnTo>
                  <a:lnTo>
                    <a:pt x="1715151" y="0"/>
                  </a:lnTo>
                  <a:lnTo>
                    <a:pt x="1721928" y="0"/>
                  </a:lnTo>
                  <a:lnTo>
                    <a:pt x="1734603" y="0"/>
                  </a:lnTo>
                  <a:lnTo>
                    <a:pt x="1735025" y="0"/>
                  </a:lnTo>
                  <a:lnTo>
                    <a:pt x="1735558" y="0"/>
                  </a:lnTo>
                  <a:lnTo>
                    <a:pt x="1736094" y="0"/>
                  </a:lnTo>
                  <a:lnTo>
                    <a:pt x="1737552" y="0"/>
                  </a:lnTo>
                  <a:lnTo>
                    <a:pt x="1741027" y="0"/>
                  </a:lnTo>
                  <a:lnTo>
                    <a:pt x="1747046" y="0"/>
                  </a:lnTo>
                  <a:lnTo>
                    <a:pt x="1748537" y="0"/>
                  </a:lnTo>
                  <a:lnTo>
                    <a:pt x="1753052" y="0"/>
                  </a:lnTo>
                  <a:lnTo>
                    <a:pt x="1757499" y="0"/>
                  </a:lnTo>
                  <a:lnTo>
                    <a:pt x="1764668" y="0"/>
                  </a:lnTo>
                  <a:lnTo>
                    <a:pt x="1765089" y="0"/>
                  </a:lnTo>
                  <a:lnTo>
                    <a:pt x="1765214" y="0"/>
                  </a:lnTo>
                  <a:lnTo>
                    <a:pt x="1770320" y="0"/>
                  </a:lnTo>
                  <a:lnTo>
                    <a:pt x="1777110" y="0"/>
                  </a:lnTo>
                  <a:lnTo>
                    <a:pt x="1779774" y="0"/>
                  </a:lnTo>
                  <a:lnTo>
                    <a:pt x="1792721" y="0"/>
                  </a:lnTo>
                  <a:lnTo>
                    <a:pt x="1794981" y="0"/>
                  </a:lnTo>
                  <a:lnTo>
                    <a:pt x="1825045" y="0"/>
                  </a:lnTo>
                  <a:lnTo>
                    <a:pt x="1825769" y="0"/>
                  </a:lnTo>
                  <a:lnTo>
                    <a:pt x="1838732" y="0"/>
                  </a:lnTo>
                  <a:lnTo>
                    <a:pt x="1845818" y="0"/>
                  </a:lnTo>
                  <a:lnTo>
                    <a:pt x="1849697" y="0"/>
                  </a:lnTo>
                  <a:lnTo>
                    <a:pt x="1852412" y="0"/>
                  </a:lnTo>
                  <a:lnTo>
                    <a:pt x="1853903" y="0"/>
                  </a:lnTo>
                  <a:lnTo>
                    <a:pt x="1863327" y="0"/>
                  </a:lnTo>
                  <a:lnTo>
                    <a:pt x="1868796" y="0"/>
                  </a:lnTo>
                  <a:lnTo>
                    <a:pt x="1874815" y="0"/>
                  </a:lnTo>
                  <a:lnTo>
                    <a:pt x="1876306" y="0"/>
                  </a:lnTo>
                  <a:lnTo>
                    <a:pt x="1880821" y="0"/>
                  </a:lnTo>
                  <a:lnTo>
                    <a:pt x="1882477" y="0"/>
                  </a:lnTo>
                  <a:lnTo>
                    <a:pt x="1883936" y="0"/>
                  </a:lnTo>
                  <a:lnTo>
                    <a:pt x="1885268" y="0"/>
                  </a:lnTo>
                  <a:lnTo>
                    <a:pt x="1896427" y="0"/>
                  </a:lnTo>
                  <a:lnTo>
                    <a:pt x="1898089" y="0"/>
                  </a:lnTo>
                  <a:lnTo>
                    <a:pt x="1904879" y="0"/>
                  </a:lnTo>
                  <a:lnTo>
                    <a:pt x="1907543" y="0"/>
                  </a:lnTo>
                  <a:lnTo>
                    <a:pt x="1911018" y="0"/>
                  </a:lnTo>
                  <a:lnTo>
                    <a:pt x="1919986" y="0"/>
                  </a:lnTo>
                  <a:lnTo>
                    <a:pt x="1927124" y="0"/>
                  </a:lnTo>
                  <a:lnTo>
                    <a:pt x="1927489" y="0"/>
                  </a:lnTo>
                  <a:lnTo>
                    <a:pt x="1927911" y="0"/>
                  </a:lnTo>
                  <a:lnTo>
                    <a:pt x="1929402" y="0"/>
                  </a:lnTo>
                  <a:lnTo>
                    <a:pt x="1946726" y="0"/>
                  </a:lnTo>
                  <a:lnTo>
                    <a:pt x="1949525" y="0"/>
                  </a:lnTo>
                  <a:lnTo>
                    <a:pt x="1957554" y="0"/>
                  </a:lnTo>
                  <a:lnTo>
                    <a:pt x="1957975" y="0"/>
                  </a:lnTo>
                  <a:lnTo>
                    <a:pt x="1973587" y="0"/>
                  </a:lnTo>
                  <a:lnTo>
                    <a:pt x="1978520" y="0"/>
                  </a:lnTo>
                  <a:lnTo>
                    <a:pt x="1980012" y="0"/>
                  </a:lnTo>
                  <a:lnTo>
                    <a:pt x="1980181" y="0"/>
                  </a:lnTo>
                  <a:lnTo>
                    <a:pt x="1981672" y="0"/>
                  </a:lnTo>
                  <a:lnTo>
                    <a:pt x="2008585" y="0"/>
                  </a:lnTo>
                  <a:lnTo>
                    <a:pt x="2009218" y="0"/>
                  </a:lnTo>
                  <a:lnTo>
                    <a:pt x="2010246" y="0"/>
                  </a:lnTo>
                  <a:lnTo>
                    <a:pt x="2010709" y="0"/>
                  </a:lnTo>
                  <a:lnTo>
                    <a:pt x="2011705" y="0"/>
                  </a:lnTo>
                  <a:lnTo>
                    <a:pt x="2024147" y="0"/>
                  </a:lnTo>
                  <a:lnTo>
                    <a:pt x="2024196" y="0"/>
                  </a:lnTo>
                  <a:lnTo>
                    <a:pt x="2024981" y="0"/>
                  </a:lnTo>
                  <a:lnTo>
                    <a:pt x="2025353" y="0"/>
                  </a:lnTo>
                  <a:lnTo>
                    <a:pt x="2026473" y="0"/>
                  </a:lnTo>
                  <a:lnTo>
                    <a:pt x="2031619" y="0"/>
                  </a:lnTo>
                  <a:lnTo>
                    <a:pt x="2033110" y="0"/>
                  </a:lnTo>
                  <a:lnTo>
                    <a:pt x="2038787" y="0"/>
                  </a:lnTo>
                  <a:lnTo>
                    <a:pt x="2039282" y="0"/>
                  </a:lnTo>
                  <a:lnTo>
                    <a:pt x="2047755" y="0"/>
                  </a:lnTo>
                  <a:lnTo>
                    <a:pt x="2051230" y="0"/>
                  </a:lnTo>
                  <a:lnTo>
                    <a:pt x="2054893" y="0"/>
                  </a:lnTo>
                  <a:lnTo>
                    <a:pt x="2055046" y="0"/>
                  </a:lnTo>
                  <a:lnTo>
                    <a:pt x="2055258" y="0"/>
                  </a:lnTo>
                  <a:lnTo>
                    <a:pt x="2055680" y="0"/>
                  </a:lnTo>
                  <a:lnTo>
                    <a:pt x="2057171" y="0"/>
                  </a:lnTo>
                  <a:lnTo>
                    <a:pt x="2061683" y="0"/>
                  </a:lnTo>
                  <a:lnTo>
                    <a:pt x="2067702" y="0"/>
                  </a:lnTo>
                  <a:lnTo>
                    <a:pt x="2074495" y="0"/>
                  </a:lnTo>
                  <a:lnTo>
                    <a:pt x="2077294" y="0"/>
                  </a:lnTo>
                  <a:lnTo>
                    <a:pt x="2084504" y="0"/>
                  </a:lnTo>
                  <a:lnTo>
                    <a:pt x="2085323" y="0"/>
                  </a:lnTo>
                  <a:lnTo>
                    <a:pt x="2085744" y="0"/>
                  </a:lnTo>
                  <a:lnTo>
                    <a:pt x="2097766" y="0"/>
                  </a:lnTo>
                  <a:lnTo>
                    <a:pt x="2106289" y="0"/>
                  </a:lnTo>
                  <a:lnTo>
                    <a:pt x="2107781" y="0"/>
                  </a:lnTo>
                  <a:lnTo>
                    <a:pt x="2128956" y="0"/>
                  </a:lnTo>
                  <a:lnTo>
                    <a:pt x="2129514" y="0"/>
                  </a:lnTo>
                  <a:lnTo>
                    <a:pt x="2136354" y="0"/>
                  </a:lnTo>
                  <a:lnTo>
                    <a:pt x="2136987" y="0"/>
                  </a:lnTo>
                  <a:lnTo>
                    <a:pt x="2138478" y="0"/>
                  </a:lnTo>
                  <a:lnTo>
                    <a:pt x="2151916" y="0"/>
                  </a:lnTo>
                  <a:lnTo>
                    <a:pt x="2152750" y="0"/>
                  </a:lnTo>
                  <a:lnTo>
                    <a:pt x="2153122" y="0"/>
                  </a:lnTo>
                  <a:lnTo>
                    <a:pt x="2154242" y="0"/>
                  </a:lnTo>
                  <a:lnTo>
                    <a:pt x="2156597" y="0"/>
                  </a:lnTo>
                  <a:lnTo>
                    <a:pt x="2159388" y="0"/>
                  </a:lnTo>
                  <a:lnTo>
                    <a:pt x="2160879" y="0"/>
                  </a:lnTo>
                  <a:lnTo>
                    <a:pt x="2161633" y="0"/>
                  </a:lnTo>
                  <a:lnTo>
                    <a:pt x="2167051" y="0"/>
                  </a:lnTo>
                  <a:lnTo>
                    <a:pt x="2178999" y="0"/>
                  </a:lnTo>
                  <a:lnTo>
                    <a:pt x="2182158" y="0"/>
                  </a:lnTo>
                  <a:lnTo>
                    <a:pt x="2182815" y="0"/>
                  </a:lnTo>
                  <a:lnTo>
                    <a:pt x="2188666" y="0"/>
                  </a:lnTo>
                  <a:lnTo>
                    <a:pt x="2189452" y="0"/>
                  </a:lnTo>
                  <a:lnTo>
                    <a:pt x="2191697" y="0"/>
                  </a:lnTo>
                  <a:lnTo>
                    <a:pt x="2195471" y="0"/>
                  </a:lnTo>
                  <a:lnTo>
                    <a:pt x="2201759" y="0"/>
                  </a:lnTo>
                  <a:lnTo>
                    <a:pt x="2203100" y="0"/>
                  </a:lnTo>
                  <a:lnTo>
                    <a:pt x="2204559" y="0"/>
                  </a:lnTo>
                  <a:lnTo>
                    <a:pt x="2204591" y="0"/>
                  </a:lnTo>
                  <a:lnTo>
                    <a:pt x="2212273" y="0"/>
                  </a:lnTo>
                  <a:lnTo>
                    <a:pt x="2225535" y="0"/>
                  </a:lnTo>
                  <a:lnTo>
                    <a:pt x="2231674" y="0"/>
                  </a:lnTo>
                  <a:lnTo>
                    <a:pt x="2232096" y="0"/>
                  </a:lnTo>
                  <a:lnTo>
                    <a:pt x="2232220" y="0"/>
                  </a:lnTo>
                  <a:lnTo>
                    <a:pt x="2233118" y="0"/>
                  </a:lnTo>
                  <a:lnTo>
                    <a:pt x="2233165" y="0"/>
                  </a:lnTo>
                  <a:lnTo>
                    <a:pt x="2256725" y="0"/>
                  </a:lnTo>
                  <a:lnTo>
                    <a:pt x="2257283" y="0"/>
                  </a:lnTo>
                  <a:lnTo>
                    <a:pt x="2262285" y="0"/>
                  </a:lnTo>
                  <a:lnTo>
                    <a:pt x="2284366" y="0"/>
                  </a:lnTo>
                  <a:lnTo>
                    <a:pt x="2289402" y="0"/>
                  </a:lnTo>
                  <a:lnTo>
                    <a:pt x="2292052" y="0"/>
                  </a:lnTo>
                  <a:lnTo>
                    <a:pt x="2299271" y="0"/>
                  </a:lnTo>
                  <a:lnTo>
                    <a:pt x="2308721" y="0"/>
                  </a:lnTo>
                  <a:lnTo>
                    <a:pt x="2309927" y="0"/>
                  </a:lnTo>
                  <a:lnTo>
                    <a:pt x="2316435" y="0"/>
                  </a:lnTo>
                  <a:lnTo>
                    <a:pt x="2316703" y="0"/>
                  </a:lnTo>
                  <a:lnTo>
                    <a:pt x="2319466" y="0"/>
                  </a:lnTo>
                  <a:lnTo>
                    <a:pt x="2322840" y="0"/>
                  </a:lnTo>
                  <a:lnTo>
                    <a:pt x="2329528" y="0"/>
                  </a:lnTo>
                  <a:lnTo>
                    <a:pt x="2330869" y="0"/>
                  </a:lnTo>
                  <a:lnTo>
                    <a:pt x="2332328" y="0"/>
                  </a:lnTo>
                  <a:lnTo>
                    <a:pt x="2332360" y="0"/>
                  </a:lnTo>
                  <a:lnTo>
                    <a:pt x="2335803" y="0"/>
                  </a:lnTo>
                  <a:lnTo>
                    <a:pt x="2343312" y="0"/>
                  </a:lnTo>
                  <a:lnTo>
                    <a:pt x="2344804" y="0"/>
                  </a:lnTo>
                  <a:lnTo>
                    <a:pt x="2346768" y="0"/>
                  </a:lnTo>
                  <a:lnTo>
                    <a:pt x="2347827" y="0"/>
                  </a:lnTo>
                  <a:lnTo>
                    <a:pt x="2352274" y="0"/>
                  </a:lnTo>
                  <a:lnTo>
                    <a:pt x="2359443" y="0"/>
                  </a:lnTo>
                  <a:lnTo>
                    <a:pt x="2359865" y="0"/>
                  </a:lnTo>
                  <a:lnTo>
                    <a:pt x="2359989" y="0"/>
                  </a:lnTo>
                  <a:lnTo>
                    <a:pt x="2360887" y="0"/>
                  </a:lnTo>
                  <a:lnTo>
                    <a:pt x="2360934" y="0"/>
                  </a:lnTo>
                  <a:lnTo>
                    <a:pt x="2371886" y="0"/>
                  </a:lnTo>
                  <a:lnTo>
                    <a:pt x="2373377" y="0"/>
                  </a:lnTo>
                  <a:lnTo>
                    <a:pt x="2377892" y="0"/>
                  </a:lnTo>
                  <a:cubicBezTo>
                    <a:pt x="2382339" y="0"/>
                    <a:pt x="2382339" y="0"/>
                    <a:pt x="2382339" y="0"/>
                  </a:cubicBezTo>
                  <a:lnTo>
                    <a:pt x="2390054" y="0"/>
                  </a:lnTo>
                  <a:lnTo>
                    <a:pt x="2419821" y="0"/>
                  </a:lnTo>
                  <a:lnTo>
                    <a:pt x="2427040" y="0"/>
                  </a:lnTo>
                  <a:lnTo>
                    <a:pt x="2436490" y="0"/>
                  </a:lnTo>
                  <a:lnTo>
                    <a:pt x="2444472" y="0"/>
                  </a:lnTo>
                  <a:lnTo>
                    <a:pt x="2448678" y="0"/>
                  </a:lnTo>
                  <a:lnTo>
                    <a:pt x="2450171" y="0"/>
                  </a:lnTo>
                  <a:lnTo>
                    <a:pt x="2450609" y="0"/>
                  </a:lnTo>
                  <a:lnTo>
                    <a:pt x="2463572" y="0"/>
                  </a:lnTo>
                  <a:lnTo>
                    <a:pt x="2471081" y="0"/>
                  </a:lnTo>
                  <a:lnTo>
                    <a:pt x="2472573" y="0"/>
                  </a:lnTo>
                  <a:lnTo>
                    <a:pt x="2474537" y="0"/>
                  </a:lnTo>
                  <a:lnTo>
                    <a:pt x="2475596" y="0"/>
                  </a:lnTo>
                  <a:lnTo>
                    <a:pt x="2477252" y="0"/>
                  </a:lnTo>
                  <a:lnTo>
                    <a:pt x="2478712" y="0"/>
                  </a:lnTo>
                  <a:lnTo>
                    <a:pt x="2478743" y="0"/>
                  </a:lnTo>
                  <a:lnTo>
                    <a:pt x="2480043" y="0"/>
                  </a:lnTo>
                  <a:lnTo>
                    <a:pt x="2499655" y="0"/>
                  </a:lnTo>
                  <a:lnTo>
                    <a:pt x="2501146" y="0"/>
                  </a:lnTo>
                  <a:lnTo>
                    <a:pt x="2505661" y="0"/>
                  </a:lnTo>
                  <a:lnTo>
                    <a:pt x="2508776" y="0"/>
                  </a:lnTo>
                  <a:lnTo>
                    <a:pt x="2510108" y="0"/>
                  </a:lnTo>
                  <a:lnTo>
                    <a:pt x="2524178" y="0"/>
                  </a:lnTo>
                  <a:lnTo>
                    <a:pt x="2525248" y="0"/>
                  </a:lnTo>
                  <a:lnTo>
                    <a:pt x="2525669" y="0"/>
                  </a:lnTo>
                  <a:lnTo>
                    <a:pt x="2552329" y="0"/>
                  </a:lnTo>
                  <a:lnTo>
                    <a:pt x="2552751" y="0"/>
                  </a:lnTo>
                  <a:lnTo>
                    <a:pt x="2554242" y="0"/>
                  </a:lnTo>
                  <a:lnTo>
                    <a:pt x="2574787" y="0"/>
                  </a:lnTo>
                  <a:lnTo>
                    <a:pt x="2576279" y="0"/>
                  </a:lnTo>
                  <a:lnTo>
                    <a:pt x="2576447" y="0"/>
                  </a:lnTo>
                  <a:lnTo>
                    <a:pt x="2577940" y="0"/>
                  </a:lnTo>
                  <a:lnTo>
                    <a:pt x="2603360" y="0"/>
                  </a:lnTo>
                  <a:lnTo>
                    <a:pt x="2604852" y="0"/>
                  </a:lnTo>
                  <a:lnTo>
                    <a:pt x="2605021" y="0"/>
                  </a:lnTo>
                  <a:lnTo>
                    <a:pt x="2605484" y="0"/>
                  </a:lnTo>
                  <a:lnTo>
                    <a:pt x="2606481" y="0"/>
                  </a:lnTo>
                  <a:lnTo>
                    <a:pt x="2606512" y="0"/>
                  </a:lnTo>
                  <a:lnTo>
                    <a:pt x="2606976" y="0"/>
                  </a:lnTo>
                  <a:lnTo>
                    <a:pt x="2618923" y="0"/>
                  </a:lnTo>
                  <a:lnTo>
                    <a:pt x="2621248" y="0"/>
                  </a:lnTo>
                  <a:lnTo>
                    <a:pt x="2622740" y="0"/>
                  </a:lnTo>
                  <a:lnTo>
                    <a:pt x="2627885" y="0"/>
                  </a:lnTo>
                  <a:lnTo>
                    <a:pt x="2629377" y="0"/>
                  </a:lnTo>
                  <a:lnTo>
                    <a:pt x="2634058" y="0"/>
                  </a:lnTo>
                  <a:lnTo>
                    <a:pt x="2635549" y="0"/>
                  </a:lnTo>
                  <a:lnTo>
                    <a:pt x="2636545" y="0"/>
                  </a:lnTo>
                  <a:lnTo>
                    <a:pt x="2648987" y="0"/>
                  </a:lnTo>
                  <a:lnTo>
                    <a:pt x="2649821" y="0"/>
                  </a:lnTo>
                  <a:lnTo>
                    <a:pt x="2651313" y="0"/>
                  </a:lnTo>
                  <a:lnTo>
                    <a:pt x="2651947" y="0"/>
                  </a:lnTo>
                  <a:lnTo>
                    <a:pt x="2653017" y="0"/>
                  </a:lnTo>
                  <a:lnTo>
                    <a:pt x="2653438" y="0"/>
                  </a:lnTo>
                  <a:lnTo>
                    <a:pt x="2656459" y="0"/>
                  </a:lnTo>
                  <a:lnTo>
                    <a:pt x="2657950" y="0"/>
                  </a:lnTo>
                  <a:lnTo>
                    <a:pt x="2665460" y="0"/>
                  </a:lnTo>
                  <a:lnTo>
                    <a:pt x="2680098" y="0"/>
                  </a:lnTo>
                  <a:lnTo>
                    <a:pt x="2680520" y="0"/>
                  </a:lnTo>
                  <a:lnTo>
                    <a:pt x="2682011" y="0"/>
                  </a:lnTo>
                  <a:lnTo>
                    <a:pt x="2692542" y="0"/>
                  </a:lnTo>
                  <a:lnTo>
                    <a:pt x="2702556" y="0"/>
                  </a:lnTo>
                  <a:lnTo>
                    <a:pt x="2704048" y="0"/>
                  </a:lnTo>
                  <a:lnTo>
                    <a:pt x="2724289" y="0"/>
                  </a:lnTo>
                  <a:lnTo>
                    <a:pt x="2731129" y="0"/>
                  </a:lnTo>
                  <a:lnTo>
                    <a:pt x="2732621" y="0"/>
                  </a:lnTo>
                  <a:lnTo>
                    <a:pt x="2733253" y="0"/>
                  </a:lnTo>
                  <a:lnTo>
                    <a:pt x="2734745" y="0"/>
                  </a:lnTo>
                  <a:lnTo>
                    <a:pt x="2746692" y="0"/>
                  </a:lnTo>
                  <a:lnTo>
                    <a:pt x="2749017" y="0"/>
                  </a:lnTo>
                  <a:lnTo>
                    <a:pt x="2750509" y="0"/>
                  </a:lnTo>
                  <a:lnTo>
                    <a:pt x="2754354" y="0"/>
                  </a:lnTo>
                  <a:lnTo>
                    <a:pt x="2755654" y="0"/>
                  </a:lnTo>
                  <a:lnTo>
                    <a:pt x="2757146" y="0"/>
                  </a:lnTo>
                  <a:lnTo>
                    <a:pt x="2761827" y="0"/>
                  </a:lnTo>
                  <a:lnTo>
                    <a:pt x="2763318" y="0"/>
                  </a:lnTo>
                  <a:lnTo>
                    <a:pt x="2776756" y="0"/>
                  </a:lnTo>
                  <a:lnTo>
                    <a:pt x="2777590" y="0"/>
                  </a:lnTo>
                  <a:lnTo>
                    <a:pt x="2779082" y="0"/>
                  </a:lnTo>
                  <a:lnTo>
                    <a:pt x="2783442" y="0"/>
                  </a:lnTo>
                  <a:lnTo>
                    <a:pt x="2784228" y="0"/>
                  </a:lnTo>
                  <a:lnTo>
                    <a:pt x="2785719" y="0"/>
                  </a:lnTo>
                  <a:lnTo>
                    <a:pt x="2786473" y="0"/>
                  </a:lnTo>
                  <a:lnTo>
                    <a:pt x="2793229" y="0"/>
                  </a:lnTo>
                  <a:lnTo>
                    <a:pt x="2799367" y="0"/>
                  </a:lnTo>
                  <a:lnTo>
                    <a:pt x="2813506" y="0"/>
                  </a:lnTo>
                  <a:lnTo>
                    <a:pt x="2820311" y="0"/>
                  </a:lnTo>
                  <a:lnTo>
                    <a:pt x="2827893" y="0"/>
                  </a:lnTo>
                  <a:lnTo>
                    <a:pt x="2827940" y="0"/>
                  </a:lnTo>
                  <a:lnTo>
                    <a:pt x="2829431" y="0"/>
                  </a:lnTo>
                  <a:lnTo>
                    <a:pt x="2829978" y="0"/>
                  </a:lnTo>
                  <a:lnTo>
                    <a:pt x="2852058" y="0"/>
                  </a:lnTo>
                  <a:lnTo>
                    <a:pt x="2857060" y="0"/>
                  </a:lnTo>
                  <a:lnTo>
                    <a:pt x="2857958" y="0"/>
                  </a:lnTo>
                  <a:lnTo>
                    <a:pt x="2871601" y="0"/>
                  </a:lnTo>
                  <a:lnTo>
                    <a:pt x="2882123" y="0"/>
                  </a:lnTo>
                  <a:lnTo>
                    <a:pt x="2894046" y="0"/>
                  </a:lnTo>
                  <a:lnTo>
                    <a:pt x="2903496" y="0"/>
                  </a:lnTo>
                  <a:lnTo>
                    <a:pt x="2911211" y="0"/>
                  </a:lnTo>
                  <a:lnTo>
                    <a:pt x="2914242" y="0"/>
                  </a:lnTo>
                  <a:lnTo>
                    <a:pt x="2914461" y="0"/>
                  </a:lnTo>
                  <a:lnTo>
                    <a:pt x="2924111" y="0"/>
                  </a:lnTo>
                  <a:lnTo>
                    <a:pt x="2927136" y="0"/>
                  </a:lnTo>
                  <a:lnTo>
                    <a:pt x="2933561" y="0"/>
                  </a:lnTo>
                  <a:lnTo>
                    <a:pt x="2939580" y="0"/>
                  </a:lnTo>
                  <a:lnTo>
                    <a:pt x="2941275" y="0"/>
                  </a:lnTo>
                  <a:lnTo>
                    <a:pt x="2941543" y="0"/>
                  </a:lnTo>
                  <a:lnTo>
                    <a:pt x="2945586" y="0"/>
                  </a:lnTo>
                  <a:lnTo>
                    <a:pt x="2950032" y="0"/>
                  </a:lnTo>
                  <a:lnTo>
                    <a:pt x="2955662" y="0"/>
                  </a:lnTo>
                  <a:lnTo>
                    <a:pt x="2955709" y="0"/>
                  </a:lnTo>
                  <a:lnTo>
                    <a:pt x="2957200" y="0"/>
                  </a:lnTo>
                  <a:lnTo>
                    <a:pt x="2957747" y="0"/>
                  </a:lnTo>
                  <a:lnTo>
                    <a:pt x="2968152" y="0"/>
                  </a:lnTo>
                  <a:lnTo>
                    <a:pt x="2969644" y="0"/>
                  </a:lnTo>
                  <a:lnTo>
                    <a:pt x="2972667" y="0"/>
                  </a:lnTo>
                  <a:lnTo>
                    <a:pt x="2977114" y="0"/>
                  </a:lnTo>
                  <a:lnTo>
                    <a:pt x="2984829" y="0"/>
                  </a:lnTo>
                  <a:lnTo>
                    <a:pt x="2985727" y="0"/>
                  </a:lnTo>
                  <a:lnTo>
                    <a:pt x="2999370" y="0"/>
                  </a:lnTo>
                  <a:lnTo>
                    <a:pt x="3021815" y="0"/>
                  </a:lnTo>
                  <a:lnTo>
                    <a:pt x="3031265" y="0"/>
                  </a:lnTo>
                  <a:lnTo>
                    <a:pt x="3042230" y="0"/>
                  </a:lnTo>
                  <a:lnTo>
                    <a:pt x="3044946" y="0"/>
                  </a:lnTo>
                  <a:lnTo>
                    <a:pt x="3051880" y="0"/>
                  </a:lnTo>
                  <a:lnTo>
                    <a:pt x="3061330" y="0"/>
                  </a:lnTo>
                  <a:lnTo>
                    <a:pt x="3067349" y="0"/>
                  </a:lnTo>
                  <a:lnTo>
                    <a:pt x="3069312" y="0"/>
                  </a:lnTo>
                  <a:lnTo>
                    <a:pt x="3073355" y="0"/>
                  </a:lnTo>
                  <a:lnTo>
                    <a:pt x="3073518" y="0"/>
                  </a:lnTo>
                  <a:lnTo>
                    <a:pt x="3075011" y="0"/>
                  </a:lnTo>
                  <a:lnTo>
                    <a:pt x="3077801" y="0"/>
                  </a:lnTo>
                  <a:lnTo>
                    <a:pt x="3095921" y="0"/>
                  </a:lnTo>
                  <a:lnTo>
                    <a:pt x="3097413" y="0"/>
                  </a:lnTo>
                  <a:lnTo>
                    <a:pt x="3100436" y="0"/>
                  </a:lnTo>
                  <a:lnTo>
                    <a:pt x="3103552" y="0"/>
                  </a:lnTo>
                  <a:lnTo>
                    <a:pt x="3104883" y="0"/>
                  </a:lnTo>
                  <a:lnTo>
                    <a:pt x="3120023" y="0"/>
                  </a:lnTo>
                  <a:lnTo>
                    <a:pt x="3120445" y="0"/>
                  </a:lnTo>
                  <a:lnTo>
                    <a:pt x="3149018" y="0"/>
                  </a:lnTo>
                  <a:lnTo>
                    <a:pt x="3150088" y="0"/>
                  </a:lnTo>
                  <a:lnTo>
                    <a:pt x="3150509" y="0"/>
                  </a:lnTo>
                  <a:lnTo>
                    <a:pt x="3171054" y="0"/>
                  </a:lnTo>
                  <a:lnTo>
                    <a:pt x="3172715" y="0"/>
                  </a:lnTo>
                  <a:lnTo>
                    <a:pt x="3199627" y="0"/>
                  </a:lnTo>
                  <a:lnTo>
                    <a:pt x="3201119" y="0"/>
                  </a:lnTo>
                  <a:lnTo>
                    <a:pt x="3201287" y="0"/>
                  </a:lnTo>
                  <a:lnTo>
                    <a:pt x="3201751" y="0"/>
                  </a:lnTo>
                  <a:lnTo>
                    <a:pt x="3202780" y="0"/>
                  </a:lnTo>
                  <a:lnTo>
                    <a:pt x="3217515" y="0"/>
                  </a:lnTo>
                  <a:lnTo>
                    <a:pt x="3224152" y="0"/>
                  </a:lnTo>
                  <a:lnTo>
                    <a:pt x="3230324" y="0"/>
                  </a:lnTo>
                  <a:lnTo>
                    <a:pt x="3231321" y="0"/>
                  </a:lnTo>
                  <a:lnTo>
                    <a:pt x="3231816" y="0"/>
                  </a:lnTo>
                  <a:lnTo>
                    <a:pt x="3243763" y="0"/>
                  </a:lnTo>
                  <a:lnTo>
                    <a:pt x="3246088" y="0"/>
                  </a:lnTo>
                  <a:lnTo>
                    <a:pt x="3247580" y="0"/>
                  </a:lnTo>
                  <a:lnTo>
                    <a:pt x="3247792" y="0"/>
                  </a:lnTo>
                  <a:lnTo>
                    <a:pt x="3248214" y="0"/>
                  </a:lnTo>
                  <a:lnTo>
                    <a:pt x="3252725" y="0"/>
                  </a:lnTo>
                  <a:lnTo>
                    <a:pt x="3254217" y="0"/>
                  </a:lnTo>
                  <a:lnTo>
                    <a:pt x="3260235" y="0"/>
                  </a:lnTo>
                  <a:lnTo>
                    <a:pt x="3276787" y="0"/>
                  </a:lnTo>
                  <a:lnTo>
                    <a:pt x="3277857" y="0"/>
                  </a:lnTo>
                  <a:lnTo>
                    <a:pt x="3278278" y="0"/>
                  </a:lnTo>
                  <a:lnTo>
                    <a:pt x="3290300" y="0"/>
                  </a:lnTo>
                  <a:lnTo>
                    <a:pt x="3298823" y="0"/>
                  </a:lnTo>
                  <a:lnTo>
                    <a:pt x="3327396" y="0"/>
                  </a:lnTo>
                  <a:lnTo>
                    <a:pt x="3328888" y="0"/>
                  </a:lnTo>
                  <a:lnTo>
                    <a:pt x="3329520" y="0"/>
                  </a:lnTo>
                  <a:lnTo>
                    <a:pt x="3345284" y="0"/>
                  </a:lnTo>
                  <a:lnTo>
                    <a:pt x="3349129" y="0"/>
                  </a:lnTo>
                  <a:lnTo>
                    <a:pt x="3351921" y="0"/>
                  </a:lnTo>
                  <a:lnTo>
                    <a:pt x="3358093" y="0"/>
                  </a:lnTo>
                  <a:lnTo>
                    <a:pt x="3359585" y="0"/>
                  </a:lnTo>
                  <a:lnTo>
                    <a:pt x="3371532" y="0"/>
                  </a:lnTo>
                  <a:lnTo>
                    <a:pt x="3373857" y="0"/>
                  </a:lnTo>
                  <a:lnTo>
                    <a:pt x="3375349" y="0"/>
                  </a:lnTo>
                  <a:lnTo>
                    <a:pt x="3380494" y="0"/>
                  </a:lnTo>
                  <a:lnTo>
                    <a:pt x="3381986" y="0"/>
                  </a:lnTo>
                  <a:lnTo>
                    <a:pt x="3388004" y="0"/>
                  </a:lnTo>
                  <a:lnTo>
                    <a:pt x="3408282" y="0"/>
                  </a:lnTo>
                  <a:lnTo>
                    <a:pt x="3418069" y="0"/>
                  </a:lnTo>
                  <a:lnTo>
                    <a:pt x="3424207" y="0"/>
                  </a:lnTo>
                  <a:lnTo>
                    <a:pt x="3424753" y="0"/>
                  </a:lnTo>
                  <a:lnTo>
                    <a:pt x="3452733" y="0"/>
                  </a:lnTo>
                  <a:lnTo>
                    <a:pt x="3454818" y="0"/>
                  </a:lnTo>
                  <a:lnTo>
                    <a:pt x="3476898" y="0"/>
                  </a:lnTo>
                  <a:lnTo>
                    <a:pt x="3496441" y="0"/>
                  </a:lnTo>
                  <a:lnTo>
                    <a:pt x="3509236" y="0"/>
                  </a:lnTo>
                  <a:lnTo>
                    <a:pt x="3518886" y="0"/>
                  </a:lnTo>
                  <a:lnTo>
                    <a:pt x="3528336" y="0"/>
                  </a:lnTo>
                  <a:lnTo>
                    <a:pt x="3536051" y="0"/>
                  </a:lnTo>
                  <a:lnTo>
                    <a:pt x="3539301" y="0"/>
                  </a:lnTo>
                  <a:lnTo>
                    <a:pt x="3540361" y="0"/>
                  </a:lnTo>
                  <a:lnTo>
                    <a:pt x="3544807" y="0"/>
                  </a:lnTo>
                  <a:lnTo>
                    <a:pt x="3551976" y="0"/>
                  </a:lnTo>
                  <a:lnTo>
                    <a:pt x="3552522" y="0"/>
                  </a:lnTo>
                  <a:lnTo>
                    <a:pt x="3564420" y="0"/>
                  </a:lnTo>
                  <a:lnTo>
                    <a:pt x="3570426" y="0"/>
                  </a:lnTo>
                  <a:cubicBezTo>
                    <a:pt x="3574872" y="0"/>
                    <a:pt x="3574872" y="0"/>
                    <a:pt x="3574872" y="0"/>
                  </a:cubicBezTo>
                  <a:lnTo>
                    <a:pt x="3580502" y="0"/>
                  </a:lnTo>
                  <a:lnTo>
                    <a:pt x="3582587" y="0"/>
                  </a:lnTo>
                  <a:lnTo>
                    <a:pt x="3624210" y="0"/>
                  </a:lnTo>
                  <a:lnTo>
                    <a:pt x="3637005" y="0"/>
                  </a:lnTo>
                  <a:lnTo>
                    <a:pt x="3646655" y="0"/>
                  </a:lnTo>
                  <a:lnTo>
                    <a:pt x="3656105" y="0"/>
                  </a:lnTo>
                  <a:lnTo>
                    <a:pt x="3667070" y="0"/>
                  </a:lnTo>
                  <a:lnTo>
                    <a:pt x="3668130" y="0"/>
                  </a:lnTo>
                  <a:lnTo>
                    <a:pt x="3669786" y="0"/>
                  </a:lnTo>
                  <a:lnTo>
                    <a:pt x="3672576" y="0"/>
                  </a:lnTo>
                  <a:lnTo>
                    <a:pt x="3692189" y="0"/>
                  </a:lnTo>
                  <a:lnTo>
                    <a:pt x="3698195" y="0"/>
                  </a:lnTo>
                  <a:lnTo>
                    <a:pt x="3702641" y="0"/>
                  </a:lnTo>
                  <a:lnTo>
                    <a:pt x="3744863" y="0"/>
                  </a:lnTo>
                  <a:lnTo>
                    <a:pt x="3745285" y="0"/>
                  </a:lnTo>
                  <a:lnTo>
                    <a:pt x="3795894" y="0"/>
                  </a:lnTo>
                  <a:lnTo>
                    <a:pt x="3797555" y="0"/>
                  </a:lnTo>
                  <a:lnTo>
                    <a:pt x="3826591" y="0"/>
                  </a:lnTo>
                  <a:lnTo>
                    <a:pt x="3842355" y="0"/>
                  </a:lnTo>
                  <a:lnTo>
                    <a:pt x="3848992" y="0"/>
                  </a:lnTo>
                  <a:lnTo>
                    <a:pt x="3872632" y="0"/>
                  </a:lnTo>
                  <a:lnTo>
                    <a:pt x="3873054" y="0"/>
                  </a:lnTo>
                  <a:lnTo>
                    <a:pt x="3885075" y="0"/>
                  </a:lnTo>
                  <a:lnTo>
                    <a:pt x="3923663" y="0"/>
                  </a:lnTo>
                  <a:lnTo>
                    <a:pt x="3954360" y="0"/>
                  </a:lnTo>
                  <a:lnTo>
                    <a:pt x="3970124" y="0"/>
                  </a:lnTo>
                  <a:lnTo>
                    <a:pt x="3976761" y="0"/>
                  </a:lnTo>
                  <a:lnTo>
                    <a:pt x="4012844" y="0"/>
                  </a:lnTo>
                  <a:lnTo>
                    <a:pt x="4049593" y="0"/>
                  </a:lnTo>
                  <a:cubicBezTo>
                    <a:pt x="4169647" y="0"/>
                    <a:pt x="4169647" y="0"/>
                    <a:pt x="4169647" y="0"/>
                  </a:cubicBezTo>
                  <a:lnTo>
                    <a:pt x="4177362" y="0"/>
                  </a:lnTo>
                  <a:cubicBezTo>
                    <a:pt x="4297416" y="0"/>
                    <a:pt x="4297416" y="0"/>
                    <a:pt x="4297416" y="0"/>
                  </a:cubicBezTo>
                  <a:cubicBezTo>
                    <a:pt x="4327758" y="0"/>
                    <a:pt x="4364168" y="21251"/>
                    <a:pt x="4379339" y="47054"/>
                  </a:cubicBezTo>
                  <a:cubicBezTo>
                    <a:pt x="4591731" y="415146"/>
                    <a:pt x="4591731" y="415146"/>
                    <a:pt x="4591731" y="415146"/>
                  </a:cubicBezTo>
                  <a:cubicBezTo>
                    <a:pt x="4606902" y="440951"/>
                    <a:pt x="4606902" y="483452"/>
                    <a:pt x="4591731" y="509257"/>
                  </a:cubicBezTo>
                  <a:cubicBezTo>
                    <a:pt x="4379339" y="877348"/>
                    <a:pt x="4379339" y="877348"/>
                    <a:pt x="4379339" y="877348"/>
                  </a:cubicBezTo>
                  <a:cubicBezTo>
                    <a:pt x="4364168" y="903151"/>
                    <a:pt x="4327758" y="924402"/>
                    <a:pt x="4297416" y="924402"/>
                  </a:cubicBezTo>
                  <a:lnTo>
                    <a:pt x="4169647" y="924402"/>
                  </a:lnTo>
                  <a:lnTo>
                    <a:pt x="3976761" y="924402"/>
                  </a:lnTo>
                  <a:lnTo>
                    <a:pt x="3872632" y="924402"/>
                  </a:lnTo>
                  <a:lnTo>
                    <a:pt x="3848992" y="924402"/>
                  </a:lnTo>
                  <a:lnTo>
                    <a:pt x="3744863" y="924402"/>
                  </a:lnTo>
                  <a:lnTo>
                    <a:pt x="3702641" y="924402"/>
                  </a:lnTo>
                  <a:lnTo>
                    <a:pt x="3672576" y="924402"/>
                  </a:lnTo>
                  <a:lnTo>
                    <a:pt x="3656105" y="924402"/>
                  </a:lnTo>
                  <a:lnTo>
                    <a:pt x="3574872" y="924402"/>
                  </a:lnTo>
                  <a:lnTo>
                    <a:pt x="3551976" y="924402"/>
                  </a:lnTo>
                  <a:lnTo>
                    <a:pt x="3544807" y="924402"/>
                  </a:lnTo>
                  <a:lnTo>
                    <a:pt x="3528336" y="924402"/>
                  </a:lnTo>
                  <a:lnTo>
                    <a:pt x="3424207" y="924402"/>
                  </a:lnTo>
                  <a:lnTo>
                    <a:pt x="3381986" y="924402"/>
                  </a:lnTo>
                  <a:lnTo>
                    <a:pt x="3380494" y="924402"/>
                  </a:lnTo>
                  <a:lnTo>
                    <a:pt x="3351921" y="924402"/>
                  </a:lnTo>
                  <a:lnTo>
                    <a:pt x="3277857" y="924402"/>
                  </a:lnTo>
                  <a:lnTo>
                    <a:pt x="3254217" y="924402"/>
                  </a:lnTo>
                  <a:lnTo>
                    <a:pt x="3252725" y="924402"/>
                  </a:lnTo>
                  <a:lnTo>
                    <a:pt x="3247792" y="924402"/>
                  </a:lnTo>
                  <a:lnTo>
                    <a:pt x="3231321" y="924402"/>
                  </a:lnTo>
                  <a:lnTo>
                    <a:pt x="3224152" y="924402"/>
                  </a:lnTo>
                  <a:lnTo>
                    <a:pt x="3150088" y="924402"/>
                  </a:lnTo>
                  <a:lnTo>
                    <a:pt x="3120023" y="924402"/>
                  </a:lnTo>
                  <a:lnTo>
                    <a:pt x="3104883" y="924402"/>
                  </a:lnTo>
                  <a:lnTo>
                    <a:pt x="3103552" y="924402"/>
                  </a:lnTo>
                  <a:lnTo>
                    <a:pt x="3077801" y="924402"/>
                  </a:lnTo>
                  <a:lnTo>
                    <a:pt x="3061330" y="924402"/>
                  </a:lnTo>
                  <a:lnTo>
                    <a:pt x="3031265" y="924402"/>
                  </a:lnTo>
                  <a:lnTo>
                    <a:pt x="2977114" y="924402"/>
                  </a:lnTo>
                  <a:lnTo>
                    <a:pt x="2957200" y="924402"/>
                  </a:lnTo>
                  <a:lnTo>
                    <a:pt x="2955709" y="924402"/>
                  </a:lnTo>
                  <a:lnTo>
                    <a:pt x="2950032" y="924402"/>
                  </a:lnTo>
                  <a:lnTo>
                    <a:pt x="2933561" y="924402"/>
                  </a:lnTo>
                  <a:lnTo>
                    <a:pt x="2927136" y="924402"/>
                  </a:lnTo>
                  <a:lnTo>
                    <a:pt x="2903496" y="924402"/>
                  </a:lnTo>
                  <a:lnTo>
                    <a:pt x="2829431" y="924402"/>
                  </a:lnTo>
                  <a:lnTo>
                    <a:pt x="2827940" y="924402"/>
                  </a:lnTo>
                  <a:lnTo>
                    <a:pt x="2799367" y="924402"/>
                  </a:lnTo>
                  <a:lnTo>
                    <a:pt x="2785719" y="924402"/>
                  </a:lnTo>
                  <a:lnTo>
                    <a:pt x="2784228" y="924402"/>
                  </a:lnTo>
                  <a:lnTo>
                    <a:pt x="2757146" y="924402"/>
                  </a:lnTo>
                  <a:lnTo>
                    <a:pt x="2755654" y="924402"/>
                  </a:lnTo>
                  <a:lnTo>
                    <a:pt x="2680098" y="924402"/>
                  </a:lnTo>
                  <a:lnTo>
                    <a:pt x="2657950" y="924402"/>
                  </a:lnTo>
                  <a:lnTo>
                    <a:pt x="2656459" y="924402"/>
                  </a:lnTo>
                  <a:lnTo>
                    <a:pt x="2653017" y="924402"/>
                  </a:lnTo>
                  <a:lnTo>
                    <a:pt x="2636545" y="924402"/>
                  </a:lnTo>
                  <a:lnTo>
                    <a:pt x="2629377" y="924402"/>
                  </a:lnTo>
                  <a:lnTo>
                    <a:pt x="2627885" y="924402"/>
                  </a:lnTo>
                  <a:lnTo>
                    <a:pt x="2606481" y="924402"/>
                  </a:lnTo>
                  <a:lnTo>
                    <a:pt x="2552329" y="924402"/>
                  </a:lnTo>
                  <a:lnTo>
                    <a:pt x="2525248" y="924402"/>
                  </a:lnTo>
                  <a:lnTo>
                    <a:pt x="2510108" y="924402"/>
                  </a:lnTo>
                  <a:lnTo>
                    <a:pt x="2508776" y="924402"/>
                  </a:lnTo>
                  <a:lnTo>
                    <a:pt x="2480043" y="924402"/>
                  </a:lnTo>
                  <a:lnTo>
                    <a:pt x="2478712" y="924402"/>
                  </a:lnTo>
                  <a:lnTo>
                    <a:pt x="2463572" y="924402"/>
                  </a:lnTo>
                  <a:lnTo>
                    <a:pt x="2436490" y="924402"/>
                  </a:lnTo>
                  <a:lnTo>
                    <a:pt x="2382339" y="924402"/>
                  </a:lnTo>
                  <a:lnTo>
                    <a:pt x="2360934" y="924402"/>
                  </a:lnTo>
                  <a:lnTo>
                    <a:pt x="2359443" y="924402"/>
                  </a:lnTo>
                  <a:lnTo>
                    <a:pt x="2352274" y="924402"/>
                  </a:lnTo>
                  <a:lnTo>
                    <a:pt x="2335803" y="924402"/>
                  </a:lnTo>
                  <a:lnTo>
                    <a:pt x="2332360" y="924402"/>
                  </a:lnTo>
                  <a:lnTo>
                    <a:pt x="2332328" y="924402"/>
                  </a:lnTo>
                  <a:lnTo>
                    <a:pt x="2330869" y="924402"/>
                  </a:lnTo>
                  <a:lnTo>
                    <a:pt x="2308721" y="924402"/>
                  </a:lnTo>
                  <a:lnTo>
                    <a:pt x="2233165" y="924402"/>
                  </a:lnTo>
                  <a:lnTo>
                    <a:pt x="2231674" y="924402"/>
                  </a:lnTo>
                  <a:lnTo>
                    <a:pt x="2204591" y="924402"/>
                  </a:lnTo>
                  <a:lnTo>
                    <a:pt x="2204559" y="924402"/>
                  </a:lnTo>
                  <a:lnTo>
                    <a:pt x="2203100" y="924402"/>
                  </a:lnTo>
                  <a:lnTo>
                    <a:pt x="2189452" y="924402"/>
                  </a:lnTo>
                  <a:lnTo>
                    <a:pt x="2160879" y="924402"/>
                  </a:lnTo>
                  <a:lnTo>
                    <a:pt x="2159388" y="924402"/>
                  </a:lnTo>
                  <a:lnTo>
                    <a:pt x="2085323" y="924402"/>
                  </a:lnTo>
                  <a:lnTo>
                    <a:pt x="2077294" y="924402"/>
                  </a:lnTo>
                  <a:lnTo>
                    <a:pt x="2061683" y="924402"/>
                  </a:lnTo>
                  <a:lnTo>
                    <a:pt x="2055258" y="924402"/>
                  </a:lnTo>
                  <a:lnTo>
                    <a:pt x="2038787" y="924402"/>
                  </a:lnTo>
                  <a:lnTo>
                    <a:pt x="2033110" y="924402"/>
                  </a:lnTo>
                  <a:lnTo>
                    <a:pt x="2031619" y="924402"/>
                  </a:lnTo>
                  <a:lnTo>
                    <a:pt x="2011705" y="924402"/>
                  </a:lnTo>
                  <a:lnTo>
                    <a:pt x="1957554" y="924402"/>
                  </a:lnTo>
                  <a:lnTo>
                    <a:pt x="1949525" y="924402"/>
                  </a:lnTo>
                  <a:lnTo>
                    <a:pt x="1927489" y="924402"/>
                  </a:lnTo>
                  <a:lnTo>
                    <a:pt x="1911018" y="924402"/>
                  </a:lnTo>
                  <a:lnTo>
                    <a:pt x="1907543" y="924402"/>
                  </a:lnTo>
                  <a:lnTo>
                    <a:pt x="1885268" y="924402"/>
                  </a:lnTo>
                  <a:lnTo>
                    <a:pt x="1883936" y="924402"/>
                  </a:lnTo>
                  <a:lnTo>
                    <a:pt x="1868796" y="924402"/>
                  </a:lnTo>
                  <a:lnTo>
                    <a:pt x="1838732" y="924402"/>
                  </a:lnTo>
                  <a:lnTo>
                    <a:pt x="1779774" y="924402"/>
                  </a:lnTo>
                  <a:lnTo>
                    <a:pt x="1764668" y="924402"/>
                  </a:lnTo>
                  <a:lnTo>
                    <a:pt x="1757499" y="924402"/>
                  </a:lnTo>
                  <a:lnTo>
                    <a:pt x="1741027" y="924402"/>
                  </a:lnTo>
                  <a:lnTo>
                    <a:pt x="1737552" y="924402"/>
                  </a:lnTo>
                  <a:lnTo>
                    <a:pt x="1736094" y="924402"/>
                  </a:lnTo>
                  <a:lnTo>
                    <a:pt x="1734603" y="924402"/>
                  </a:lnTo>
                  <a:lnTo>
                    <a:pt x="1710963" y="924402"/>
                  </a:lnTo>
                  <a:lnTo>
                    <a:pt x="1707488" y="924402"/>
                  </a:lnTo>
                  <a:lnTo>
                    <a:pt x="1652509" y="924402"/>
                  </a:lnTo>
                  <a:lnTo>
                    <a:pt x="1636899" y="924402"/>
                  </a:lnTo>
                  <a:lnTo>
                    <a:pt x="1609783" y="924402"/>
                  </a:lnTo>
                  <a:lnTo>
                    <a:pt x="1608325" y="924402"/>
                  </a:lnTo>
                  <a:lnTo>
                    <a:pt x="1606834" y="924402"/>
                  </a:lnTo>
                  <a:lnTo>
                    <a:pt x="1579719" y="924402"/>
                  </a:lnTo>
                  <a:lnTo>
                    <a:pt x="1564612" y="924402"/>
                  </a:lnTo>
                  <a:lnTo>
                    <a:pt x="1524740" y="924402"/>
                  </a:lnTo>
                  <a:lnTo>
                    <a:pt x="1482518" y="924402"/>
                  </a:lnTo>
                  <a:lnTo>
                    <a:pt x="1460483" y="924402"/>
                  </a:lnTo>
                  <a:lnTo>
                    <a:pt x="1452454" y="924402"/>
                  </a:lnTo>
                  <a:lnTo>
                    <a:pt x="1444011" y="924402"/>
                  </a:lnTo>
                  <a:lnTo>
                    <a:pt x="1436843" y="924402"/>
                  </a:lnTo>
                  <a:lnTo>
                    <a:pt x="1413947" y="924402"/>
                  </a:lnTo>
                  <a:lnTo>
                    <a:pt x="1354749" y="924402"/>
                  </a:lnTo>
                  <a:lnTo>
                    <a:pt x="1332714" y="924402"/>
                  </a:lnTo>
                  <a:lnTo>
                    <a:pt x="1324685" y="924402"/>
                  </a:lnTo>
                  <a:lnTo>
                    <a:pt x="1316242" y="924402"/>
                  </a:lnTo>
                  <a:lnTo>
                    <a:pt x="1312767" y="924402"/>
                  </a:lnTo>
                  <a:lnTo>
                    <a:pt x="1286178" y="924402"/>
                  </a:lnTo>
                  <a:lnTo>
                    <a:pt x="1282703" y="924402"/>
                  </a:lnTo>
                  <a:lnTo>
                    <a:pt x="1243956" y="924402"/>
                  </a:lnTo>
                  <a:lnTo>
                    <a:pt x="1184998" y="924402"/>
                  </a:lnTo>
                  <a:lnTo>
                    <a:pt x="1154934" y="924402"/>
                  </a:lnTo>
                  <a:lnTo>
                    <a:pt x="1139828" y="924402"/>
                  </a:lnTo>
                  <a:lnTo>
                    <a:pt x="1116187" y="924402"/>
                  </a:lnTo>
                  <a:lnTo>
                    <a:pt x="1112712" y="924402"/>
                  </a:lnTo>
                  <a:lnTo>
                    <a:pt x="1057734" y="924402"/>
                  </a:lnTo>
                  <a:lnTo>
                    <a:pt x="1027669" y="924402"/>
                  </a:lnTo>
                  <a:lnTo>
                    <a:pt x="1012059" y="924402"/>
                  </a:lnTo>
                  <a:lnTo>
                    <a:pt x="984943" y="924402"/>
                  </a:lnTo>
                  <a:lnTo>
                    <a:pt x="929965" y="924402"/>
                  </a:lnTo>
                  <a:lnTo>
                    <a:pt x="899900" y="924402"/>
                  </a:lnTo>
                  <a:lnTo>
                    <a:pt x="857678" y="924402"/>
                  </a:lnTo>
                  <a:lnTo>
                    <a:pt x="819171" y="924402"/>
                  </a:lnTo>
                  <a:lnTo>
                    <a:pt x="729909" y="924402"/>
                  </a:lnTo>
                  <a:lnTo>
                    <a:pt x="691402" y="924402"/>
                  </a:lnTo>
                  <a:lnTo>
                    <a:pt x="687927" y="924402"/>
                  </a:lnTo>
                  <a:lnTo>
                    <a:pt x="560158" y="924402"/>
                  </a:lnTo>
                  <a:lnTo>
                    <a:pt x="432894" y="924402"/>
                  </a:lnTo>
                  <a:lnTo>
                    <a:pt x="305125" y="924402"/>
                  </a:lnTo>
                  <a:cubicBezTo>
                    <a:pt x="275541" y="924402"/>
                    <a:pt x="238373" y="903151"/>
                    <a:pt x="223202" y="877348"/>
                  </a:cubicBezTo>
                  <a:cubicBezTo>
                    <a:pt x="10809" y="509257"/>
                    <a:pt x="10809" y="509257"/>
                    <a:pt x="10809" y="509257"/>
                  </a:cubicBezTo>
                  <a:cubicBezTo>
                    <a:pt x="-3603" y="483452"/>
                    <a:pt x="-3603" y="440951"/>
                    <a:pt x="10809" y="415146"/>
                  </a:cubicBezTo>
                  <a:cubicBezTo>
                    <a:pt x="223202" y="47054"/>
                    <a:pt x="223202" y="47054"/>
                    <a:pt x="223202" y="47054"/>
                  </a:cubicBezTo>
                  <a:cubicBezTo>
                    <a:pt x="238373" y="21251"/>
                    <a:pt x="275541" y="0"/>
                    <a:pt x="305125" y="0"/>
                  </a:cubicBezTo>
                  <a:close/>
                </a:path>
              </a:pathLst>
            </a:custGeom>
            <a:solidFill>
              <a:srgbClr val="663A77"/>
            </a:soli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160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110" name="淘宝网Chenying0907出品 23"/>
            <p:cNvSpPr txBox="1"/>
            <p:nvPr/>
          </p:nvSpPr>
          <p:spPr>
            <a:xfrm>
              <a:off x="8303215" y="1942346"/>
              <a:ext cx="2832551" cy="930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任务分配</a:t>
              </a:r>
              <a:endParaRPr lang="zh-CN" altLang="en-US" sz="1600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111" name="淘宝网Chenying0907出品 110"/>
          <p:cNvGrpSpPr/>
          <p:nvPr/>
        </p:nvGrpSpPr>
        <p:grpSpPr>
          <a:xfrm>
            <a:off x="4663999" y="3912453"/>
            <a:ext cx="565458" cy="496091"/>
            <a:chOff x="3391804" y="931026"/>
            <a:chExt cx="565458" cy="496091"/>
          </a:xfrm>
        </p:grpSpPr>
        <p:grpSp>
          <p:nvGrpSpPr>
            <p:cNvPr id="112" name="淘宝网Chenying0907出品 111"/>
            <p:cNvGrpSpPr/>
            <p:nvPr/>
          </p:nvGrpSpPr>
          <p:grpSpPr>
            <a:xfrm rot="16200000">
              <a:off x="3426487" y="896342"/>
              <a:ext cx="496091" cy="565458"/>
              <a:chOff x="8439634" y="3544648"/>
              <a:chExt cx="1611146" cy="1817848"/>
            </a:xfrm>
          </p:grpSpPr>
          <p:sp>
            <p:nvSpPr>
              <p:cNvPr id="114" name="淘宝网Chenying0907出品 5"/>
              <p:cNvSpPr/>
              <p:nvPr/>
            </p:nvSpPr>
            <p:spPr bwMode="auto">
              <a:xfrm rot="5400000">
                <a:off x="8336283" y="3647999"/>
                <a:ext cx="1817848" cy="161114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7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100000">
                      <a:schemeClr val="bg1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127000" dist="508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5" name="淘宝网Chenying0907出品 5"/>
              <p:cNvSpPr/>
              <p:nvPr/>
            </p:nvSpPr>
            <p:spPr bwMode="auto">
              <a:xfrm rot="5400000">
                <a:off x="8582835" y="3866516"/>
                <a:ext cx="1324744" cy="117411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663A77"/>
              </a:solidFill>
              <a:ln w="1587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50800" dist="254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3" name="TextBox 174"/>
            <p:cNvSpPr txBox="1"/>
            <p:nvPr/>
          </p:nvSpPr>
          <p:spPr>
            <a:xfrm>
              <a:off x="3474868" y="990500"/>
              <a:ext cx="39933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gency FB" panose="020B0503020202020204" pitchFamily="34" charset="0"/>
                </a:rPr>
                <a:t>5</a:t>
              </a:r>
              <a:endParaRPr lang="en-US" altLang="zh-CN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183" name="淘宝网Chenying0907出品 182"/>
          <p:cNvSpPr/>
          <p:nvPr/>
        </p:nvSpPr>
        <p:spPr>
          <a:xfrm>
            <a:off x="1910281" y="3138153"/>
            <a:ext cx="152400" cy="152400"/>
          </a:xfrm>
          <a:prstGeom prst="ellipse">
            <a:avLst/>
          </a:prstGeom>
          <a:solidFill>
            <a:srgbClr val="FFB850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淘宝网Chenying0907出品 185"/>
          <p:cNvSpPr/>
          <p:nvPr/>
        </p:nvSpPr>
        <p:spPr>
          <a:xfrm>
            <a:off x="1035340" y="2706244"/>
            <a:ext cx="344929" cy="341658"/>
          </a:xfrm>
          <a:prstGeom prst="ellipse">
            <a:avLst/>
          </a:prstGeom>
          <a:solidFill>
            <a:srgbClr val="21AB82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淘宝网Chenying0907出品 186"/>
          <p:cNvSpPr/>
          <p:nvPr/>
        </p:nvSpPr>
        <p:spPr>
          <a:xfrm>
            <a:off x="2001592" y="3379933"/>
            <a:ext cx="361092" cy="362744"/>
          </a:xfrm>
          <a:prstGeom prst="ellipse">
            <a:avLst/>
          </a:prstGeom>
          <a:solidFill>
            <a:srgbClr val="00B0F0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淘宝网Chenying0907出品 187"/>
          <p:cNvSpPr/>
          <p:nvPr/>
        </p:nvSpPr>
        <p:spPr>
          <a:xfrm>
            <a:off x="1212927" y="3229057"/>
            <a:ext cx="248992" cy="252335"/>
          </a:xfrm>
          <a:prstGeom prst="ellipse">
            <a:avLst/>
          </a:prstGeom>
          <a:solidFill>
            <a:srgbClr val="FFB850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淘宝网Chenying0907出品 188"/>
          <p:cNvSpPr/>
          <p:nvPr/>
        </p:nvSpPr>
        <p:spPr>
          <a:xfrm>
            <a:off x="3468039" y="2743327"/>
            <a:ext cx="388539" cy="394826"/>
          </a:xfrm>
          <a:prstGeom prst="ellipse">
            <a:avLst/>
          </a:prstGeom>
          <a:solidFill>
            <a:srgbClr val="21AB82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淘宝网Chenying0907出品 189"/>
          <p:cNvSpPr/>
          <p:nvPr/>
        </p:nvSpPr>
        <p:spPr>
          <a:xfrm>
            <a:off x="3116521" y="3169820"/>
            <a:ext cx="181799" cy="184531"/>
          </a:xfrm>
          <a:prstGeom prst="ellipse">
            <a:avLst/>
          </a:prstGeom>
          <a:solidFill>
            <a:srgbClr val="C65885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淘宝网Chenying0907出品 190"/>
          <p:cNvSpPr/>
          <p:nvPr/>
        </p:nvSpPr>
        <p:spPr>
          <a:xfrm>
            <a:off x="1499673" y="3038100"/>
            <a:ext cx="133085" cy="132371"/>
          </a:xfrm>
          <a:prstGeom prst="ellipse">
            <a:avLst/>
          </a:prstGeom>
          <a:solidFill>
            <a:srgbClr val="00B0F0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淘宝网Chenying0907出品 191"/>
          <p:cNvSpPr/>
          <p:nvPr/>
        </p:nvSpPr>
        <p:spPr>
          <a:xfrm>
            <a:off x="1566216" y="3280015"/>
            <a:ext cx="220690" cy="208796"/>
          </a:xfrm>
          <a:prstGeom prst="ellipse">
            <a:avLst/>
          </a:prstGeom>
          <a:solidFill>
            <a:srgbClr val="663C77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淘宝网Chenying0907出品 192"/>
          <p:cNvSpPr/>
          <p:nvPr/>
        </p:nvSpPr>
        <p:spPr>
          <a:xfrm>
            <a:off x="3375012" y="3323455"/>
            <a:ext cx="312743" cy="319394"/>
          </a:xfrm>
          <a:prstGeom prst="ellipse">
            <a:avLst/>
          </a:prstGeom>
          <a:solidFill>
            <a:srgbClr val="C65885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淘宝网Chenying0907出品 194"/>
          <p:cNvSpPr/>
          <p:nvPr/>
        </p:nvSpPr>
        <p:spPr>
          <a:xfrm>
            <a:off x="2495740" y="3237869"/>
            <a:ext cx="270710" cy="264087"/>
          </a:xfrm>
          <a:prstGeom prst="ellipse">
            <a:avLst/>
          </a:prstGeom>
          <a:solidFill>
            <a:srgbClr val="663C77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淘宝网Chenying0907出品 195"/>
          <p:cNvSpPr/>
          <p:nvPr/>
        </p:nvSpPr>
        <p:spPr>
          <a:xfrm>
            <a:off x="2445312" y="3662880"/>
            <a:ext cx="207201" cy="205064"/>
          </a:xfrm>
          <a:prstGeom prst="ellipse">
            <a:avLst/>
          </a:prstGeom>
          <a:solidFill>
            <a:srgbClr val="FFB850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淘宝网Chenying0907出品 226"/>
          <p:cNvSpPr/>
          <p:nvPr/>
        </p:nvSpPr>
        <p:spPr>
          <a:xfrm>
            <a:off x="1627227" y="3598355"/>
            <a:ext cx="211111" cy="202476"/>
          </a:xfrm>
          <a:prstGeom prst="ellipse">
            <a:avLst/>
          </a:prstGeom>
          <a:solidFill>
            <a:srgbClr val="C65885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淘宝网Chenying0907出品 62"/>
          <p:cNvSpPr/>
          <p:nvPr/>
        </p:nvSpPr>
        <p:spPr>
          <a:xfrm>
            <a:off x="2899506" y="3501905"/>
            <a:ext cx="248992" cy="252335"/>
          </a:xfrm>
          <a:prstGeom prst="ellipse">
            <a:avLst/>
          </a:prstGeom>
          <a:solidFill>
            <a:srgbClr val="01ACBE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8" name="淘宝网Chenying0907出品 177"/>
          <p:cNvGrpSpPr/>
          <p:nvPr/>
        </p:nvGrpSpPr>
        <p:grpSpPr>
          <a:xfrm>
            <a:off x="1615769" y="1422832"/>
            <a:ext cx="1656422" cy="1650332"/>
            <a:chOff x="3881858" y="5509627"/>
            <a:chExt cx="1016511" cy="1016511"/>
          </a:xfrm>
        </p:grpSpPr>
        <p:sp>
          <p:nvSpPr>
            <p:cNvPr id="179" name="淘宝网Chenying0907出品 178"/>
            <p:cNvSpPr/>
            <p:nvPr/>
          </p:nvSpPr>
          <p:spPr>
            <a:xfrm>
              <a:off x="3881858" y="5509627"/>
              <a:ext cx="1016511" cy="1016511"/>
            </a:xfrm>
            <a:prstGeom prst="ellipse">
              <a:avLst/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0" name="淘宝网Chenying0907出品 179"/>
            <p:cNvSpPr/>
            <p:nvPr/>
          </p:nvSpPr>
          <p:spPr>
            <a:xfrm>
              <a:off x="4034463" y="5662232"/>
              <a:ext cx="711301" cy="711301"/>
            </a:xfrm>
            <a:prstGeom prst="ellipse">
              <a:avLst/>
            </a:prstGeom>
            <a:solidFill>
              <a:srgbClr val="E87071"/>
            </a:solidFill>
            <a:ln w="15875">
              <a:solidFill>
                <a:schemeClr val="bg1"/>
              </a:solidFill>
            </a:ln>
            <a:effectLst>
              <a:outerShdw blurRad="635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1" name="淘宝网Chenying0907出品 22"/>
            <p:cNvSpPr txBox="1"/>
            <p:nvPr/>
          </p:nvSpPr>
          <p:spPr>
            <a:xfrm>
              <a:off x="4079584" y="5771437"/>
              <a:ext cx="596725" cy="492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目录</a:t>
              </a:r>
              <a:endParaRPr lang="en-US" altLang="zh-CN" sz="2800" dirty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gency FB" panose="020B0503020202020204" pitchFamily="34" charset="0"/>
                  <a:ea typeface="等线" panose="02010600030101010101" pitchFamily="2" charset="-122"/>
                </a:rPr>
                <a:t>Content</a:t>
              </a:r>
              <a:endPara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1.99618E-7 2.84172E-6 L 0.04652 -0.17618 " pathEditMode="relative" rAng="0" ptsTypes="AA">
                                      <p:cBhvr>
                                        <p:cTn id="51" dur="2000" spd="-100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" y="-882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1.5414E-6 3.29836E-6 L 0.13366 -0.11509 " pathEditMode="relative" rAng="0" ptsTypes="AA">
                                      <p:cBhvr>
                                        <p:cTn id="53" dur="2000" spd="-100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3" y="-577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2.60371E-7 -3.48658E-7 L 0.02517 -0.24344 " pathEditMode="relative" rAng="0" ptsTypes="AA">
                                      <p:cBhvr>
                                        <p:cTn id="55" dur="2000" spd="-100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-1218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4.81861E-6 7.2817E-7 L 0.11959 -0.20796 " pathEditMode="relative" rAng="0" ptsTypes="AA">
                                      <p:cBhvr>
                                        <p:cTn id="57" dur="2000" spd="-100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71" y="-10398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1.31054E-6 1.42857E-6 L -0.1347 -0.1228 " pathEditMode="relative" rAng="0" ptsTypes="AA">
                                      <p:cBhvr>
                                        <p:cTn id="59" dur="2000" spd="-100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35" y="-614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57056E-6 -3.56063E-6 L -0.08505 -0.18512 " pathEditMode="relative" rAng="0" ptsTypes="AA">
                                      <p:cBhvr>
                                        <p:cTn id="61" dur="2000" spd="-100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3" y="-9256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4.42284E-6 1.11385E-6 L 0.09443 -0.15458 " pathEditMode="relative" rAng="0" ptsTypes="AA">
                                      <p:cBhvr>
                                        <p:cTn id="63" dur="2000" spd="-100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1" y="-7745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1.51015E-6 -1.65998E-6 L 0.08124 -0.21351 " pathEditMode="relative" rAng="0" ptsTypes="AA">
                                      <p:cBhvr>
                                        <p:cTn id="65" dur="2000" spd="-100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-10676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4.08957E-6 -1.55816E-6 L -0.12029 -0.22801 " pathEditMode="relative" rAng="0" ptsTypes="AA">
                                      <p:cBhvr>
                                        <p:cTn id="67" dur="2000" spd="-100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23" y="-11416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3.67645E-6 -4.73928E-6 L -0.02204 -0.2061 " pathEditMode="relative" rAng="0" ptsTypes="AA">
                                      <p:cBhvr>
                                        <p:cTn id="69" dur="2000" spd="-100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1" y="-10305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53428E-6 -2.87874E-6 L -0.01302 -0.28293 " pathEditMode="relative" rAng="0" ptsTypes="AA">
                                      <p:cBhvr>
                                        <p:cTn id="71" dur="2000" spd="-100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" y="-14162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3.1557E-6 -3.91546E-6 L 0.07637 -0.27028 " pathEditMode="relative" rAng="0" ptsTypes="AA">
                                      <p:cBhvr>
                                        <p:cTn id="73" dur="2000" spd="-100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9" y="-13514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1.8226E-6 6.88059E-7 L -0.06683 -0.2564 " pathEditMode="relative" rAng="0" ptsTypes="AA">
                                      <p:cBhvr>
                                        <p:cTn id="75" dur="2000" spd="-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0" y="-12836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26" presetClass="emph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 tmFilter="0, 0; .2, .5; .8, .5; 1, 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500" autoRev="1" fill="hold"/>
                                        <p:tgtEl>
                                          <p:spTgt spid="1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mph" presetSubtype="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 tmFilter="0, 0; .2, .5; .8, .5; 1, 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500" autoRev="1" fill="hold"/>
                                        <p:tgtEl>
                                          <p:spTgt spid="1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grpId="2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 tmFilter="0, 0; .2, .5; .8, .5; 1, 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500" autoRev="1" fill="hold"/>
                                        <p:tgtEl>
                                          <p:spTgt spid="1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grpId="2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 tmFilter="0, 0; .2, .5; .8, .5; 1, 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500" autoRev="1" fill="hold"/>
                                        <p:tgtEl>
                                          <p:spTgt spid="1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26" presetClass="emph" presetSubtype="0" fill="hold" grpId="2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 tmFilter="0, 0; .2, .5; .8, .5; 1, 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500" autoRev="1" fill="hold"/>
                                        <p:tgtEl>
                                          <p:spTgt spid="1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mph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 tmFilter="0, 0; .2, .5; .8, .5; 1, 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500" autoRev="1" fill="hold"/>
                                        <p:tgtEl>
                                          <p:spTgt spid="1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mph" presetSubtype="0" fill="hold" grpId="2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 tmFilter="0, 0; .2, .5; .8, .5; 1, 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500" autoRev="1" fill="hold"/>
                                        <p:tgtEl>
                                          <p:spTgt spid="1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mph" presetSubtype="0" fill="hold" grpId="2" nodeType="withEffect">
                                  <p:stCondLst>
                                    <p:cond delay="2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 tmFilter="0, 0; .2, .5; .8, .5; 1, 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500" autoRev="1" fill="hold"/>
                                        <p:tgtEl>
                                          <p:spTgt spid="1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mph" presetSubtype="0" fill="hold" grpId="2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 tmFilter="0, 0; .2, .5; .8, .5; 1, 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2" dur="500" autoRev="1" fill="hold"/>
                                        <p:tgtEl>
                                          <p:spTgt spid="1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mph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 tmFilter="0, 0; .2, .5; .8, .5; 1, 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500" autoRev="1" fill="hold"/>
                                        <p:tgtEl>
                                          <p:spTgt spid="1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mph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1000" tmFilter="0, 0; .2, .5; .8, .5; 1, 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500" autoRev="1" fill="hold"/>
                                        <p:tgtEl>
                                          <p:spTgt spid="1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mph" presetSubtype="0" fill="hold" grpId="2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1000" tmFilter="0, 0; .2, .5; .8, .5; 1, 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500" autoRev="1" fill="hold"/>
                                        <p:tgtEl>
                                          <p:spTgt spid="2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26" presetClass="emph" presetSubtype="0" fill="hold" grpId="2" nodeType="withEffect">
                                  <p:stCondLst>
                                    <p:cond delay="3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50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000"/>
                            </p:stCondLst>
                            <p:childTnLst>
                              <p:par>
                                <p:cTn id="14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0"/>
                            </p:stCondLst>
                            <p:childTnLst>
                              <p:par>
                                <p:cTn id="15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5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/>
      <p:bldP spid="183" grpId="1" animBg="1"/>
      <p:bldP spid="183" grpId="2" animBg="1"/>
      <p:bldP spid="186" grpId="0" animBg="1"/>
      <p:bldP spid="186" grpId="1" animBg="1"/>
      <p:bldP spid="186" grpId="2" animBg="1"/>
      <p:bldP spid="187" grpId="0" animBg="1"/>
      <p:bldP spid="187" grpId="1" animBg="1"/>
      <p:bldP spid="187" grpId="2" animBg="1"/>
      <p:bldP spid="188" grpId="0" animBg="1"/>
      <p:bldP spid="188" grpId="1" animBg="1"/>
      <p:bldP spid="188" grpId="2" animBg="1"/>
      <p:bldP spid="189" grpId="0" animBg="1"/>
      <p:bldP spid="189" grpId="1" animBg="1"/>
      <p:bldP spid="189" grpId="2" animBg="1"/>
      <p:bldP spid="190" grpId="0" animBg="1"/>
      <p:bldP spid="190" grpId="1" animBg="1"/>
      <p:bldP spid="190" grpId="2" animBg="1"/>
      <p:bldP spid="191" grpId="0" animBg="1"/>
      <p:bldP spid="191" grpId="1" animBg="1"/>
      <p:bldP spid="191" grpId="2" animBg="1"/>
      <p:bldP spid="192" grpId="0" animBg="1"/>
      <p:bldP spid="192" grpId="1" animBg="1"/>
      <p:bldP spid="192" grpId="2" animBg="1"/>
      <p:bldP spid="193" grpId="0" animBg="1"/>
      <p:bldP spid="193" grpId="1" animBg="1"/>
      <p:bldP spid="193" grpId="2" animBg="1"/>
      <p:bldP spid="195" grpId="0" animBg="1"/>
      <p:bldP spid="195" grpId="1" animBg="1"/>
      <p:bldP spid="195" grpId="2" animBg="1"/>
      <p:bldP spid="196" grpId="0" animBg="1"/>
      <p:bldP spid="196" grpId="1" animBg="1"/>
      <p:bldP spid="196" grpId="2" animBg="1"/>
      <p:bldP spid="227" grpId="0" animBg="1"/>
      <p:bldP spid="227" grpId="1" animBg="1"/>
      <p:bldP spid="227" grpId="2" animBg="1"/>
      <p:bldP spid="63" grpId="0" animBg="1"/>
      <p:bldP spid="63" grpId="1" animBg="1"/>
      <p:bldP spid="63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3"/>
          <p:cNvGrpSpPr/>
          <p:nvPr/>
        </p:nvGrpSpPr>
        <p:grpSpPr>
          <a:xfrm>
            <a:off x="2278340" y="2708416"/>
            <a:ext cx="468272" cy="479596"/>
            <a:chOff x="3140117" y="2482369"/>
            <a:chExt cx="468272" cy="479596"/>
          </a:xfrm>
        </p:grpSpPr>
        <p:sp>
          <p:nvSpPr>
            <p:cNvPr id="85" name="淘宝网Chenying0907出品 84"/>
            <p:cNvSpPr/>
            <p:nvPr/>
          </p:nvSpPr>
          <p:spPr>
            <a:xfrm>
              <a:off x="3140117" y="2482369"/>
              <a:ext cx="468272" cy="479596"/>
            </a:xfrm>
            <a:prstGeom prst="ellipse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762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4" name="淘宝网Chenying0907出品 21"/>
            <p:cNvSpPr>
              <a:spLocks noEditPoints="1"/>
            </p:cNvSpPr>
            <p:nvPr/>
          </p:nvSpPr>
          <p:spPr bwMode="auto">
            <a:xfrm>
              <a:off x="3240205" y="2603234"/>
              <a:ext cx="268096" cy="254816"/>
            </a:xfrm>
            <a:custGeom>
              <a:avLst/>
              <a:gdLst>
                <a:gd name="T0" fmla="*/ 24 w 60"/>
                <a:gd name="T1" fmla="*/ 7 h 62"/>
                <a:gd name="T2" fmla="*/ 38 w 60"/>
                <a:gd name="T3" fmla="*/ 7 h 62"/>
                <a:gd name="T4" fmla="*/ 47 w 60"/>
                <a:gd name="T5" fmla="*/ 7 h 62"/>
                <a:gd name="T6" fmla="*/ 47 w 60"/>
                <a:gd name="T7" fmla="*/ 18 h 62"/>
                <a:gd name="T8" fmla="*/ 47 w 60"/>
                <a:gd name="T9" fmla="*/ 7 h 62"/>
                <a:gd name="T10" fmla="*/ 20 w 60"/>
                <a:gd name="T11" fmla="*/ 37 h 62"/>
                <a:gd name="T12" fmla="*/ 21 w 60"/>
                <a:gd name="T13" fmla="*/ 58 h 62"/>
                <a:gd name="T14" fmla="*/ 15 w 60"/>
                <a:gd name="T15" fmla="*/ 40 h 62"/>
                <a:gd name="T16" fmla="*/ 12 w 60"/>
                <a:gd name="T17" fmla="*/ 58 h 62"/>
                <a:gd name="T18" fmla="*/ 7 w 60"/>
                <a:gd name="T19" fmla="*/ 37 h 62"/>
                <a:gd name="T20" fmla="*/ 2 w 60"/>
                <a:gd name="T21" fmla="*/ 36 h 62"/>
                <a:gd name="T22" fmla="*/ 7 w 60"/>
                <a:gd name="T23" fmla="*/ 19 h 62"/>
                <a:gd name="T24" fmla="*/ 14 w 60"/>
                <a:gd name="T25" fmla="*/ 24 h 62"/>
                <a:gd name="T26" fmla="*/ 21 w 60"/>
                <a:gd name="T27" fmla="*/ 19 h 62"/>
                <a:gd name="T28" fmla="*/ 29 w 60"/>
                <a:gd name="T29" fmla="*/ 16 h 62"/>
                <a:gd name="T30" fmla="*/ 30 w 60"/>
                <a:gd name="T31" fmla="*/ 19 h 62"/>
                <a:gd name="T32" fmla="*/ 30 w 60"/>
                <a:gd name="T33" fmla="*/ 32 h 62"/>
                <a:gd name="T34" fmla="*/ 31 w 60"/>
                <a:gd name="T35" fmla="*/ 32 h 62"/>
                <a:gd name="T36" fmla="*/ 31 w 60"/>
                <a:gd name="T37" fmla="*/ 32 h 62"/>
                <a:gd name="T38" fmla="*/ 32 w 60"/>
                <a:gd name="T39" fmla="*/ 19 h 62"/>
                <a:gd name="T40" fmla="*/ 32 w 60"/>
                <a:gd name="T41" fmla="*/ 16 h 62"/>
                <a:gd name="T42" fmla="*/ 40 w 60"/>
                <a:gd name="T43" fmla="*/ 19 h 62"/>
                <a:gd name="T44" fmla="*/ 47 w 60"/>
                <a:gd name="T45" fmla="*/ 24 h 62"/>
                <a:gd name="T46" fmla="*/ 54 w 60"/>
                <a:gd name="T47" fmla="*/ 19 h 62"/>
                <a:gd name="T48" fmla="*/ 58 w 60"/>
                <a:gd name="T49" fmla="*/ 35 h 62"/>
                <a:gd name="T50" fmla="*/ 53 w 60"/>
                <a:gd name="T51" fmla="*/ 37 h 62"/>
                <a:gd name="T52" fmla="*/ 54 w 60"/>
                <a:gd name="T53" fmla="*/ 58 h 62"/>
                <a:gd name="T54" fmla="*/ 48 w 60"/>
                <a:gd name="T55" fmla="*/ 40 h 62"/>
                <a:gd name="T56" fmla="*/ 45 w 60"/>
                <a:gd name="T57" fmla="*/ 58 h 62"/>
                <a:gd name="T58" fmla="*/ 40 w 60"/>
                <a:gd name="T59" fmla="*/ 37 h 62"/>
                <a:gd name="T60" fmla="*/ 38 w 60"/>
                <a:gd name="T61" fmla="*/ 38 h 62"/>
                <a:gd name="T62" fmla="*/ 33 w 60"/>
                <a:gd name="T63" fmla="*/ 62 h 62"/>
                <a:gd name="T64" fmla="*/ 29 w 60"/>
                <a:gd name="T65" fmla="*/ 41 h 62"/>
                <a:gd name="T66" fmla="*/ 22 w 60"/>
                <a:gd name="T67" fmla="*/ 62 h 62"/>
                <a:gd name="T68" fmla="*/ 20 w 60"/>
                <a:gd name="T69" fmla="*/ 36 h 62"/>
                <a:gd name="T70" fmla="*/ 9 w 60"/>
                <a:gd name="T71" fmla="*/ 13 h 62"/>
                <a:gd name="T72" fmla="*/ 20 w 60"/>
                <a:gd name="T73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" h="62">
                  <a:moveTo>
                    <a:pt x="31" y="0"/>
                  </a:moveTo>
                  <a:cubicBezTo>
                    <a:pt x="27" y="0"/>
                    <a:pt x="24" y="4"/>
                    <a:pt x="24" y="7"/>
                  </a:cubicBezTo>
                  <a:cubicBezTo>
                    <a:pt x="24" y="11"/>
                    <a:pt x="27" y="14"/>
                    <a:pt x="31" y="14"/>
                  </a:cubicBezTo>
                  <a:cubicBezTo>
                    <a:pt x="35" y="14"/>
                    <a:pt x="38" y="11"/>
                    <a:pt x="38" y="7"/>
                  </a:cubicBezTo>
                  <a:cubicBezTo>
                    <a:pt x="38" y="4"/>
                    <a:pt x="35" y="0"/>
                    <a:pt x="31" y="0"/>
                  </a:cubicBezTo>
                  <a:close/>
                  <a:moveTo>
                    <a:pt x="47" y="7"/>
                  </a:moveTo>
                  <a:cubicBezTo>
                    <a:pt x="44" y="7"/>
                    <a:pt x="41" y="10"/>
                    <a:pt x="41" y="13"/>
                  </a:cubicBezTo>
                  <a:cubicBezTo>
                    <a:pt x="41" y="16"/>
                    <a:pt x="44" y="18"/>
                    <a:pt x="47" y="18"/>
                  </a:cubicBezTo>
                  <a:cubicBezTo>
                    <a:pt x="50" y="18"/>
                    <a:pt x="53" y="16"/>
                    <a:pt x="53" y="13"/>
                  </a:cubicBezTo>
                  <a:cubicBezTo>
                    <a:pt x="53" y="10"/>
                    <a:pt x="50" y="7"/>
                    <a:pt x="47" y="7"/>
                  </a:cubicBezTo>
                  <a:close/>
                  <a:moveTo>
                    <a:pt x="20" y="36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0" y="36"/>
                    <a:pt x="20" y="36"/>
                    <a:pt x="20" y="36"/>
                  </a:cubicBezTo>
                  <a:close/>
                  <a:moveTo>
                    <a:pt x="14" y="7"/>
                  </a:moveTo>
                  <a:cubicBezTo>
                    <a:pt x="11" y="7"/>
                    <a:pt x="9" y="10"/>
                    <a:pt x="9" y="13"/>
                  </a:cubicBezTo>
                  <a:cubicBezTo>
                    <a:pt x="9" y="16"/>
                    <a:pt x="11" y="18"/>
                    <a:pt x="14" y="18"/>
                  </a:cubicBezTo>
                  <a:cubicBezTo>
                    <a:pt x="17" y="18"/>
                    <a:pt x="20" y="16"/>
                    <a:pt x="20" y="13"/>
                  </a:cubicBezTo>
                  <a:cubicBezTo>
                    <a:pt x="20" y="10"/>
                    <a:pt x="17" y="7"/>
                    <a:pt x="14" y="7"/>
                  </a:cubicBezTo>
                  <a:close/>
                </a:path>
              </a:pathLst>
            </a:custGeom>
            <a:solidFill>
              <a:srgbClr val="E870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方正正纤黑简体" panose="02000000000000000000" pitchFamily="2" charset="-122"/>
              </a:endParaRPr>
            </a:p>
          </p:txBody>
        </p:sp>
      </p:grpSp>
      <p:cxnSp>
        <p:nvCxnSpPr>
          <p:cNvPr id="164" name="淘宝网Chenying0907出品 163"/>
          <p:cNvCxnSpPr/>
          <p:nvPr/>
        </p:nvCxnSpPr>
        <p:spPr>
          <a:xfrm>
            <a:off x="3297681" y="989351"/>
            <a:ext cx="0" cy="2598743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3696970" y="685165"/>
            <a:ext cx="1807845" cy="805815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方正舒体简体" panose="02000000000000000000" charset="-122"/>
                <a:ea typeface="方正舒体简体" panose="02000000000000000000" charset="-122"/>
              </a:rPr>
              <a:t>背景介绍</a:t>
            </a:r>
            <a:endParaRPr lang="zh-CN" altLang="en-US" sz="2400" b="0" dirty="0">
              <a:solidFill>
                <a:schemeClr val="tx1">
                  <a:lumMod val="75000"/>
                  <a:lumOff val="25000"/>
                </a:schemeClr>
              </a:solidFill>
              <a:latin typeface="方正舒体简体" panose="02000000000000000000" charset="-122"/>
              <a:ea typeface="方正舒体简体" panose="02000000000000000000" charset="-122"/>
            </a:endParaRPr>
          </a:p>
        </p:txBody>
      </p:sp>
      <p:grpSp>
        <p:nvGrpSpPr>
          <p:cNvPr id="79" name="淘宝网Chenying0907出品 78"/>
          <p:cNvGrpSpPr/>
          <p:nvPr/>
        </p:nvGrpSpPr>
        <p:grpSpPr>
          <a:xfrm>
            <a:off x="621926" y="1160053"/>
            <a:ext cx="1656422" cy="1650332"/>
            <a:chOff x="3881858" y="5509627"/>
            <a:chExt cx="1016511" cy="1016511"/>
          </a:xfrm>
        </p:grpSpPr>
        <p:sp>
          <p:nvSpPr>
            <p:cNvPr id="80" name="淘宝网Chenying0907出品 79"/>
            <p:cNvSpPr/>
            <p:nvPr/>
          </p:nvSpPr>
          <p:spPr>
            <a:xfrm>
              <a:off x="3881858" y="5509627"/>
              <a:ext cx="1016511" cy="1016511"/>
            </a:xfrm>
            <a:prstGeom prst="ellipse">
              <a:avLst/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淘宝网Chenying0907出品 80"/>
            <p:cNvSpPr/>
            <p:nvPr/>
          </p:nvSpPr>
          <p:spPr>
            <a:xfrm>
              <a:off x="4034463" y="5662232"/>
              <a:ext cx="711301" cy="711301"/>
            </a:xfrm>
            <a:prstGeom prst="ellipse">
              <a:avLst/>
            </a:prstGeom>
            <a:solidFill>
              <a:srgbClr val="E87071"/>
            </a:solidFill>
            <a:ln w="15875">
              <a:noFill/>
            </a:ln>
            <a:effectLst>
              <a:outerShdw blurRad="635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淘宝网Chenying0907出品 22"/>
            <p:cNvSpPr txBox="1"/>
            <p:nvPr/>
          </p:nvSpPr>
          <p:spPr>
            <a:xfrm>
              <a:off x="4091889" y="5827553"/>
              <a:ext cx="596725" cy="435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Agency FB" panose="020B0503020202020204" pitchFamily="34" charset="0"/>
                  <a:ea typeface="等线" panose="02010600030101010101" pitchFamily="2" charset="-122"/>
                </a:rPr>
                <a:t>1</a:t>
              </a:r>
              <a:endParaRPr lang="en-US" altLang="zh-CN" sz="4000" dirty="0">
                <a:solidFill>
                  <a:schemeClr val="bg1"/>
                </a:solidFill>
                <a:latin typeface="Agency FB" panose="020B0503020202020204" pitchFamily="34" charset="0"/>
                <a:ea typeface="等线" panose="02010600030101010101" pitchFamily="2" charset="-122"/>
              </a:endParaRPr>
            </a:p>
          </p:txBody>
        </p:sp>
      </p:grpSp>
      <p:grpSp>
        <p:nvGrpSpPr>
          <p:cNvPr id="87" name="淘宝网Chenying0907出品 86"/>
          <p:cNvGrpSpPr/>
          <p:nvPr/>
        </p:nvGrpSpPr>
        <p:grpSpPr>
          <a:xfrm>
            <a:off x="3227884" y="936705"/>
            <a:ext cx="216591" cy="266829"/>
            <a:chOff x="7501951" y="2927402"/>
            <a:chExt cx="2190437" cy="2880512"/>
          </a:xfrm>
          <a:solidFill>
            <a:schemeClr val="tx1">
              <a:lumMod val="50000"/>
              <a:lumOff val="50000"/>
            </a:schemeClr>
          </a:solidFill>
          <a:effectLst/>
        </p:grpSpPr>
        <p:sp>
          <p:nvSpPr>
            <p:cNvPr id="93" name="淘宝网Chenying0907出品 50"/>
            <p:cNvSpPr/>
            <p:nvPr/>
          </p:nvSpPr>
          <p:spPr>
            <a:xfrm rot="18900000">
              <a:off x="7501951" y="2927402"/>
              <a:ext cx="2190437" cy="2880512"/>
            </a:xfrm>
            <a:custGeom>
              <a:avLst/>
              <a:gdLst>
                <a:gd name="connsiteX0" fmla="*/ 0 w 1674495"/>
                <a:gd name="connsiteY0" fmla="*/ 1035368 h 2070735"/>
                <a:gd name="connsiteX1" fmla="*/ 837248 w 1674495"/>
                <a:gd name="connsiteY1" fmla="*/ 0 h 2070735"/>
                <a:gd name="connsiteX2" fmla="*/ 1674496 w 1674495"/>
                <a:gd name="connsiteY2" fmla="*/ 1035368 h 2070735"/>
                <a:gd name="connsiteX3" fmla="*/ 837248 w 1674495"/>
                <a:gd name="connsiteY3" fmla="*/ 2070736 h 2070735"/>
                <a:gd name="connsiteX4" fmla="*/ 0 w 1674495"/>
                <a:gd name="connsiteY4" fmla="*/ 1035368 h 2070735"/>
                <a:gd name="connsiteX0-1" fmla="*/ 13249 w 1687745"/>
                <a:gd name="connsiteY0-2" fmla="*/ 1035368 h 2070736"/>
                <a:gd name="connsiteX1-3" fmla="*/ 850497 w 1687745"/>
                <a:gd name="connsiteY1-4" fmla="*/ 0 h 2070736"/>
                <a:gd name="connsiteX2-5" fmla="*/ 1687745 w 1687745"/>
                <a:gd name="connsiteY2-6" fmla="*/ 1035368 h 2070736"/>
                <a:gd name="connsiteX3-7" fmla="*/ 850497 w 1687745"/>
                <a:gd name="connsiteY3-8" fmla="*/ 2070736 h 2070736"/>
                <a:gd name="connsiteX4-9" fmla="*/ 13249 w 1687745"/>
                <a:gd name="connsiteY4-10" fmla="*/ 1035368 h 2070736"/>
                <a:gd name="connsiteX0-11" fmla="*/ 13249 w 1696474"/>
                <a:gd name="connsiteY0-12" fmla="*/ 1035368 h 2070736"/>
                <a:gd name="connsiteX1-13" fmla="*/ 850497 w 1696474"/>
                <a:gd name="connsiteY1-14" fmla="*/ 0 h 2070736"/>
                <a:gd name="connsiteX2-15" fmla="*/ 1687745 w 1696474"/>
                <a:gd name="connsiteY2-16" fmla="*/ 1035368 h 2070736"/>
                <a:gd name="connsiteX3-17" fmla="*/ 850497 w 1696474"/>
                <a:gd name="connsiteY3-18" fmla="*/ 2070736 h 2070736"/>
                <a:gd name="connsiteX4-19" fmla="*/ 13249 w 1696474"/>
                <a:gd name="connsiteY4-20" fmla="*/ 1035368 h 20707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96474" h="2070736">
                  <a:moveTo>
                    <a:pt x="13249" y="1035368"/>
                  </a:moveTo>
                  <a:cubicBezTo>
                    <a:pt x="112309" y="471170"/>
                    <a:pt x="388098" y="0"/>
                    <a:pt x="850497" y="0"/>
                  </a:cubicBezTo>
                  <a:cubicBezTo>
                    <a:pt x="1312896" y="0"/>
                    <a:pt x="1611545" y="478790"/>
                    <a:pt x="1687745" y="1035368"/>
                  </a:cubicBezTo>
                  <a:cubicBezTo>
                    <a:pt x="1765308" y="1601901"/>
                    <a:pt x="1312896" y="2070736"/>
                    <a:pt x="850497" y="2070736"/>
                  </a:cubicBezTo>
                  <a:cubicBezTo>
                    <a:pt x="388098" y="2070736"/>
                    <a:pt x="-85811" y="1599566"/>
                    <a:pt x="13249" y="1035368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4" name="淘宝网Chenying0907出品 93"/>
            <p:cNvSpPr/>
            <p:nvPr/>
          </p:nvSpPr>
          <p:spPr>
            <a:xfrm>
              <a:off x="7567586" y="3243360"/>
              <a:ext cx="1344545" cy="1344539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39700" dir="2700000" algn="tl" rotWithShape="0">
                <a:srgbClr val="49494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6" name="淘宝网Chenying0907出品 95"/>
          <p:cNvGrpSpPr/>
          <p:nvPr/>
        </p:nvGrpSpPr>
        <p:grpSpPr>
          <a:xfrm>
            <a:off x="3227884" y="1342018"/>
            <a:ext cx="216591" cy="266829"/>
            <a:chOff x="7501951" y="2927402"/>
            <a:chExt cx="2190437" cy="2880512"/>
          </a:xfrm>
          <a:solidFill>
            <a:schemeClr val="tx1">
              <a:lumMod val="50000"/>
              <a:lumOff val="50000"/>
            </a:schemeClr>
          </a:solidFill>
          <a:effectLst/>
        </p:grpSpPr>
        <p:sp>
          <p:nvSpPr>
            <p:cNvPr id="97" name="淘宝网Chenying0907出品 50"/>
            <p:cNvSpPr/>
            <p:nvPr/>
          </p:nvSpPr>
          <p:spPr>
            <a:xfrm rot="18900000">
              <a:off x="7501951" y="2927402"/>
              <a:ext cx="2190437" cy="2880512"/>
            </a:xfrm>
            <a:custGeom>
              <a:avLst/>
              <a:gdLst>
                <a:gd name="connsiteX0" fmla="*/ 0 w 1674495"/>
                <a:gd name="connsiteY0" fmla="*/ 1035368 h 2070735"/>
                <a:gd name="connsiteX1" fmla="*/ 837248 w 1674495"/>
                <a:gd name="connsiteY1" fmla="*/ 0 h 2070735"/>
                <a:gd name="connsiteX2" fmla="*/ 1674496 w 1674495"/>
                <a:gd name="connsiteY2" fmla="*/ 1035368 h 2070735"/>
                <a:gd name="connsiteX3" fmla="*/ 837248 w 1674495"/>
                <a:gd name="connsiteY3" fmla="*/ 2070736 h 2070735"/>
                <a:gd name="connsiteX4" fmla="*/ 0 w 1674495"/>
                <a:gd name="connsiteY4" fmla="*/ 1035368 h 2070735"/>
                <a:gd name="connsiteX0-1" fmla="*/ 13249 w 1687745"/>
                <a:gd name="connsiteY0-2" fmla="*/ 1035368 h 2070736"/>
                <a:gd name="connsiteX1-3" fmla="*/ 850497 w 1687745"/>
                <a:gd name="connsiteY1-4" fmla="*/ 0 h 2070736"/>
                <a:gd name="connsiteX2-5" fmla="*/ 1687745 w 1687745"/>
                <a:gd name="connsiteY2-6" fmla="*/ 1035368 h 2070736"/>
                <a:gd name="connsiteX3-7" fmla="*/ 850497 w 1687745"/>
                <a:gd name="connsiteY3-8" fmla="*/ 2070736 h 2070736"/>
                <a:gd name="connsiteX4-9" fmla="*/ 13249 w 1687745"/>
                <a:gd name="connsiteY4-10" fmla="*/ 1035368 h 2070736"/>
                <a:gd name="connsiteX0-11" fmla="*/ 13249 w 1696474"/>
                <a:gd name="connsiteY0-12" fmla="*/ 1035368 h 2070736"/>
                <a:gd name="connsiteX1-13" fmla="*/ 850497 w 1696474"/>
                <a:gd name="connsiteY1-14" fmla="*/ 0 h 2070736"/>
                <a:gd name="connsiteX2-15" fmla="*/ 1687745 w 1696474"/>
                <a:gd name="connsiteY2-16" fmla="*/ 1035368 h 2070736"/>
                <a:gd name="connsiteX3-17" fmla="*/ 850497 w 1696474"/>
                <a:gd name="connsiteY3-18" fmla="*/ 2070736 h 2070736"/>
                <a:gd name="connsiteX4-19" fmla="*/ 13249 w 1696474"/>
                <a:gd name="connsiteY4-20" fmla="*/ 1035368 h 20707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96474" h="2070736">
                  <a:moveTo>
                    <a:pt x="13249" y="1035368"/>
                  </a:moveTo>
                  <a:cubicBezTo>
                    <a:pt x="112309" y="471170"/>
                    <a:pt x="388098" y="0"/>
                    <a:pt x="850497" y="0"/>
                  </a:cubicBezTo>
                  <a:cubicBezTo>
                    <a:pt x="1312896" y="0"/>
                    <a:pt x="1611545" y="478790"/>
                    <a:pt x="1687745" y="1035368"/>
                  </a:cubicBezTo>
                  <a:cubicBezTo>
                    <a:pt x="1765308" y="1601901"/>
                    <a:pt x="1312896" y="2070736"/>
                    <a:pt x="850497" y="2070736"/>
                  </a:cubicBezTo>
                  <a:cubicBezTo>
                    <a:pt x="388098" y="2070736"/>
                    <a:pt x="-85811" y="1599566"/>
                    <a:pt x="13249" y="1035368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淘宝网Chenying0907出品 97"/>
            <p:cNvSpPr/>
            <p:nvPr/>
          </p:nvSpPr>
          <p:spPr>
            <a:xfrm>
              <a:off x="7567586" y="3243360"/>
              <a:ext cx="1344545" cy="1344539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39700" dir="2700000" algn="tl" rotWithShape="0">
                <a:srgbClr val="49494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0" name="淘宝网Chenying0907出品 99"/>
          <p:cNvGrpSpPr/>
          <p:nvPr/>
        </p:nvGrpSpPr>
        <p:grpSpPr>
          <a:xfrm>
            <a:off x="3227884" y="1756082"/>
            <a:ext cx="216591" cy="266829"/>
            <a:chOff x="7501951" y="2927402"/>
            <a:chExt cx="2190437" cy="2880512"/>
          </a:xfrm>
          <a:solidFill>
            <a:schemeClr val="tx1">
              <a:lumMod val="50000"/>
              <a:lumOff val="50000"/>
            </a:schemeClr>
          </a:solidFill>
          <a:effectLst/>
        </p:grpSpPr>
        <p:sp>
          <p:nvSpPr>
            <p:cNvPr id="101" name="淘宝网Chenying0907出品 50"/>
            <p:cNvSpPr/>
            <p:nvPr/>
          </p:nvSpPr>
          <p:spPr>
            <a:xfrm rot="18900000">
              <a:off x="7501951" y="2927402"/>
              <a:ext cx="2190437" cy="2880512"/>
            </a:xfrm>
            <a:custGeom>
              <a:avLst/>
              <a:gdLst>
                <a:gd name="connsiteX0" fmla="*/ 0 w 1674495"/>
                <a:gd name="connsiteY0" fmla="*/ 1035368 h 2070735"/>
                <a:gd name="connsiteX1" fmla="*/ 837248 w 1674495"/>
                <a:gd name="connsiteY1" fmla="*/ 0 h 2070735"/>
                <a:gd name="connsiteX2" fmla="*/ 1674496 w 1674495"/>
                <a:gd name="connsiteY2" fmla="*/ 1035368 h 2070735"/>
                <a:gd name="connsiteX3" fmla="*/ 837248 w 1674495"/>
                <a:gd name="connsiteY3" fmla="*/ 2070736 h 2070735"/>
                <a:gd name="connsiteX4" fmla="*/ 0 w 1674495"/>
                <a:gd name="connsiteY4" fmla="*/ 1035368 h 2070735"/>
                <a:gd name="connsiteX0-1" fmla="*/ 13249 w 1687745"/>
                <a:gd name="connsiteY0-2" fmla="*/ 1035368 h 2070736"/>
                <a:gd name="connsiteX1-3" fmla="*/ 850497 w 1687745"/>
                <a:gd name="connsiteY1-4" fmla="*/ 0 h 2070736"/>
                <a:gd name="connsiteX2-5" fmla="*/ 1687745 w 1687745"/>
                <a:gd name="connsiteY2-6" fmla="*/ 1035368 h 2070736"/>
                <a:gd name="connsiteX3-7" fmla="*/ 850497 w 1687745"/>
                <a:gd name="connsiteY3-8" fmla="*/ 2070736 h 2070736"/>
                <a:gd name="connsiteX4-9" fmla="*/ 13249 w 1687745"/>
                <a:gd name="connsiteY4-10" fmla="*/ 1035368 h 2070736"/>
                <a:gd name="connsiteX0-11" fmla="*/ 13249 w 1696474"/>
                <a:gd name="connsiteY0-12" fmla="*/ 1035368 h 2070736"/>
                <a:gd name="connsiteX1-13" fmla="*/ 850497 w 1696474"/>
                <a:gd name="connsiteY1-14" fmla="*/ 0 h 2070736"/>
                <a:gd name="connsiteX2-15" fmla="*/ 1687745 w 1696474"/>
                <a:gd name="connsiteY2-16" fmla="*/ 1035368 h 2070736"/>
                <a:gd name="connsiteX3-17" fmla="*/ 850497 w 1696474"/>
                <a:gd name="connsiteY3-18" fmla="*/ 2070736 h 2070736"/>
                <a:gd name="connsiteX4-19" fmla="*/ 13249 w 1696474"/>
                <a:gd name="connsiteY4-20" fmla="*/ 1035368 h 20707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96474" h="2070736">
                  <a:moveTo>
                    <a:pt x="13249" y="1035368"/>
                  </a:moveTo>
                  <a:cubicBezTo>
                    <a:pt x="112309" y="471170"/>
                    <a:pt x="388098" y="0"/>
                    <a:pt x="850497" y="0"/>
                  </a:cubicBezTo>
                  <a:cubicBezTo>
                    <a:pt x="1312896" y="0"/>
                    <a:pt x="1611545" y="478790"/>
                    <a:pt x="1687745" y="1035368"/>
                  </a:cubicBezTo>
                  <a:cubicBezTo>
                    <a:pt x="1765308" y="1601901"/>
                    <a:pt x="1312896" y="2070736"/>
                    <a:pt x="850497" y="2070736"/>
                  </a:cubicBezTo>
                  <a:cubicBezTo>
                    <a:pt x="388098" y="2070736"/>
                    <a:pt x="-85811" y="1599566"/>
                    <a:pt x="13249" y="1035368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淘宝网Chenying0907出品 101"/>
            <p:cNvSpPr/>
            <p:nvPr/>
          </p:nvSpPr>
          <p:spPr>
            <a:xfrm>
              <a:off x="7567586" y="3243360"/>
              <a:ext cx="1344545" cy="1344539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39700" dir="2700000" algn="tl" rotWithShape="0">
                <a:srgbClr val="49494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4" name="淘宝网Chenying0907出品 103"/>
          <p:cNvGrpSpPr/>
          <p:nvPr/>
        </p:nvGrpSpPr>
        <p:grpSpPr>
          <a:xfrm>
            <a:off x="3227884" y="2195713"/>
            <a:ext cx="216591" cy="266829"/>
            <a:chOff x="7501951" y="2927402"/>
            <a:chExt cx="2190437" cy="2880512"/>
          </a:xfrm>
          <a:solidFill>
            <a:schemeClr val="tx1">
              <a:lumMod val="50000"/>
              <a:lumOff val="50000"/>
            </a:schemeClr>
          </a:solidFill>
          <a:effectLst/>
        </p:grpSpPr>
        <p:sp>
          <p:nvSpPr>
            <p:cNvPr id="105" name="淘宝网Chenying0907出品 50"/>
            <p:cNvSpPr/>
            <p:nvPr/>
          </p:nvSpPr>
          <p:spPr>
            <a:xfrm rot="18900000">
              <a:off x="7501951" y="2927402"/>
              <a:ext cx="2190437" cy="2880512"/>
            </a:xfrm>
            <a:custGeom>
              <a:avLst/>
              <a:gdLst>
                <a:gd name="connsiteX0" fmla="*/ 0 w 1674495"/>
                <a:gd name="connsiteY0" fmla="*/ 1035368 h 2070735"/>
                <a:gd name="connsiteX1" fmla="*/ 837248 w 1674495"/>
                <a:gd name="connsiteY1" fmla="*/ 0 h 2070735"/>
                <a:gd name="connsiteX2" fmla="*/ 1674496 w 1674495"/>
                <a:gd name="connsiteY2" fmla="*/ 1035368 h 2070735"/>
                <a:gd name="connsiteX3" fmla="*/ 837248 w 1674495"/>
                <a:gd name="connsiteY3" fmla="*/ 2070736 h 2070735"/>
                <a:gd name="connsiteX4" fmla="*/ 0 w 1674495"/>
                <a:gd name="connsiteY4" fmla="*/ 1035368 h 2070735"/>
                <a:gd name="connsiteX0-1" fmla="*/ 13249 w 1687745"/>
                <a:gd name="connsiteY0-2" fmla="*/ 1035368 h 2070736"/>
                <a:gd name="connsiteX1-3" fmla="*/ 850497 w 1687745"/>
                <a:gd name="connsiteY1-4" fmla="*/ 0 h 2070736"/>
                <a:gd name="connsiteX2-5" fmla="*/ 1687745 w 1687745"/>
                <a:gd name="connsiteY2-6" fmla="*/ 1035368 h 2070736"/>
                <a:gd name="connsiteX3-7" fmla="*/ 850497 w 1687745"/>
                <a:gd name="connsiteY3-8" fmla="*/ 2070736 h 2070736"/>
                <a:gd name="connsiteX4-9" fmla="*/ 13249 w 1687745"/>
                <a:gd name="connsiteY4-10" fmla="*/ 1035368 h 2070736"/>
                <a:gd name="connsiteX0-11" fmla="*/ 13249 w 1696474"/>
                <a:gd name="connsiteY0-12" fmla="*/ 1035368 h 2070736"/>
                <a:gd name="connsiteX1-13" fmla="*/ 850497 w 1696474"/>
                <a:gd name="connsiteY1-14" fmla="*/ 0 h 2070736"/>
                <a:gd name="connsiteX2-15" fmla="*/ 1687745 w 1696474"/>
                <a:gd name="connsiteY2-16" fmla="*/ 1035368 h 2070736"/>
                <a:gd name="connsiteX3-17" fmla="*/ 850497 w 1696474"/>
                <a:gd name="connsiteY3-18" fmla="*/ 2070736 h 2070736"/>
                <a:gd name="connsiteX4-19" fmla="*/ 13249 w 1696474"/>
                <a:gd name="connsiteY4-20" fmla="*/ 1035368 h 20707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96474" h="2070736">
                  <a:moveTo>
                    <a:pt x="13249" y="1035368"/>
                  </a:moveTo>
                  <a:cubicBezTo>
                    <a:pt x="112309" y="471170"/>
                    <a:pt x="388098" y="0"/>
                    <a:pt x="850497" y="0"/>
                  </a:cubicBezTo>
                  <a:cubicBezTo>
                    <a:pt x="1312896" y="0"/>
                    <a:pt x="1611545" y="478790"/>
                    <a:pt x="1687745" y="1035368"/>
                  </a:cubicBezTo>
                  <a:cubicBezTo>
                    <a:pt x="1765308" y="1601901"/>
                    <a:pt x="1312896" y="2070736"/>
                    <a:pt x="850497" y="2070736"/>
                  </a:cubicBezTo>
                  <a:cubicBezTo>
                    <a:pt x="388098" y="2070736"/>
                    <a:pt x="-85811" y="1599566"/>
                    <a:pt x="13249" y="1035368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淘宝网Chenying0907出品 105"/>
            <p:cNvSpPr/>
            <p:nvPr/>
          </p:nvSpPr>
          <p:spPr>
            <a:xfrm>
              <a:off x="7567586" y="3243360"/>
              <a:ext cx="1344545" cy="1344539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39700" dir="2700000" algn="tl" rotWithShape="0">
                <a:srgbClr val="49494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8" name="淘宝网Chenying0907出品 107"/>
          <p:cNvGrpSpPr/>
          <p:nvPr/>
        </p:nvGrpSpPr>
        <p:grpSpPr>
          <a:xfrm>
            <a:off x="3227884" y="2603729"/>
            <a:ext cx="216591" cy="266829"/>
            <a:chOff x="7501951" y="2927402"/>
            <a:chExt cx="2190437" cy="2880512"/>
          </a:xfrm>
          <a:solidFill>
            <a:schemeClr val="tx1">
              <a:lumMod val="50000"/>
              <a:lumOff val="50000"/>
            </a:schemeClr>
          </a:solidFill>
          <a:effectLst/>
        </p:grpSpPr>
        <p:sp>
          <p:nvSpPr>
            <p:cNvPr id="109" name="淘宝网Chenying0907出品 50"/>
            <p:cNvSpPr/>
            <p:nvPr/>
          </p:nvSpPr>
          <p:spPr>
            <a:xfrm rot="18900000">
              <a:off x="7501951" y="2927402"/>
              <a:ext cx="2190437" cy="2880512"/>
            </a:xfrm>
            <a:custGeom>
              <a:avLst/>
              <a:gdLst>
                <a:gd name="connsiteX0" fmla="*/ 0 w 1674495"/>
                <a:gd name="connsiteY0" fmla="*/ 1035368 h 2070735"/>
                <a:gd name="connsiteX1" fmla="*/ 837248 w 1674495"/>
                <a:gd name="connsiteY1" fmla="*/ 0 h 2070735"/>
                <a:gd name="connsiteX2" fmla="*/ 1674496 w 1674495"/>
                <a:gd name="connsiteY2" fmla="*/ 1035368 h 2070735"/>
                <a:gd name="connsiteX3" fmla="*/ 837248 w 1674495"/>
                <a:gd name="connsiteY3" fmla="*/ 2070736 h 2070735"/>
                <a:gd name="connsiteX4" fmla="*/ 0 w 1674495"/>
                <a:gd name="connsiteY4" fmla="*/ 1035368 h 2070735"/>
                <a:gd name="connsiteX0-1" fmla="*/ 13249 w 1687745"/>
                <a:gd name="connsiteY0-2" fmla="*/ 1035368 h 2070736"/>
                <a:gd name="connsiteX1-3" fmla="*/ 850497 w 1687745"/>
                <a:gd name="connsiteY1-4" fmla="*/ 0 h 2070736"/>
                <a:gd name="connsiteX2-5" fmla="*/ 1687745 w 1687745"/>
                <a:gd name="connsiteY2-6" fmla="*/ 1035368 h 2070736"/>
                <a:gd name="connsiteX3-7" fmla="*/ 850497 w 1687745"/>
                <a:gd name="connsiteY3-8" fmla="*/ 2070736 h 2070736"/>
                <a:gd name="connsiteX4-9" fmla="*/ 13249 w 1687745"/>
                <a:gd name="connsiteY4-10" fmla="*/ 1035368 h 2070736"/>
                <a:gd name="connsiteX0-11" fmla="*/ 13249 w 1696474"/>
                <a:gd name="connsiteY0-12" fmla="*/ 1035368 h 2070736"/>
                <a:gd name="connsiteX1-13" fmla="*/ 850497 w 1696474"/>
                <a:gd name="connsiteY1-14" fmla="*/ 0 h 2070736"/>
                <a:gd name="connsiteX2-15" fmla="*/ 1687745 w 1696474"/>
                <a:gd name="connsiteY2-16" fmla="*/ 1035368 h 2070736"/>
                <a:gd name="connsiteX3-17" fmla="*/ 850497 w 1696474"/>
                <a:gd name="connsiteY3-18" fmla="*/ 2070736 h 2070736"/>
                <a:gd name="connsiteX4-19" fmla="*/ 13249 w 1696474"/>
                <a:gd name="connsiteY4-20" fmla="*/ 1035368 h 20707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96474" h="2070736">
                  <a:moveTo>
                    <a:pt x="13249" y="1035368"/>
                  </a:moveTo>
                  <a:cubicBezTo>
                    <a:pt x="112309" y="471170"/>
                    <a:pt x="388098" y="0"/>
                    <a:pt x="850497" y="0"/>
                  </a:cubicBezTo>
                  <a:cubicBezTo>
                    <a:pt x="1312896" y="0"/>
                    <a:pt x="1611545" y="478790"/>
                    <a:pt x="1687745" y="1035368"/>
                  </a:cubicBezTo>
                  <a:cubicBezTo>
                    <a:pt x="1765308" y="1601901"/>
                    <a:pt x="1312896" y="2070736"/>
                    <a:pt x="850497" y="2070736"/>
                  </a:cubicBezTo>
                  <a:cubicBezTo>
                    <a:pt x="388098" y="2070736"/>
                    <a:pt x="-85811" y="1599566"/>
                    <a:pt x="13249" y="1035368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0" name="淘宝网Chenying0907出品 109"/>
            <p:cNvSpPr/>
            <p:nvPr/>
          </p:nvSpPr>
          <p:spPr>
            <a:xfrm>
              <a:off x="7567586" y="3243360"/>
              <a:ext cx="1344545" cy="1344539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39700" dir="2700000" algn="tl" rotWithShape="0">
                <a:srgbClr val="49494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2" name="淘宝网Chenying0907出品 111"/>
          <p:cNvGrpSpPr/>
          <p:nvPr/>
        </p:nvGrpSpPr>
        <p:grpSpPr>
          <a:xfrm>
            <a:off x="3227884" y="3034065"/>
            <a:ext cx="216591" cy="266829"/>
            <a:chOff x="7501951" y="2927402"/>
            <a:chExt cx="2190437" cy="2880512"/>
          </a:xfrm>
          <a:solidFill>
            <a:schemeClr val="tx1">
              <a:lumMod val="50000"/>
              <a:lumOff val="50000"/>
            </a:schemeClr>
          </a:solidFill>
          <a:effectLst/>
        </p:grpSpPr>
        <p:sp>
          <p:nvSpPr>
            <p:cNvPr id="113" name="淘宝网Chenying0907出品 50"/>
            <p:cNvSpPr/>
            <p:nvPr/>
          </p:nvSpPr>
          <p:spPr>
            <a:xfrm rot="18900000">
              <a:off x="7501951" y="2927402"/>
              <a:ext cx="2190437" cy="2880512"/>
            </a:xfrm>
            <a:custGeom>
              <a:avLst/>
              <a:gdLst>
                <a:gd name="connsiteX0" fmla="*/ 0 w 1674495"/>
                <a:gd name="connsiteY0" fmla="*/ 1035368 h 2070735"/>
                <a:gd name="connsiteX1" fmla="*/ 837248 w 1674495"/>
                <a:gd name="connsiteY1" fmla="*/ 0 h 2070735"/>
                <a:gd name="connsiteX2" fmla="*/ 1674496 w 1674495"/>
                <a:gd name="connsiteY2" fmla="*/ 1035368 h 2070735"/>
                <a:gd name="connsiteX3" fmla="*/ 837248 w 1674495"/>
                <a:gd name="connsiteY3" fmla="*/ 2070736 h 2070735"/>
                <a:gd name="connsiteX4" fmla="*/ 0 w 1674495"/>
                <a:gd name="connsiteY4" fmla="*/ 1035368 h 2070735"/>
                <a:gd name="connsiteX0-1" fmla="*/ 13249 w 1687745"/>
                <a:gd name="connsiteY0-2" fmla="*/ 1035368 h 2070736"/>
                <a:gd name="connsiteX1-3" fmla="*/ 850497 w 1687745"/>
                <a:gd name="connsiteY1-4" fmla="*/ 0 h 2070736"/>
                <a:gd name="connsiteX2-5" fmla="*/ 1687745 w 1687745"/>
                <a:gd name="connsiteY2-6" fmla="*/ 1035368 h 2070736"/>
                <a:gd name="connsiteX3-7" fmla="*/ 850497 w 1687745"/>
                <a:gd name="connsiteY3-8" fmla="*/ 2070736 h 2070736"/>
                <a:gd name="connsiteX4-9" fmla="*/ 13249 w 1687745"/>
                <a:gd name="connsiteY4-10" fmla="*/ 1035368 h 2070736"/>
                <a:gd name="connsiteX0-11" fmla="*/ 13249 w 1696474"/>
                <a:gd name="connsiteY0-12" fmla="*/ 1035368 h 2070736"/>
                <a:gd name="connsiteX1-13" fmla="*/ 850497 w 1696474"/>
                <a:gd name="connsiteY1-14" fmla="*/ 0 h 2070736"/>
                <a:gd name="connsiteX2-15" fmla="*/ 1687745 w 1696474"/>
                <a:gd name="connsiteY2-16" fmla="*/ 1035368 h 2070736"/>
                <a:gd name="connsiteX3-17" fmla="*/ 850497 w 1696474"/>
                <a:gd name="connsiteY3-18" fmla="*/ 2070736 h 2070736"/>
                <a:gd name="connsiteX4-19" fmla="*/ 13249 w 1696474"/>
                <a:gd name="connsiteY4-20" fmla="*/ 1035368 h 20707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96474" h="2070736">
                  <a:moveTo>
                    <a:pt x="13249" y="1035368"/>
                  </a:moveTo>
                  <a:cubicBezTo>
                    <a:pt x="112309" y="471170"/>
                    <a:pt x="388098" y="0"/>
                    <a:pt x="850497" y="0"/>
                  </a:cubicBezTo>
                  <a:cubicBezTo>
                    <a:pt x="1312896" y="0"/>
                    <a:pt x="1611545" y="478790"/>
                    <a:pt x="1687745" y="1035368"/>
                  </a:cubicBezTo>
                  <a:cubicBezTo>
                    <a:pt x="1765308" y="1601901"/>
                    <a:pt x="1312896" y="2070736"/>
                    <a:pt x="850497" y="2070736"/>
                  </a:cubicBezTo>
                  <a:cubicBezTo>
                    <a:pt x="388098" y="2070736"/>
                    <a:pt x="-85811" y="1599566"/>
                    <a:pt x="13249" y="1035368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4" name="淘宝网Chenying0907出品 113"/>
            <p:cNvSpPr/>
            <p:nvPr/>
          </p:nvSpPr>
          <p:spPr>
            <a:xfrm>
              <a:off x="7567586" y="3243360"/>
              <a:ext cx="1344545" cy="1344539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39700" dir="2700000" algn="tl" rotWithShape="0">
                <a:srgbClr val="49494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6" name="淘宝网Chenying0907出品 115"/>
          <p:cNvGrpSpPr/>
          <p:nvPr/>
        </p:nvGrpSpPr>
        <p:grpSpPr>
          <a:xfrm>
            <a:off x="3227884" y="3489797"/>
            <a:ext cx="216591" cy="266829"/>
            <a:chOff x="7501951" y="2927402"/>
            <a:chExt cx="2190437" cy="2880512"/>
          </a:xfrm>
          <a:solidFill>
            <a:schemeClr val="tx1">
              <a:lumMod val="50000"/>
              <a:lumOff val="50000"/>
            </a:schemeClr>
          </a:solidFill>
          <a:effectLst/>
        </p:grpSpPr>
        <p:sp>
          <p:nvSpPr>
            <p:cNvPr id="117" name="淘宝网Chenying0907出品 50"/>
            <p:cNvSpPr/>
            <p:nvPr/>
          </p:nvSpPr>
          <p:spPr>
            <a:xfrm rot="18900000">
              <a:off x="7501951" y="2927402"/>
              <a:ext cx="2190437" cy="2880512"/>
            </a:xfrm>
            <a:custGeom>
              <a:avLst/>
              <a:gdLst>
                <a:gd name="connsiteX0" fmla="*/ 0 w 1674495"/>
                <a:gd name="connsiteY0" fmla="*/ 1035368 h 2070735"/>
                <a:gd name="connsiteX1" fmla="*/ 837248 w 1674495"/>
                <a:gd name="connsiteY1" fmla="*/ 0 h 2070735"/>
                <a:gd name="connsiteX2" fmla="*/ 1674496 w 1674495"/>
                <a:gd name="connsiteY2" fmla="*/ 1035368 h 2070735"/>
                <a:gd name="connsiteX3" fmla="*/ 837248 w 1674495"/>
                <a:gd name="connsiteY3" fmla="*/ 2070736 h 2070735"/>
                <a:gd name="connsiteX4" fmla="*/ 0 w 1674495"/>
                <a:gd name="connsiteY4" fmla="*/ 1035368 h 2070735"/>
                <a:gd name="connsiteX0-1" fmla="*/ 13249 w 1687745"/>
                <a:gd name="connsiteY0-2" fmla="*/ 1035368 h 2070736"/>
                <a:gd name="connsiteX1-3" fmla="*/ 850497 w 1687745"/>
                <a:gd name="connsiteY1-4" fmla="*/ 0 h 2070736"/>
                <a:gd name="connsiteX2-5" fmla="*/ 1687745 w 1687745"/>
                <a:gd name="connsiteY2-6" fmla="*/ 1035368 h 2070736"/>
                <a:gd name="connsiteX3-7" fmla="*/ 850497 w 1687745"/>
                <a:gd name="connsiteY3-8" fmla="*/ 2070736 h 2070736"/>
                <a:gd name="connsiteX4-9" fmla="*/ 13249 w 1687745"/>
                <a:gd name="connsiteY4-10" fmla="*/ 1035368 h 2070736"/>
                <a:gd name="connsiteX0-11" fmla="*/ 13249 w 1696474"/>
                <a:gd name="connsiteY0-12" fmla="*/ 1035368 h 2070736"/>
                <a:gd name="connsiteX1-13" fmla="*/ 850497 w 1696474"/>
                <a:gd name="connsiteY1-14" fmla="*/ 0 h 2070736"/>
                <a:gd name="connsiteX2-15" fmla="*/ 1687745 w 1696474"/>
                <a:gd name="connsiteY2-16" fmla="*/ 1035368 h 2070736"/>
                <a:gd name="connsiteX3-17" fmla="*/ 850497 w 1696474"/>
                <a:gd name="connsiteY3-18" fmla="*/ 2070736 h 2070736"/>
                <a:gd name="connsiteX4-19" fmla="*/ 13249 w 1696474"/>
                <a:gd name="connsiteY4-20" fmla="*/ 1035368 h 20707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96474" h="2070736">
                  <a:moveTo>
                    <a:pt x="13249" y="1035368"/>
                  </a:moveTo>
                  <a:cubicBezTo>
                    <a:pt x="112309" y="471170"/>
                    <a:pt x="388098" y="0"/>
                    <a:pt x="850497" y="0"/>
                  </a:cubicBezTo>
                  <a:cubicBezTo>
                    <a:pt x="1312896" y="0"/>
                    <a:pt x="1611545" y="478790"/>
                    <a:pt x="1687745" y="1035368"/>
                  </a:cubicBezTo>
                  <a:cubicBezTo>
                    <a:pt x="1765308" y="1601901"/>
                    <a:pt x="1312896" y="2070736"/>
                    <a:pt x="850497" y="2070736"/>
                  </a:cubicBezTo>
                  <a:cubicBezTo>
                    <a:pt x="388098" y="2070736"/>
                    <a:pt x="-85811" y="1599566"/>
                    <a:pt x="13249" y="1035368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8" name="淘宝网Chenying0907出品 117"/>
            <p:cNvSpPr/>
            <p:nvPr/>
          </p:nvSpPr>
          <p:spPr>
            <a:xfrm>
              <a:off x="7567586" y="3243360"/>
              <a:ext cx="1344545" cy="1344539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39700" dir="2700000" algn="tl" rotWithShape="0">
                <a:srgbClr val="49494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03" name="淘宝网Chenying0907出品 302"/>
          <p:cNvSpPr/>
          <p:nvPr/>
        </p:nvSpPr>
        <p:spPr>
          <a:xfrm>
            <a:off x="230293" y="4802930"/>
            <a:ext cx="191329" cy="208014"/>
          </a:xfrm>
          <a:prstGeom prst="ellipse">
            <a:avLst/>
          </a:prstGeom>
          <a:solidFill>
            <a:srgbClr val="E8707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淘宝网Chenying0907出品 303"/>
          <p:cNvSpPr/>
          <p:nvPr/>
        </p:nvSpPr>
        <p:spPr>
          <a:xfrm>
            <a:off x="770716" y="5010585"/>
            <a:ext cx="287653" cy="269005"/>
          </a:xfrm>
          <a:prstGeom prst="ellipse">
            <a:avLst/>
          </a:prstGeom>
          <a:solidFill>
            <a:srgbClr val="01B7CA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淘宝网Chenying0907出品 304"/>
          <p:cNvSpPr/>
          <p:nvPr/>
        </p:nvSpPr>
        <p:spPr>
          <a:xfrm>
            <a:off x="1439831" y="4795062"/>
            <a:ext cx="418166" cy="448933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淘宝网Chenying0907出品 305"/>
          <p:cNvSpPr/>
          <p:nvPr/>
        </p:nvSpPr>
        <p:spPr>
          <a:xfrm>
            <a:off x="2222966" y="4820177"/>
            <a:ext cx="1050089" cy="1071781"/>
          </a:xfrm>
          <a:prstGeom prst="ellipse">
            <a:avLst/>
          </a:prstGeom>
          <a:solidFill>
            <a:srgbClr val="C55884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B5C8"/>
              </a:solidFill>
            </a:endParaRPr>
          </a:p>
        </p:txBody>
      </p:sp>
      <p:sp>
        <p:nvSpPr>
          <p:cNvPr id="307" name="淘宝网Chenying0907出品 306"/>
          <p:cNvSpPr/>
          <p:nvPr/>
        </p:nvSpPr>
        <p:spPr>
          <a:xfrm>
            <a:off x="4910774" y="4627801"/>
            <a:ext cx="506961" cy="517287"/>
          </a:xfrm>
          <a:prstGeom prst="ellipse">
            <a:avLst/>
          </a:prstGeom>
          <a:solidFill>
            <a:srgbClr val="E8707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淘宝网Chenying0907出品 307"/>
          <p:cNvSpPr/>
          <p:nvPr/>
        </p:nvSpPr>
        <p:spPr>
          <a:xfrm>
            <a:off x="3454749" y="4493825"/>
            <a:ext cx="506961" cy="517287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淘宝网Chenying0907出品 308"/>
          <p:cNvSpPr/>
          <p:nvPr/>
        </p:nvSpPr>
        <p:spPr>
          <a:xfrm>
            <a:off x="4291264" y="4802571"/>
            <a:ext cx="191329" cy="208014"/>
          </a:xfrm>
          <a:prstGeom prst="ellipse">
            <a:avLst/>
          </a:prstGeom>
          <a:solidFill>
            <a:srgbClr val="00B0F0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淘宝网Chenying0907出品 310"/>
          <p:cNvSpPr/>
          <p:nvPr/>
        </p:nvSpPr>
        <p:spPr>
          <a:xfrm>
            <a:off x="8125312" y="4677749"/>
            <a:ext cx="300198" cy="284856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淘宝网Chenying0907出品 311"/>
          <p:cNvSpPr/>
          <p:nvPr/>
        </p:nvSpPr>
        <p:spPr>
          <a:xfrm>
            <a:off x="5669435" y="4906578"/>
            <a:ext cx="798274" cy="840849"/>
          </a:xfrm>
          <a:prstGeom prst="ellipse">
            <a:avLst/>
          </a:prstGeom>
          <a:solidFill>
            <a:srgbClr val="C55884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B5C8"/>
              </a:solidFill>
            </a:endParaRPr>
          </a:p>
        </p:txBody>
      </p:sp>
      <p:sp>
        <p:nvSpPr>
          <p:cNvPr id="313" name="淘宝网Chenying0907出品 312"/>
          <p:cNvSpPr/>
          <p:nvPr/>
        </p:nvSpPr>
        <p:spPr>
          <a:xfrm>
            <a:off x="6778462" y="4386972"/>
            <a:ext cx="1151817" cy="1151266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淘宝网Chenying0907出品 314"/>
          <p:cNvSpPr/>
          <p:nvPr/>
        </p:nvSpPr>
        <p:spPr>
          <a:xfrm>
            <a:off x="8620543" y="4073306"/>
            <a:ext cx="1050089" cy="1071781"/>
          </a:xfrm>
          <a:prstGeom prst="ellipse">
            <a:avLst/>
          </a:prstGeom>
          <a:solidFill>
            <a:srgbClr val="01B7CA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淘宝网Chenying0907出品 7"/>
          <p:cNvSpPr/>
          <p:nvPr/>
        </p:nvSpPr>
        <p:spPr>
          <a:xfrm>
            <a:off x="3696970" y="1548765"/>
            <a:ext cx="4923790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l" eaLnBrk="1" latinLnBrk="0" hangingPunct="1">
              <a:lnSpc>
                <a:spcPct val="20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随着计算机行业的发展，学生们的业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学习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生活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与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各类互联网产品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已经分不开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，一部手机，一个笔记本基本可以解决学生们大多数生活中的需要。但是在跟组员在校园中观察调研中发现，学生生活中的一些琐事目前还有未被互联网覆盖的角落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7" dur="2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8" dur="2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2" presetClass="path" presetSubtype="0" accel="50000" de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2.82069E-6 -1.43783E-6 L -0.09113 -0.112 " pathEditMode="relative" rAng="0" ptsTypes="AA">
                                          <p:cBhvr>
                                            <p:cTn id="13" dur="1500" spd="-100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565" y="-5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3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3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3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3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3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3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3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 p14:presetBounceEnd="8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46" dur="10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47" dur="10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" dur="1000" tmFilter="0, 0; .2, .5; .8, .5; 1, 0"/>
                                            <p:tgtEl>
                                              <p:spTgt spid="30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0" dur="500" autoRev="1" fill="hold"/>
                                            <p:tgtEl>
                                              <p:spTgt spid="30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2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" dur="1000" tmFilter="0, 0; .2, .5; .8, .5; 1, 0"/>
                                            <p:tgtEl>
                                              <p:spTgt spid="30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3" dur="500" autoRev="1" fill="hold"/>
                                            <p:tgtEl>
                                              <p:spTgt spid="30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2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" dur="1000" tmFilter="0, 0; .2, .5; .8, .5; 1, 0"/>
                                            <p:tgtEl>
                                              <p:spTgt spid="30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6" dur="500" autoRev="1" fill="hold"/>
                                            <p:tgtEl>
                                              <p:spTgt spid="30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2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8" dur="1000" tmFilter="0, 0; .2, .5; .8, .5; 1, 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9" dur="500" autoRev="1" fill="hold"/>
                                            <p:tgtEl>
                                              <p:spTgt spid="30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0" presetID="2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1" dur="1000" tmFilter="0, 0; .2, .5; .8, .5; 1, 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2" dur="500" autoRev="1" fill="hold"/>
                                            <p:tgtEl>
                                              <p:spTgt spid="30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2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4" dur="1000" tmFilter="0, 0; .2, .5; .8, .5; 1, 0"/>
                                            <p:tgtEl>
                                              <p:spTgt spid="30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5" dur="500" autoRev="1" fill="hold"/>
                                            <p:tgtEl>
                                              <p:spTgt spid="30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6" presetID="26" presetClass="emph" presetSubtype="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7" dur="1000" tmFilter="0, 0; .2, .5; .8, .5; 1, 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8" dur="500" autoRev="1" fill="hold"/>
                                            <p:tgtEl>
                                              <p:spTgt spid="30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2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0" dur="1000" tmFilter="0, 0; .2, .5; .8, .5; 1, 0"/>
                                            <p:tgtEl>
                                              <p:spTgt spid="31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1" dur="500" autoRev="1" fill="hold"/>
                                            <p:tgtEl>
                                              <p:spTgt spid="31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2" presetID="2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3" dur="1000" tmFilter="0, 0; .2, .5; .8, .5; 1, 0"/>
                                            <p:tgtEl>
                                              <p:spTgt spid="31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4" dur="500" autoRev="1" fill="hold"/>
                                            <p:tgtEl>
                                              <p:spTgt spid="31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26" presetClass="emph" presetSubtype="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6" dur="1000" tmFilter="0, 0; .2, .5; .8, .5; 1, 0"/>
                                            <p:tgtEl>
                                              <p:spTgt spid="3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7" dur="500" autoRev="1" fill="hold"/>
                                            <p:tgtEl>
                                              <p:spTgt spid="3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8" presetID="26" presetClass="emph" presetSubtype="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9" dur="1000" tmFilter="0, 0; .2, .5; .8, .5; 1, 0"/>
                                            <p:tgtEl>
                                              <p:spTgt spid="31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0" dur="500" autoRev="1" fill="hold"/>
                                            <p:tgtEl>
                                              <p:spTgt spid="31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4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3" presetClass="entr" presetSubtype="28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3" presetClass="entr" presetSubtype="28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3" presetClass="entr" presetSubtype="28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3" presetClass="entr" presetSubtype="28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3" presetClass="entr" presetSubtype="28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3" presetClass="entr" presetSubtype="28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3" presetClass="entr" presetSubtype="288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5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2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7" grpId="0"/>
          <p:bldP spid="303" grpId="0" animBg="1"/>
          <p:bldP spid="303" grpId="1" animBg="1"/>
          <p:bldP spid="304" grpId="0" animBg="1"/>
          <p:bldP spid="304" grpId="1" animBg="1"/>
          <p:bldP spid="305" grpId="0" animBg="1"/>
          <p:bldP spid="305" grpId="1" animBg="1"/>
          <p:bldP spid="306" grpId="0" animBg="1"/>
          <p:bldP spid="306" grpId="1" animBg="1"/>
          <p:bldP spid="307" grpId="0" animBg="1"/>
          <p:bldP spid="307" grpId="1" animBg="1"/>
          <p:bldP spid="308" grpId="0" animBg="1"/>
          <p:bldP spid="308" grpId="1" animBg="1"/>
          <p:bldP spid="309" grpId="0" animBg="1"/>
          <p:bldP spid="309" grpId="1" animBg="1"/>
          <p:bldP spid="311" grpId="0" animBg="1"/>
          <p:bldP spid="311" grpId="1" animBg="1"/>
          <p:bldP spid="312" grpId="0" animBg="1"/>
          <p:bldP spid="312" grpId="1" animBg="1"/>
          <p:bldP spid="313" grpId="0" animBg="1"/>
          <p:bldP spid="313" grpId="1" animBg="1"/>
          <p:bldP spid="315" grpId="0" animBg="1"/>
          <p:bldP spid="315" grpId="1" animBg="1"/>
          <p:bldP spid="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2" presetClass="path" presetSubtype="0" accel="50000" de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2.82069E-6 -1.43783E-6 L -0.09113 -0.112 " pathEditMode="relative" rAng="0" ptsTypes="AA">
                                          <p:cBhvr>
                                            <p:cTn id="13" dur="1500" spd="-100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565" y="-5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3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3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3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3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3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3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3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" dur="1000" tmFilter="0, 0; .2, .5; .8, .5; 1, 0"/>
                                            <p:tgtEl>
                                              <p:spTgt spid="30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0" dur="500" autoRev="1" fill="hold"/>
                                            <p:tgtEl>
                                              <p:spTgt spid="30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2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" dur="1000" tmFilter="0, 0; .2, .5; .8, .5; 1, 0"/>
                                            <p:tgtEl>
                                              <p:spTgt spid="30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3" dur="500" autoRev="1" fill="hold"/>
                                            <p:tgtEl>
                                              <p:spTgt spid="30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2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" dur="1000" tmFilter="0, 0; .2, .5; .8, .5; 1, 0"/>
                                            <p:tgtEl>
                                              <p:spTgt spid="30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6" dur="500" autoRev="1" fill="hold"/>
                                            <p:tgtEl>
                                              <p:spTgt spid="30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2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8" dur="1000" tmFilter="0, 0; .2, .5; .8, .5; 1, 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9" dur="500" autoRev="1" fill="hold"/>
                                            <p:tgtEl>
                                              <p:spTgt spid="30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0" presetID="2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1" dur="1000" tmFilter="0, 0; .2, .5; .8, .5; 1, 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2" dur="500" autoRev="1" fill="hold"/>
                                            <p:tgtEl>
                                              <p:spTgt spid="30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2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4" dur="1000" tmFilter="0, 0; .2, .5; .8, .5; 1, 0"/>
                                            <p:tgtEl>
                                              <p:spTgt spid="30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5" dur="500" autoRev="1" fill="hold"/>
                                            <p:tgtEl>
                                              <p:spTgt spid="30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6" presetID="26" presetClass="emph" presetSubtype="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7" dur="1000" tmFilter="0, 0; .2, .5; .8, .5; 1, 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8" dur="500" autoRev="1" fill="hold"/>
                                            <p:tgtEl>
                                              <p:spTgt spid="30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2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0" dur="1000" tmFilter="0, 0; .2, .5; .8, .5; 1, 0"/>
                                            <p:tgtEl>
                                              <p:spTgt spid="31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1" dur="500" autoRev="1" fill="hold"/>
                                            <p:tgtEl>
                                              <p:spTgt spid="31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2" presetID="2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3" dur="1000" tmFilter="0, 0; .2, .5; .8, .5; 1, 0"/>
                                            <p:tgtEl>
                                              <p:spTgt spid="31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4" dur="500" autoRev="1" fill="hold"/>
                                            <p:tgtEl>
                                              <p:spTgt spid="31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26" presetClass="emph" presetSubtype="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6" dur="1000" tmFilter="0, 0; .2, .5; .8, .5; 1, 0"/>
                                            <p:tgtEl>
                                              <p:spTgt spid="3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7" dur="500" autoRev="1" fill="hold"/>
                                            <p:tgtEl>
                                              <p:spTgt spid="3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8" presetID="26" presetClass="emph" presetSubtype="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9" dur="1000" tmFilter="0, 0; .2, .5; .8, .5; 1, 0"/>
                                            <p:tgtEl>
                                              <p:spTgt spid="31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0" dur="500" autoRev="1" fill="hold"/>
                                            <p:tgtEl>
                                              <p:spTgt spid="31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4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3" presetClass="entr" presetSubtype="28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3" presetClass="entr" presetSubtype="28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3" presetClass="entr" presetSubtype="28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3" presetClass="entr" presetSubtype="28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3" presetClass="entr" presetSubtype="28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3" presetClass="entr" presetSubtype="28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3" presetClass="entr" presetSubtype="288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5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2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7" grpId="0"/>
          <p:bldP spid="303" grpId="0" animBg="1"/>
          <p:bldP spid="303" grpId="1" animBg="1"/>
          <p:bldP spid="304" grpId="0" animBg="1"/>
          <p:bldP spid="304" grpId="1" animBg="1"/>
          <p:bldP spid="305" grpId="0" animBg="1"/>
          <p:bldP spid="305" grpId="1" animBg="1"/>
          <p:bldP spid="306" grpId="0" animBg="1"/>
          <p:bldP spid="306" grpId="1" animBg="1"/>
          <p:bldP spid="307" grpId="0" animBg="1"/>
          <p:bldP spid="307" grpId="1" animBg="1"/>
          <p:bldP spid="308" grpId="0" animBg="1"/>
          <p:bldP spid="308" grpId="1" animBg="1"/>
          <p:bldP spid="309" grpId="0" animBg="1"/>
          <p:bldP spid="309" grpId="1" animBg="1"/>
          <p:bldP spid="311" grpId="0" animBg="1"/>
          <p:bldP spid="311" grpId="1" animBg="1"/>
          <p:bldP spid="312" grpId="0" animBg="1"/>
          <p:bldP spid="312" grpId="1" animBg="1"/>
          <p:bldP spid="313" grpId="0" animBg="1"/>
          <p:bldP spid="313" grpId="1" animBg="1"/>
          <p:bldP spid="315" grpId="0" animBg="1"/>
          <p:bldP spid="315" grpId="1" animBg="1"/>
          <p:bldP spid="8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淘宝网Chenying0907出品 3" descr="C:\Users\福生\Pictures\Camera Roll\a3fc58aa76f4427a9ffa035fe8eb038a.jpga3fc58aa76f4427a9ffa035fe8eb038a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25855" y="918845"/>
            <a:ext cx="3333750" cy="221996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淘宝网Chenying0907出品 2" descr="C:\Users\福生\Pictures\Camera Roll\a4459a1becd345e4b52d26efa6993772_WPS图片.jpga4459a1becd345e4b52d26efa6993772_WPS图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490" y="2625725"/>
            <a:ext cx="2274570" cy="214503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淘宝网Chenying0907出品 70"/>
          <p:cNvSpPr/>
          <p:nvPr/>
        </p:nvSpPr>
        <p:spPr>
          <a:xfrm>
            <a:off x="4745355" y="1306195"/>
            <a:ext cx="4023995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l" eaLnBrk="1" latinLnBrk="0" hangingPunct="1">
              <a:lnSpc>
                <a:spcPct val="150000"/>
              </a:lnSpc>
            </a:pPr>
            <a:r>
              <a:rPr lang="zh-CN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在研究生生活中一些同学学习时间紧张，有时候可能需要别人帮忙带饭，再例如阶梯教室的快递点离宿舍就很远，需要代取快递，此外还有其他一些合理</a:t>
            </a:r>
            <a:r>
              <a:rPr lang="zh-CN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需求，都可以在平台中提出需求。</a:t>
            </a:r>
            <a:endParaRPr lang="zh-CN" altLang="en-US" sz="1800" b="0" dirty="0">
              <a:solidFill>
                <a:schemeClr val="tx1">
                  <a:lumMod val="75000"/>
                  <a:lumOff val="2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47" name="淘宝网Chenying0907出品 3"/>
          <p:cNvSpPr>
            <a:spLocks noChangeArrowheads="1"/>
          </p:cNvSpPr>
          <p:nvPr/>
        </p:nvSpPr>
        <p:spPr bwMode="auto">
          <a:xfrm>
            <a:off x="3640700" y="314859"/>
            <a:ext cx="1668780" cy="37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Arial" panose="020B0604020202020204" pitchFamily="34" charset="0"/>
              </a:rPr>
              <a:t>二、需求分析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10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0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1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" dur="10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10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" dur="10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1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网Chenying0907出品 1"/>
          <p:cNvGrpSpPr/>
          <p:nvPr/>
        </p:nvGrpSpPr>
        <p:grpSpPr>
          <a:xfrm>
            <a:off x="5982418" y="1609565"/>
            <a:ext cx="2225828" cy="2626308"/>
            <a:chOff x="4832531" y="1500201"/>
            <a:chExt cx="2966869" cy="3501947"/>
          </a:xfrm>
        </p:grpSpPr>
        <p:sp>
          <p:nvSpPr>
            <p:cNvPr id="3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淘宝网Chenying0907出品 3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淘宝网Chenying0907出品 4"/>
          <p:cNvSpPr/>
          <p:nvPr/>
        </p:nvSpPr>
        <p:spPr>
          <a:xfrm>
            <a:off x="938534" y="1307223"/>
            <a:ext cx="3102540" cy="310141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304800" dist="635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6" name="淘宝网Chenying0907出品 5"/>
          <p:cNvGrpSpPr/>
          <p:nvPr/>
        </p:nvGrpSpPr>
        <p:grpSpPr>
          <a:xfrm>
            <a:off x="4774924" y="1609565"/>
            <a:ext cx="2225828" cy="2626308"/>
            <a:chOff x="4832531" y="1500201"/>
            <a:chExt cx="2966869" cy="3501947"/>
          </a:xfrm>
        </p:grpSpPr>
        <p:sp>
          <p:nvSpPr>
            <p:cNvPr id="7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淘宝网Chenying0907出品 7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淘宝网Chenying0907出品 8"/>
          <p:cNvGrpSpPr/>
          <p:nvPr/>
        </p:nvGrpSpPr>
        <p:grpSpPr>
          <a:xfrm>
            <a:off x="3588000" y="1609565"/>
            <a:ext cx="2225828" cy="2626308"/>
            <a:chOff x="4832531" y="1500201"/>
            <a:chExt cx="2966869" cy="3501947"/>
          </a:xfrm>
        </p:grpSpPr>
        <p:sp>
          <p:nvSpPr>
            <p:cNvPr id="10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淘宝网Chenying0907出品 10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淘宝网Chenying0907出品 11"/>
          <p:cNvGrpSpPr/>
          <p:nvPr/>
        </p:nvGrpSpPr>
        <p:grpSpPr>
          <a:xfrm>
            <a:off x="2372332" y="1609565"/>
            <a:ext cx="2225828" cy="2626308"/>
            <a:chOff x="4832531" y="1500201"/>
            <a:chExt cx="2966869" cy="3501947"/>
          </a:xfrm>
        </p:grpSpPr>
        <p:sp>
          <p:nvSpPr>
            <p:cNvPr id="13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淘宝网Chenying0907出品 13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rgbClr val="CFCFCF"/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6" name="淘宝网Chenying0907出品 45"/>
          <p:cNvGrpSpPr/>
          <p:nvPr/>
        </p:nvGrpSpPr>
        <p:grpSpPr>
          <a:xfrm>
            <a:off x="1154239" y="1609565"/>
            <a:ext cx="2225828" cy="2626308"/>
            <a:chOff x="1538516" y="1764413"/>
            <a:chExt cx="2966869" cy="3501947"/>
          </a:xfrm>
        </p:grpSpPr>
        <p:sp>
          <p:nvSpPr>
            <p:cNvPr id="15" name="等腰三角形 16"/>
            <p:cNvSpPr/>
            <p:nvPr/>
          </p:nvSpPr>
          <p:spPr>
            <a:xfrm rot="420000" flipV="1">
              <a:off x="1538516" y="4874931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淘宝网Chenying0907出品 15"/>
            <p:cNvSpPr/>
            <p:nvPr/>
          </p:nvSpPr>
          <p:spPr>
            <a:xfrm>
              <a:off x="2522584" y="1764413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8" name="淘宝网Chenying0907出品 47"/>
          <p:cNvGrpSpPr/>
          <p:nvPr/>
        </p:nvGrpSpPr>
        <p:grpSpPr>
          <a:xfrm>
            <a:off x="938534" y="1658929"/>
            <a:ext cx="953980" cy="2398008"/>
            <a:chOff x="1250998" y="1830236"/>
            <a:chExt cx="1271587" cy="3197529"/>
          </a:xfrm>
        </p:grpSpPr>
        <p:sp>
          <p:nvSpPr>
            <p:cNvPr id="17" name="淘宝网Chenying0907出品 16"/>
            <p:cNvSpPr/>
            <p:nvPr/>
          </p:nvSpPr>
          <p:spPr>
            <a:xfrm>
              <a:off x="1250998" y="1830236"/>
              <a:ext cx="1271587" cy="3197529"/>
            </a:xfrm>
            <a:custGeom>
              <a:avLst/>
              <a:gdLst>
                <a:gd name="connsiteX0" fmla="*/ 767235 w 1271587"/>
                <a:gd name="connsiteY0" fmla="*/ 0 h 3197529"/>
                <a:gd name="connsiteX1" fmla="*/ 1271587 w 1271587"/>
                <a:gd name="connsiteY1" fmla="*/ 126088 h 3197529"/>
                <a:gd name="connsiteX2" fmla="*/ 1271587 w 1271587"/>
                <a:gd name="connsiteY2" fmla="*/ 3066470 h 3197529"/>
                <a:gd name="connsiteX3" fmla="*/ 747354 w 1271587"/>
                <a:gd name="connsiteY3" fmla="*/ 3197529 h 3197529"/>
                <a:gd name="connsiteX4" fmla="*/ 605625 w 1271587"/>
                <a:gd name="connsiteY4" fmla="*/ 3068717 h 3197529"/>
                <a:gd name="connsiteX5" fmla="*/ 0 w 1271587"/>
                <a:gd name="connsiteY5" fmla="*/ 1606609 h 3197529"/>
                <a:gd name="connsiteX6" fmla="*/ 752463 w 1271587"/>
                <a:gd name="connsiteY6" fmla="*/ 11047 h 319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1587" h="3197529">
                  <a:moveTo>
                    <a:pt x="767235" y="0"/>
                  </a:moveTo>
                  <a:lnTo>
                    <a:pt x="1271587" y="126088"/>
                  </a:lnTo>
                  <a:lnTo>
                    <a:pt x="1271587" y="3066470"/>
                  </a:lnTo>
                  <a:lnTo>
                    <a:pt x="747354" y="3197529"/>
                  </a:lnTo>
                  <a:lnTo>
                    <a:pt x="605625" y="3068717"/>
                  </a:lnTo>
                  <a:cubicBezTo>
                    <a:pt x="231439" y="2694531"/>
                    <a:pt x="0" y="2177598"/>
                    <a:pt x="0" y="1606609"/>
                  </a:cubicBezTo>
                  <a:cubicBezTo>
                    <a:pt x="0" y="964247"/>
                    <a:pt x="292915" y="390299"/>
                    <a:pt x="752463" y="11047"/>
                  </a:cubicBezTo>
                  <a:close/>
                </a:path>
              </a:pathLst>
            </a:custGeom>
            <a:solidFill>
              <a:srgbClr val="01ACBE"/>
            </a:solidFill>
            <a:ln>
              <a:noFill/>
            </a:ln>
            <a:effectLst>
              <a:innerShdw blurRad="177800" dist="101600" dir="10800000">
                <a:srgbClr val="1F1F1F">
                  <a:alpha val="49804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淘宝网Chenying0907出品 3"/>
            <p:cNvSpPr txBox="1"/>
            <p:nvPr/>
          </p:nvSpPr>
          <p:spPr>
            <a:xfrm>
              <a:off x="1630362" y="2466114"/>
              <a:ext cx="735530" cy="192438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暂定模块</a:t>
              </a:r>
              <a:endParaRPr lang="zh-CN" altLang="en-US" sz="2400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sp>
        <p:nvSpPr>
          <p:cNvPr id="19" name="淘宝网Chenying0907出品 4"/>
          <p:cNvSpPr txBox="1"/>
          <p:nvPr/>
        </p:nvSpPr>
        <p:spPr>
          <a:xfrm>
            <a:off x="2632940" y="1734344"/>
            <a:ext cx="627121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C85C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01</a:t>
            </a:r>
            <a:endParaRPr lang="zh-CN" altLang="en-US" sz="2400" dirty="0">
              <a:solidFill>
                <a:srgbClr val="FFC85C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0" name="淘宝网Chenying0907出品 19"/>
          <p:cNvSpPr/>
          <p:nvPr/>
        </p:nvSpPr>
        <p:spPr>
          <a:xfrm>
            <a:off x="2687649" y="2201307"/>
            <a:ext cx="476980" cy="66437"/>
          </a:xfrm>
          <a:prstGeom prst="rect">
            <a:avLst/>
          </a:prstGeom>
          <a:solidFill>
            <a:srgbClr val="FFC85C"/>
          </a:solidFill>
          <a:ln>
            <a:noFill/>
          </a:ln>
          <a:scene3d>
            <a:camera prst="perspectiveLeft" fov="27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B850"/>
              </a:solidFill>
            </a:endParaRPr>
          </a:p>
        </p:txBody>
      </p:sp>
      <p:sp>
        <p:nvSpPr>
          <p:cNvPr id="21" name="淘宝网Chenying0907出品 29"/>
          <p:cNvSpPr txBox="1"/>
          <p:nvPr/>
        </p:nvSpPr>
        <p:spPr>
          <a:xfrm>
            <a:off x="3788666" y="1734344"/>
            <a:ext cx="627121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1ACBE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02</a:t>
            </a:r>
            <a:endParaRPr lang="zh-CN" altLang="en-US" sz="2400" dirty="0">
              <a:solidFill>
                <a:srgbClr val="01ACBE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2" name="淘宝网Chenying0907出品 21"/>
          <p:cNvSpPr/>
          <p:nvPr/>
        </p:nvSpPr>
        <p:spPr>
          <a:xfrm>
            <a:off x="3867209" y="2201307"/>
            <a:ext cx="476980" cy="66437"/>
          </a:xfrm>
          <a:prstGeom prst="rect">
            <a:avLst/>
          </a:prstGeom>
          <a:solidFill>
            <a:srgbClr val="01ACBE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淘宝网Chenying0907出品 31"/>
          <p:cNvSpPr txBox="1"/>
          <p:nvPr/>
        </p:nvSpPr>
        <p:spPr>
          <a:xfrm>
            <a:off x="5034126" y="1734344"/>
            <a:ext cx="627121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E87071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03</a:t>
            </a:r>
            <a:endParaRPr lang="zh-CN" altLang="en-US" sz="2400" dirty="0">
              <a:solidFill>
                <a:srgbClr val="E87071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4" name="淘宝网Chenying0907出品 23"/>
          <p:cNvSpPr/>
          <p:nvPr/>
        </p:nvSpPr>
        <p:spPr>
          <a:xfrm>
            <a:off x="5108162" y="2201307"/>
            <a:ext cx="476980" cy="66437"/>
          </a:xfrm>
          <a:prstGeom prst="rect">
            <a:avLst/>
          </a:prstGeom>
          <a:solidFill>
            <a:srgbClr val="E87071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4F1ED"/>
              </a:solidFill>
            </a:endParaRPr>
          </a:p>
        </p:txBody>
      </p:sp>
      <p:sp>
        <p:nvSpPr>
          <p:cNvPr id="25" name="淘宝网Chenying0907出品 33"/>
          <p:cNvSpPr txBox="1"/>
          <p:nvPr/>
        </p:nvSpPr>
        <p:spPr>
          <a:xfrm>
            <a:off x="6247473" y="1734344"/>
            <a:ext cx="627121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AF92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04</a:t>
            </a:r>
            <a:endParaRPr lang="zh-CN" altLang="en-US" sz="2400" dirty="0">
              <a:solidFill>
                <a:srgbClr val="00AF92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6" name="淘宝网Chenying0907出品 25"/>
          <p:cNvSpPr/>
          <p:nvPr/>
        </p:nvSpPr>
        <p:spPr>
          <a:xfrm>
            <a:off x="6325048" y="2201307"/>
            <a:ext cx="476980" cy="66437"/>
          </a:xfrm>
          <a:prstGeom prst="rect">
            <a:avLst/>
          </a:prstGeom>
          <a:solidFill>
            <a:srgbClr val="00AF92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6858"/>
              </a:solidFill>
            </a:endParaRPr>
          </a:p>
        </p:txBody>
      </p:sp>
      <p:sp>
        <p:nvSpPr>
          <p:cNvPr id="27" name="淘宝网Chenying0907出品 35"/>
          <p:cNvSpPr txBox="1"/>
          <p:nvPr/>
        </p:nvSpPr>
        <p:spPr>
          <a:xfrm>
            <a:off x="7408739" y="1734344"/>
            <a:ext cx="627121" cy="461665"/>
          </a:xfrm>
          <a:prstGeom prst="rect">
            <a:avLst/>
          </a:prstGeom>
          <a:noFill/>
          <a:scene3d>
            <a:camera prst="perspectiveLeft">
              <a:rot lat="0" lon="12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663A77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05</a:t>
            </a:r>
            <a:endParaRPr lang="zh-CN" altLang="en-US" sz="2400" dirty="0">
              <a:solidFill>
                <a:srgbClr val="663A77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8" name="淘宝网Chenying0907出品 27"/>
          <p:cNvSpPr/>
          <p:nvPr/>
        </p:nvSpPr>
        <p:spPr>
          <a:xfrm>
            <a:off x="7487200" y="2201307"/>
            <a:ext cx="476980" cy="66437"/>
          </a:xfrm>
          <a:prstGeom prst="rect">
            <a:avLst/>
          </a:prstGeom>
          <a:solidFill>
            <a:srgbClr val="663A77"/>
          </a:solidFill>
          <a:ln>
            <a:noFill/>
          </a:ln>
          <a:scene3d>
            <a:camera prst="perspectiveLeft">
              <a:rot lat="0" lon="1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45" name="淘宝网Chenying0907出品 53"/>
          <p:cNvSpPr txBox="1"/>
          <p:nvPr/>
        </p:nvSpPr>
        <p:spPr>
          <a:xfrm>
            <a:off x="2118360" y="2718435"/>
            <a:ext cx="1261745" cy="368300"/>
          </a:xfrm>
          <a:prstGeom prst="rect">
            <a:avLst/>
          </a:prstGeom>
          <a:noFill/>
          <a:scene3d>
            <a:camera prst="perspectiveLeft" fov="2700000">
              <a:rot lat="0" lon="1200000" rev="0"/>
            </a:camera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pPr algn="l"/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待人取物</a:t>
            </a:r>
            <a:endParaRPr lang="zh-CN" altLang="en-US" sz="1800" dirty="0">
              <a:solidFill>
                <a:schemeClr val="accent2">
                  <a:lumMod val="75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47" name="淘宝网Chenying0907出品 55"/>
          <p:cNvSpPr txBox="1"/>
          <p:nvPr/>
        </p:nvSpPr>
        <p:spPr>
          <a:xfrm>
            <a:off x="3563965" y="2718259"/>
            <a:ext cx="1075192" cy="82994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pPr algn="l"/>
            <a:r>
              <a:rPr lang="zh-CN" altLang="en-US" sz="1600" dirty="0">
                <a:solidFill>
                  <a:srgbClr val="01ACBE"/>
                </a:solidFill>
                <a:latin typeface="Agency FB" panose="020B0503020202020204" pitchFamily="34" charset="0"/>
                <a:ea typeface="方正正纤黑简体" panose="02000000000000000000" pitchFamily="2" charset="-122"/>
              </a:rPr>
              <a:t>帮忙网络投票拼团点赞</a:t>
            </a:r>
            <a:endParaRPr lang="zh-CN" altLang="en-US" sz="1600" dirty="0">
              <a:solidFill>
                <a:srgbClr val="01ACBE"/>
              </a:solidFill>
              <a:latin typeface="Agency FB" panose="020B0503020202020204" pitchFamily="34" charset="0"/>
              <a:ea typeface="方正正纤黑简体" panose="02000000000000000000" pitchFamily="2" charset="-122"/>
            </a:endParaRPr>
          </a:p>
        </p:txBody>
      </p:sp>
      <p:sp>
        <p:nvSpPr>
          <p:cNvPr id="49" name="淘宝网Chenying0907出品 57"/>
          <p:cNvSpPr txBox="1"/>
          <p:nvPr/>
        </p:nvSpPr>
        <p:spPr>
          <a:xfrm>
            <a:off x="4696498" y="2810471"/>
            <a:ext cx="1198892" cy="645160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dirty="0">
                <a:solidFill>
                  <a:srgbClr val="E87071"/>
                </a:solidFill>
                <a:ea typeface="方正正纤黑简体" panose="02000000000000000000" pitchFamily="2" charset="-122"/>
              </a:rPr>
              <a:t>二手器物专卖</a:t>
            </a:r>
            <a:endParaRPr dirty="0">
              <a:solidFill>
                <a:srgbClr val="E87071"/>
              </a:solidFill>
              <a:ea typeface="方正正纤黑简体" panose="02000000000000000000" pitchFamily="2" charset="-122"/>
            </a:endParaRPr>
          </a:p>
        </p:txBody>
      </p:sp>
      <p:sp>
        <p:nvSpPr>
          <p:cNvPr id="51" name="淘宝网Chenying0907出品 59"/>
          <p:cNvSpPr txBox="1"/>
          <p:nvPr/>
        </p:nvSpPr>
        <p:spPr>
          <a:xfrm>
            <a:off x="5855940" y="2811004"/>
            <a:ext cx="1212496" cy="33718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600" dirty="0">
                <a:solidFill>
                  <a:srgbClr val="00AF92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交友论坛</a:t>
            </a:r>
            <a:endParaRPr lang="zh-CN" altLang="en-US" sz="1600" dirty="0">
              <a:solidFill>
                <a:srgbClr val="00AF92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53" name="淘宝网Chenying0907出品 66"/>
          <p:cNvSpPr txBox="1"/>
          <p:nvPr/>
        </p:nvSpPr>
        <p:spPr>
          <a:xfrm>
            <a:off x="7068101" y="2810368"/>
            <a:ext cx="1212496" cy="33718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600" dirty="0">
                <a:solidFill>
                  <a:srgbClr val="663A77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自定义</a:t>
            </a:r>
            <a:endParaRPr lang="zh-CN" altLang="en-US" sz="1600" dirty="0">
              <a:solidFill>
                <a:srgbClr val="663A77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60" name="淘宝网Chenying0907出品 3"/>
          <p:cNvSpPr>
            <a:spLocks noChangeArrowheads="1"/>
          </p:cNvSpPr>
          <p:nvPr/>
        </p:nvSpPr>
        <p:spPr bwMode="auto">
          <a:xfrm>
            <a:off x="3782036" y="341954"/>
            <a:ext cx="1668780" cy="37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Arial" panose="020B0604020202020204" pitchFamily="34" charset="0"/>
              </a:rPr>
              <a:t>三、模块划分</a:t>
            </a:r>
            <a:endParaRPr lang="zh-CN" altLang="en-US" sz="2000" dirty="0">
              <a:solidFill>
                <a:schemeClr val="accent6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accel="40000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accel="40000" fill="hold" nodeType="withEffect" p14:presetBounceEnd="4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" dur="1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" dur="1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19" grpId="0"/>
          <p:bldP spid="20" grpId="0" animBg="1"/>
          <p:bldP spid="21" grpId="0"/>
          <p:bldP spid="22" grpId="0" animBg="1"/>
          <p:bldP spid="23" grpId="0"/>
          <p:bldP spid="24" grpId="0" animBg="1"/>
          <p:bldP spid="25" grpId="0"/>
          <p:bldP spid="26" grpId="0" animBg="1"/>
          <p:bldP spid="27" grpId="0"/>
          <p:bldP spid="28" grpId="0" animBg="1"/>
          <p:bldP spid="45" grpId="0"/>
          <p:bldP spid="47" grpId="0"/>
          <p:bldP spid="49" grpId="0"/>
          <p:bldP spid="51" grpId="0"/>
          <p:bldP spid="5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accel="4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accel="4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19" grpId="0"/>
          <p:bldP spid="20" grpId="0" animBg="1"/>
          <p:bldP spid="21" grpId="0"/>
          <p:bldP spid="22" grpId="0" animBg="1"/>
          <p:bldP spid="23" grpId="0"/>
          <p:bldP spid="24" grpId="0" animBg="1"/>
          <p:bldP spid="25" grpId="0"/>
          <p:bldP spid="26" grpId="0" animBg="1"/>
          <p:bldP spid="27" grpId="0"/>
          <p:bldP spid="28" grpId="0" animBg="1"/>
          <p:bldP spid="45" grpId="0"/>
          <p:bldP spid="47" grpId="0"/>
          <p:bldP spid="49" grpId="0"/>
          <p:bldP spid="51" grpId="0"/>
          <p:bldP spid="53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淘宝网Chenying0907出品 184"/>
          <p:cNvGrpSpPr/>
          <p:nvPr/>
        </p:nvGrpSpPr>
        <p:grpSpPr bwMode="auto">
          <a:xfrm>
            <a:off x="838994" y="1353344"/>
            <a:ext cx="3964279" cy="3091817"/>
            <a:chOff x="0" y="0"/>
            <a:chExt cx="5407191" cy="4756567"/>
          </a:xfrm>
          <a:solidFill>
            <a:schemeClr val="bg1">
              <a:lumMod val="95000"/>
            </a:schemeClr>
          </a:solidFill>
          <a:effectLst>
            <a:outerShdw blurRad="381000" dist="127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淘宝网Chenying0907出品 3"/>
            <p:cNvSpPr>
              <a:spLocks noChangeArrowheads="1"/>
            </p:cNvSpPr>
            <p:nvPr/>
          </p:nvSpPr>
          <p:spPr bwMode="auto">
            <a:xfrm>
              <a:off x="3148473" y="4482387"/>
              <a:ext cx="297052" cy="274180"/>
            </a:xfrm>
            <a:custGeom>
              <a:avLst/>
              <a:gdLst>
                <a:gd name="T0" fmla="*/ 116 w 177"/>
                <a:gd name="T1" fmla="*/ 27 h 161"/>
                <a:gd name="T2" fmla="*/ 158 w 177"/>
                <a:gd name="T3" fmla="*/ 27 h 161"/>
                <a:gd name="T4" fmla="*/ 198 w 177"/>
                <a:gd name="T5" fmla="*/ 13 h 161"/>
                <a:gd name="T6" fmla="*/ 237 w 177"/>
                <a:gd name="T7" fmla="*/ 27 h 161"/>
                <a:gd name="T8" fmla="*/ 296 w 177"/>
                <a:gd name="T9" fmla="*/ 0 h 161"/>
                <a:gd name="T10" fmla="*/ 375 w 177"/>
                <a:gd name="T11" fmla="*/ 13 h 161"/>
                <a:gd name="T12" fmla="*/ 414 w 177"/>
                <a:gd name="T13" fmla="*/ 0 h 161"/>
                <a:gd name="T14" fmla="*/ 435 w 177"/>
                <a:gd name="T15" fmla="*/ 53 h 161"/>
                <a:gd name="T16" fmla="*/ 375 w 177"/>
                <a:gd name="T17" fmla="*/ 80 h 161"/>
                <a:gd name="T18" fmla="*/ 355 w 177"/>
                <a:gd name="T19" fmla="*/ 171 h 161"/>
                <a:gd name="T20" fmla="*/ 314 w 177"/>
                <a:gd name="T21" fmla="*/ 199 h 161"/>
                <a:gd name="T22" fmla="*/ 314 w 177"/>
                <a:gd name="T23" fmla="*/ 239 h 161"/>
                <a:gd name="T24" fmla="*/ 259 w 177"/>
                <a:gd name="T25" fmla="*/ 224 h 161"/>
                <a:gd name="T26" fmla="*/ 237 w 177"/>
                <a:gd name="T27" fmla="*/ 239 h 161"/>
                <a:gd name="T28" fmla="*/ 237 w 177"/>
                <a:gd name="T29" fmla="*/ 265 h 161"/>
                <a:gd name="T30" fmla="*/ 198 w 177"/>
                <a:gd name="T31" fmla="*/ 265 h 161"/>
                <a:gd name="T32" fmla="*/ 116 w 177"/>
                <a:gd name="T33" fmla="*/ 239 h 161"/>
                <a:gd name="T34" fmla="*/ 20 w 177"/>
                <a:gd name="T35" fmla="*/ 224 h 161"/>
                <a:gd name="T36" fmla="*/ 0 w 177"/>
                <a:gd name="T37" fmla="*/ 144 h 161"/>
                <a:gd name="T38" fmla="*/ 0 w 177"/>
                <a:gd name="T39" fmla="*/ 105 h 161"/>
                <a:gd name="T40" fmla="*/ 97 w 177"/>
                <a:gd name="T41" fmla="*/ 53 h 161"/>
                <a:gd name="T42" fmla="*/ 116 w 177"/>
                <a:gd name="T43" fmla="*/ 27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7"/>
                <a:gd name="T67" fmla="*/ 0 h 161"/>
                <a:gd name="T68" fmla="*/ 177 w 177"/>
                <a:gd name="T69" fmla="*/ 161 h 16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bevel/>
            </a:ln>
          </p:spPr>
          <p:txBody>
            <a:bodyPr/>
            <a:lstStyle/>
            <a:p>
              <a:endParaRPr lang="zh-CN" altLang="zh-CN" sz="900" b="1" dirty="0">
                <a:solidFill>
                  <a:srgbClr val="000000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方正兰亭黑_GBK" pitchFamily="2" charset="-122"/>
              </a:endParaRPr>
            </a:p>
          </p:txBody>
        </p:sp>
        <p:sp>
          <p:nvSpPr>
            <p:cNvPr id="13" name="淘宝网Chenying0907出品 4"/>
            <p:cNvSpPr>
              <a:spLocks noChangeArrowheads="1"/>
            </p:cNvSpPr>
            <p:nvPr/>
          </p:nvSpPr>
          <p:spPr bwMode="auto">
            <a:xfrm>
              <a:off x="4221785" y="0"/>
              <a:ext cx="1185406" cy="1190682"/>
            </a:xfrm>
            <a:custGeom>
              <a:avLst/>
              <a:gdLst>
                <a:gd name="T0" fmla="*/ 41 w 705"/>
                <a:gd name="T1" fmla="*/ 107 h 697"/>
                <a:gd name="T2" fmla="*/ 79 w 705"/>
                <a:gd name="T3" fmla="*/ 173 h 697"/>
                <a:gd name="T4" fmla="*/ 179 w 705"/>
                <a:gd name="T5" fmla="*/ 173 h 697"/>
                <a:gd name="T6" fmla="*/ 259 w 705"/>
                <a:gd name="T7" fmla="*/ 294 h 697"/>
                <a:gd name="T8" fmla="*/ 397 w 705"/>
                <a:gd name="T9" fmla="*/ 266 h 697"/>
                <a:gd name="T10" fmla="*/ 577 w 705"/>
                <a:gd name="T11" fmla="*/ 280 h 697"/>
                <a:gd name="T12" fmla="*/ 538 w 705"/>
                <a:gd name="T13" fmla="*/ 521 h 697"/>
                <a:gd name="T14" fmla="*/ 476 w 705"/>
                <a:gd name="T15" fmla="*/ 653 h 697"/>
                <a:gd name="T16" fmla="*/ 259 w 705"/>
                <a:gd name="T17" fmla="*/ 773 h 697"/>
                <a:gd name="T18" fmla="*/ 377 w 705"/>
                <a:gd name="T19" fmla="*/ 813 h 697"/>
                <a:gd name="T20" fmla="*/ 338 w 705"/>
                <a:gd name="T21" fmla="*/ 867 h 697"/>
                <a:gd name="T22" fmla="*/ 438 w 705"/>
                <a:gd name="T23" fmla="*/ 908 h 697"/>
                <a:gd name="T24" fmla="*/ 476 w 705"/>
                <a:gd name="T25" fmla="*/ 960 h 697"/>
                <a:gd name="T26" fmla="*/ 718 w 705"/>
                <a:gd name="T27" fmla="*/ 974 h 697"/>
                <a:gd name="T28" fmla="*/ 797 w 705"/>
                <a:gd name="T29" fmla="*/ 988 h 697"/>
                <a:gd name="T30" fmla="*/ 956 w 705"/>
                <a:gd name="T31" fmla="*/ 1067 h 697"/>
                <a:gd name="T32" fmla="*/ 1056 w 705"/>
                <a:gd name="T33" fmla="*/ 1106 h 697"/>
                <a:gd name="T34" fmla="*/ 1074 w 705"/>
                <a:gd name="T35" fmla="*/ 1039 h 697"/>
                <a:gd name="T36" fmla="*/ 1194 w 705"/>
                <a:gd name="T37" fmla="*/ 1161 h 697"/>
                <a:gd name="T38" fmla="*/ 1234 w 705"/>
                <a:gd name="T39" fmla="*/ 1133 h 697"/>
                <a:gd name="T40" fmla="*/ 1373 w 705"/>
                <a:gd name="T41" fmla="*/ 1133 h 697"/>
                <a:gd name="T42" fmla="*/ 1471 w 705"/>
                <a:gd name="T43" fmla="*/ 1052 h 697"/>
                <a:gd name="T44" fmla="*/ 1493 w 705"/>
                <a:gd name="T45" fmla="*/ 881 h 697"/>
                <a:gd name="T46" fmla="*/ 1651 w 705"/>
                <a:gd name="T47" fmla="*/ 894 h 697"/>
                <a:gd name="T48" fmla="*/ 1692 w 705"/>
                <a:gd name="T49" fmla="*/ 573 h 697"/>
                <a:gd name="T50" fmla="*/ 1730 w 705"/>
                <a:gd name="T51" fmla="*/ 493 h 697"/>
                <a:gd name="T52" fmla="*/ 1752 w 705"/>
                <a:gd name="T53" fmla="*/ 429 h 697"/>
                <a:gd name="T54" fmla="*/ 1513 w 705"/>
                <a:gd name="T55" fmla="*/ 533 h 697"/>
                <a:gd name="T56" fmla="*/ 1392 w 705"/>
                <a:gd name="T57" fmla="*/ 601 h 697"/>
                <a:gd name="T58" fmla="*/ 1216 w 705"/>
                <a:gd name="T59" fmla="*/ 506 h 697"/>
                <a:gd name="T60" fmla="*/ 1096 w 705"/>
                <a:gd name="T61" fmla="*/ 466 h 697"/>
                <a:gd name="T62" fmla="*/ 935 w 705"/>
                <a:gd name="T63" fmla="*/ 429 h 697"/>
                <a:gd name="T64" fmla="*/ 895 w 705"/>
                <a:gd name="T65" fmla="*/ 401 h 697"/>
                <a:gd name="T66" fmla="*/ 836 w 705"/>
                <a:gd name="T67" fmla="*/ 414 h 697"/>
                <a:gd name="T68" fmla="*/ 656 w 705"/>
                <a:gd name="T69" fmla="*/ 214 h 697"/>
                <a:gd name="T70" fmla="*/ 619 w 705"/>
                <a:gd name="T71" fmla="*/ 146 h 697"/>
                <a:gd name="T72" fmla="*/ 360 w 705"/>
                <a:gd name="T73" fmla="*/ 41 h 697"/>
                <a:gd name="T74" fmla="*/ 41 w 705"/>
                <a:gd name="T75" fmla="*/ 27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05"/>
                <a:gd name="T115" fmla="*/ 0 h 697"/>
                <a:gd name="T116" fmla="*/ 705 w 705"/>
                <a:gd name="T117" fmla="*/ 697 h 6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bevel/>
            </a:ln>
          </p:spPr>
          <p:txBody>
            <a:bodyPr/>
            <a:lstStyle/>
            <a:p>
              <a:endParaRPr lang="zh-CN" altLang="zh-CN" sz="900" b="1" dirty="0">
                <a:solidFill>
                  <a:srgbClr val="000000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方正兰亭黑_GBK" pitchFamily="2" charset="-122"/>
              </a:endParaRPr>
            </a:p>
          </p:txBody>
        </p:sp>
        <p:sp>
          <p:nvSpPr>
            <p:cNvPr id="14" name="淘宝网Chenying0907出品 5"/>
            <p:cNvSpPr>
              <a:spLocks noChangeArrowheads="1"/>
            </p:cNvSpPr>
            <p:nvPr/>
          </p:nvSpPr>
          <p:spPr bwMode="auto">
            <a:xfrm>
              <a:off x="4335281" y="921123"/>
              <a:ext cx="889755" cy="685451"/>
            </a:xfrm>
            <a:custGeom>
              <a:avLst/>
              <a:gdLst>
                <a:gd name="T0" fmla="*/ 1316 w 529"/>
                <a:gd name="T1" fmla="*/ 244 h 401"/>
                <a:gd name="T2" fmla="*/ 1194 w 529"/>
                <a:gd name="T3" fmla="*/ 244 h 401"/>
                <a:gd name="T4" fmla="*/ 1137 w 529"/>
                <a:gd name="T5" fmla="*/ 202 h 401"/>
                <a:gd name="T6" fmla="*/ 1056 w 529"/>
                <a:gd name="T7" fmla="*/ 257 h 401"/>
                <a:gd name="T8" fmla="*/ 1036 w 529"/>
                <a:gd name="T9" fmla="*/ 229 h 401"/>
                <a:gd name="T10" fmla="*/ 1017 w 529"/>
                <a:gd name="T11" fmla="*/ 271 h 401"/>
                <a:gd name="T12" fmla="*/ 898 w 529"/>
                <a:gd name="T13" fmla="*/ 215 h 401"/>
                <a:gd name="T14" fmla="*/ 898 w 529"/>
                <a:gd name="T15" fmla="*/ 149 h 401"/>
                <a:gd name="T16" fmla="*/ 857 w 529"/>
                <a:gd name="T17" fmla="*/ 162 h 401"/>
                <a:gd name="T18" fmla="*/ 879 w 529"/>
                <a:gd name="T19" fmla="*/ 215 h 401"/>
                <a:gd name="T20" fmla="*/ 819 w 529"/>
                <a:gd name="T21" fmla="*/ 215 h 401"/>
                <a:gd name="T22" fmla="*/ 778 w 529"/>
                <a:gd name="T23" fmla="*/ 175 h 401"/>
                <a:gd name="T24" fmla="*/ 736 w 529"/>
                <a:gd name="T25" fmla="*/ 175 h 401"/>
                <a:gd name="T26" fmla="*/ 619 w 529"/>
                <a:gd name="T27" fmla="*/ 94 h 401"/>
                <a:gd name="T28" fmla="*/ 538 w 529"/>
                <a:gd name="T29" fmla="*/ 122 h 401"/>
                <a:gd name="T30" fmla="*/ 538 w 529"/>
                <a:gd name="T31" fmla="*/ 94 h 401"/>
                <a:gd name="T32" fmla="*/ 397 w 529"/>
                <a:gd name="T33" fmla="*/ 109 h 401"/>
                <a:gd name="T34" fmla="*/ 300 w 529"/>
                <a:gd name="T35" fmla="*/ 67 h 401"/>
                <a:gd name="T36" fmla="*/ 300 w 529"/>
                <a:gd name="T37" fmla="*/ 0 h 401"/>
                <a:gd name="T38" fmla="*/ 259 w 529"/>
                <a:gd name="T39" fmla="*/ 13 h 401"/>
                <a:gd name="T40" fmla="*/ 158 w 529"/>
                <a:gd name="T41" fmla="*/ 13 h 401"/>
                <a:gd name="T42" fmla="*/ 179 w 529"/>
                <a:gd name="T43" fmla="*/ 94 h 401"/>
                <a:gd name="T44" fmla="*/ 121 w 529"/>
                <a:gd name="T45" fmla="*/ 94 h 401"/>
                <a:gd name="T46" fmla="*/ 20 w 529"/>
                <a:gd name="T47" fmla="*/ 54 h 401"/>
                <a:gd name="T48" fmla="*/ 0 w 529"/>
                <a:gd name="T49" fmla="*/ 94 h 401"/>
                <a:gd name="T50" fmla="*/ 79 w 529"/>
                <a:gd name="T51" fmla="*/ 149 h 401"/>
                <a:gd name="T52" fmla="*/ 60 w 529"/>
                <a:gd name="T53" fmla="*/ 202 h 401"/>
                <a:gd name="T54" fmla="*/ 121 w 529"/>
                <a:gd name="T55" fmla="*/ 271 h 401"/>
                <a:gd name="T56" fmla="*/ 218 w 529"/>
                <a:gd name="T57" fmla="*/ 229 h 401"/>
                <a:gd name="T58" fmla="*/ 278 w 529"/>
                <a:gd name="T59" fmla="*/ 310 h 401"/>
                <a:gd name="T60" fmla="*/ 278 w 529"/>
                <a:gd name="T61" fmla="*/ 377 h 401"/>
                <a:gd name="T62" fmla="*/ 377 w 529"/>
                <a:gd name="T63" fmla="*/ 377 h 401"/>
                <a:gd name="T64" fmla="*/ 418 w 529"/>
                <a:gd name="T65" fmla="*/ 445 h 401"/>
                <a:gd name="T66" fmla="*/ 438 w 529"/>
                <a:gd name="T67" fmla="*/ 390 h 401"/>
                <a:gd name="T68" fmla="*/ 519 w 529"/>
                <a:gd name="T69" fmla="*/ 472 h 401"/>
                <a:gd name="T70" fmla="*/ 577 w 529"/>
                <a:gd name="T71" fmla="*/ 538 h 401"/>
                <a:gd name="T72" fmla="*/ 577 w 529"/>
                <a:gd name="T73" fmla="*/ 580 h 401"/>
                <a:gd name="T74" fmla="*/ 659 w 529"/>
                <a:gd name="T75" fmla="*/ 674 h 401"/>
                <a:gd name="T76" fmla="*/ 718 w 529"/>
                <a:gd name="T77" fmla="*/ 633 h 401"/>
                <a:gd name="T78" fmla="*/ 757 w 529"/>
                <a:gd name="T79" fmla="*/ 552 h 401"/>
                <a:gd name="T80" fmla="*/ 797 w 529"/>
                <a:gd name="T81" fmla="*/ 538 h 401"/>
                <a:gd name="T82" fmla="*/ 837 w 529"/>
                <a:gd name="T83" fmla="*/ 552 h 401"/>
                <a:gd name="T84" fmla="*/ 819 w 529"/>
                <a:gd name="T85" fmla="*/ 580 h 401"/>
                <a:gd name="T86" fmla="*/ 935 w 529"/>
                <a:gd name="T87" fmla="*/ 580 h 401"/>
                <a:gd name="T88" fmla="*/ 977 w 529"/>
                <a:gd name="T89" fmla="*/ 552 h 401"/>
                <a:gd name="T90" fmla="*/ 977 w 529"/>
                <a:gd name="T91" fmla="*/ 525 h 401"/>
                <a:gd name="T92" fmla="*/ 957 w 529"/>
                <a:gd name="T93" fmla="*/ 497 h 401"/>
                <a:gd name="T94" fmla="*/ 1078 w 529"/>
                <a:gd name="T95" fmla="*/ 458 h 401"/>
                <a:gd name="T96" fmla="*/ 1096 w 529"/>
                <a:gd name="T97" fmla="*/ 445 h 401"/>
                <a:gd name="T98" fmla="*/ 1096 w 529"/>
                <a:gd name="T99" fmla="*/ 416 h 401"/>
                <a:gd name="T100" fmla="*/ 1137 w 529"/>
                <a:gd name="T101" fmla="*/ 403 h 401"/>
                <a:gd name="T102" fmla="*/ 1137 w 529"/>
                <a:gd name="T103" fmla="*/ 323 h 401"/>
                <a:gd name="T104" fmla="*/ 1178 w 529"/>
                <a:gd name="T105" fmla="*/ 323 h 401"/>
                <a:gd name="T106" fmla="*/ 1194 w 529"/>
                <a:gd name="T107" fmla="*/ 363 h 401"/>
                <a:gd name="T108" fmla="*/ 1256 w 529"/>
                <a:gd name="T109" fmla="*/ 390 h 401"/>
                <a:gd name="T110" fmla="*/ 1277 w 529"/>
                <a:gd name="T111" fmla="*/ 377 h 401"/>
                <a:gd name="T112" fmla="*/ 1256 w 529"/>
                <a:gd name="T113" fmla="*/ 350 h 401"/>
                <a:gd name="T114" fmla="*/ 1256 w 529"/>
                <a:gd name="T115" fmla="*/ 323 h 401"/>
                <a:gd name="T116" fmla="*/ 1316 w 529"/>
                <a:gd name="T117" fmla="*/ 310 h 401"/>
                <a:gd name="T118" fmla="*/ 1316 w 529"/>
                <a:gd name="T119" fmla="*/ 244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529"/>
                <a:gd name="T181" fmla="*/ 0 h 401"/>
                <a:gd name="T182" fmla="*/ 529 w 529"/>
                <a:gd name="T183" fmla="*/ 401 h 40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bevel/>
            </a:ln>
          </p:spPr>
          <p:txBody>
            <a:bodyPr/>
            <a:lstStyle/>
            <a:p>
              <a:endParaRPr lang="zh-CN" altLang="zh-CN" sz="900" b="1" dirty="0">
                <a:solidFill>
                  <a:srgbClr val="000000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方正兰亭黑_GBK" pitchFamily="2" charset="-122"/>
              </a:endParaRPr>
            </a:p>
          </p:txBody>
        </p:sp>
        <p:sp>
          <p:nvSpPr>
            <p:cNvPr id="15" name="淘宝网Chenying0907出品 6"/>
            <p:cNvSpPr>
              <a:spLocks noChangeArrowheads="1"/>
            </p:cNvSpPr>
            <p:nvPr/>
          </p:nvSpPr>
          <p:spPr bwMode="auto">
            <a:xfrm>
              <a:off x="4147521" y="1301587"/>
              <a:ext cx="634739" cy="673128"/>
            </a:xfrm>
            <a:custGeom>
              <a:avLst/>
              <a:gdLst>
                <a:gd name="T0" fmla="*/ 941 w 377"/>
                <a:gd name="T1" fmla="*/ 299 h 393"/>
                <a:gd name="T2" fmla="*/ 842 w 377"/>
                <a:gd name="T3" fmla="*/ 203 h 393"/>
                <a:gd name="T4" fmla="*/ 860 w 377"/>
                <a:gd name="T5" fmla="*/ 163 h 393"/>
                <a:gd name="T6" fmla="*/ 782 w 377"/>
                <a:gd name="T7" fmla="*/ 67 h 393"/>
                <a:gd name="T8" fmla="*/ 722 w 377"/>
                <a:gd name="T9" fmla="*/ 13 h 393"/>
                <a:gd name="T10" fmla="*/ 701 w 377"/>
                <a:gd name="T11" fmla="*/ 67 h 393"/>
                <a:gd name="T12" fmla="*/ 661 w 377"/>
                <a:gd name="T13" fmla="*/ 0 h 393"/>
                <a:gd name="T14" fmla="*/ 582 w 377"/>
                <a:gd name="T15" fmla="*/ 0 h 393"/>
                <a:gd name="T16" fmla="*/ 601 w 377"/>
                <a:gd name="T17" fmla="*/ 41 h 393"/>
                <a:gd name="T18" fmla="*/ 500 w 377"/>
                <a:gd name="T19" fmla="*/ 96 h 393"/>
                <a:gd name="T20" fmla="*/ 440 w 377"/>
                <a:gd name="T21" fmla="*/ 96 h 393"/>
                <a:gd name="T22" fmla="*/ 121 w 377"/>
                <a:gd name="T23" fmla="*/ 245 h 393"/>
                <a:gd name="T24" fmla="*/ 60 w 377"/>
                <a:gd name="T25" fmla="*/ 191 h 393"/>
                <a:gd name="T26" fmla="*/ 20 w 377"/>
                <a:gd name="T27" fmla="*/ 191 h 393"/>
                <a:gd name="T28" fmla="*/ 41 w 377"/>
                <a:gd name="T29" fmla="*/ 231 h 393"/>
                <a:gd name="T30" fmla="*/ 41 w 377"/>
                <a:gd name="T31" fmla="*/ 272 h 393"/>
                <a:gd name="T32" fmla="*/ 60 w 377"/>
                <a:gd name="T33" fmla="*/ 314 h 393"/>
                <a:gd name="T34" fmla="*/ 20 w 377"/>
                <a:gd name="T35" fmla="*/ 314 h 393"/>
                <a:gd name="T36" fmla="*/ 20 w 377"/>
                <a:gd name="T37" fmla="*/ 367 h 393"/>
                <a:gd name="T38" fmla="*/ 0 w 377"/>
                <a:gd name="T39" fmla="*/ 395 h 393"/>
                <a:gd name="T40" fmla="*/ 79 w 377"/>
                <a:gd name="T41" fmla="*/ 408 h 393"/>
                <a:gd name="T42" fmla="*/ 162 w 377"/>
                <a:gd name="T43" fmla="*/ 504 h 393"/>
                <a:gd name="T44" fmla="*/ 260 w 377"/>
                <a:gd name="T45" fmla="*/ 408 h 393"/>
                <a:gd name="T46" fmla="*/ 300 w 377"/>
                <a:gd name="T47" fmla="*/ 354 h 393"/>
                <a:gd name="T48" fmla="*/ 401 w 377"/>
                <a:gd name="T49" fmla="*/ 340 h 393"/>
                <a:gd name="T50" fmla="*/ 463 w 377"/>
                <a:gd name="T51" fmla="*/ 367 h 393"/>
                <a:gd name="T52" fmla="*/ 463 w 377"/>
                <a:gd name="T53" fmla="*/ 380 h 393"/>
                <a:gd name="T54" fmla="*/ 482 w 377"/>
                <a:gd name="T55" fmla="*/ 380 h 393"/>
                <a:gd name="T56" fmla="*/ 422 w 377"/>
                <a:gd name="T57" fmla="*/ 476 h 393"/>
                <a:gd name="T58" fmla="*/ 381 w 377"/>
                <a:gd name="T59" fmla="*/ 476 h 393"/>
                <a:gd name="T60" fmla="*/ 401 w 377"/>
                <a:gd name="T61" fmla="*/ 530 h 393"/>
                <a:gd name="T62" fmla="*/ 381 w 377"/>
                <a:gd name="T63" fmla="*/ 544 h 393"/>
                <a:gd name="T64" fmla="*/ 422 w 377"/>
                <a:gd name="T65" fmla="*/ 544 h 393"/>
                <a:gd name="T66" fmla="*/ 341 w 377"/>
                <a:gd name="T67" fmla="*/ 639 h 393"/>
                <a:gd name="T68" fmla="*/ 360 w 377"/>
                <a:gd name="T69" fmla="*/ 666 h 393"/>
                <a:gd name="T70" fmla="*/ 401 w 377"/>
                <a:gd name="T71" fmla="*/ 639 h 393"/>
                <a:gd name="T72" fmla="*/ 422 w 377"/>
                <a:gd name="T73" fmla="*/ 598 h 393"/>
                <a:gd name="T74" fmla="*/ 463 w 377"/>
                <a:gd name="T75" fmla="*/ 598 h 393"/>
                <a:gd name="T76" fmla="*/ 500 w 377"/>
                <a:gd name="T77" fmla="*/ 573 h 393"/>
                <a:gd name="T78" fmla="*/ 500 w 377"/>
                <a:gd name="T79" fmla="*/ 530 h 393"/>
                <a:gd name="T80" fmla="*/ 643 w 377"/>
                <a:gd name="T81" fmla="*/ 476 h 393"/>
                <a:gd name="T82" fmla="*/ 761 w 377"/>
                <a:gd name="T83" fmla="*/ 450 h 393"/>
                <a:gd name="T84" fmla="*/ 782 w 377"/>
                <a:gd name="T85" fmla="*/ 380 h 393"/>
                <a:gd name="T86" fmla="*/ 860 w 377"/>
                <a:gd name="T87" fmla="*/ 340 h 393"/>
                <a:gd name="T88" fmla="*/ 922 w 377"/>
                <a:gd name="T89" fmla="*/ 327 h 393"/>
                <a:gd name="T90" fmla="*/ 941 w 377"/>
                <a:gd name="T91" fmla="*/ 299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77"/>
                <a:gd name="T139" fmla="*/ 0 h 393"/>
                <a:gd name="T140" fmla="*/ 377 w 377"/>
                <a:gd name="T141" fmla="*/ 393 h 39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bevel/>
            </a:ln>
          </p:spPr>
          <p:txBody>
            <a:bodyPr/>
            <a:lstStyle/>
            <a:p>
              <a:endParaRPr lang="zh-CN" altLang="zh-CN" sz="900" b="1" dirty="0">
                <a:solidFill>
                  <a:srgbClr val="000000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方正兰亭黑_GBK" pitchFamily="2" charset="-122"/>
              </a:endParaRPr>
            </a:p>
          </p:txBody>
        </p:sp>
        <p:sp>
          <p:nvSpPr>
            <p:cNvPr id="16" name="淘宝网Chenying0907出品 7"/>
            <p:cNvSpPr>
              <a:spLocks noChangeArrowheads="1"/>
            </p:cNvSpPr>
            <p:nvPr/>
          </p:nvSpPr>
          <p:spPr bwMode="auto">
            <a:xfrm>
              <a:off x="3664111" y="1454080"/>
              <a:ext cx="592703" cy="916502"/>
            </a:xfrm>
            <a:custGeom>
              <a:avLst/>
              <a:gdLst>
                <a:gd name="T0" fmla="*/ 790 w 353"/>
                <a:gd name="T1" fmla="*/ 266 h 537"/>
                <a:gd name="T2" fmla="*/ 731 w 353"/>
                <a:gd name="T3" fmla="*/ 160 h 537"/>
                <a:gd name="T4" fmla="*/ 614 w 353"/>
                <a:gd name="T5" fmla="*/ 148 h 537"/>
                <a:gd name="T6" fmla="*/ 552 w 353"/>
                <a:gd name="T7" fmla="*/ 0 h 537"/>
                <a:gd name="T8" fmla="*/ 435 w 353"/>
                <a:gd name="T9" fmla="*/ 109 h 537"/>
                <a:gd name="T10" fmla="*/ 336 w 353"/>
                <a:gd name="T11" fmla="*/ 135 h 537"/>
                <a:gd name="T12" fmla="*/ 198 w 353"/>
                <a:gd name="T13" fmla="*/ 173 h 537"/>
                <a:gd name="T14" fmla="*/ 79 w 353"/>
                <a:gd name="T15" fmla="*/ 122 h 537"/>
                <a:gd name="T16" fmla="*/ 20 w 353"/>
                <a:gd name="T17" fmla="*/ 201 h 537"/>
                <a:gd name="T18" fmla="*/ 138 w 353"/>
                <a:gd name="T19" fmla="*/ 335 h 537"/>
                <a:gd name="T20" fmla="*/ 60 w 353"/>
                <a:gd name="T21" fmla="*/ 388 h 537"/>
                <a:gd name="T22" fmla="*/ 158 w 353"/>
                <a:gd name="T23" fmla="*/ 454 h 537"/>
                <a:gd name="T24" fmla="*/ 79 w 353"/>
                <a:gd name="T25" fmla="*/ 480 h 537"/>
                <a:gd name="T26" fmla="*/ 41 w 353"/>
                <a:gd name="T27" fmla="*/ 546 h 537"/>
                <a:gd name="T28" fmla="*/ 79 w 353"/>
                <a:gd name="T29" fmla="*/ 668 h 537"/>
                <a:gd name="T30" fmla="*/ 60 w 353"/>
                <a:gd name="T31" fmla="*/ 854 h 537"/>
                <a:gd name="T32" fmla="*/ 217 w 353"/>
                <a:gd name="T33" fmla="*/ 882 h 537"/>
                <a:gd name="T34" fmla="*/ 277 w 353"/>
                <a:gd name="T35" fmla="*/ 854 h 537"/>
                <a:gd name="T36" fmla="*/ 375 w 353"/>
                <a:gd name="T37" fmla="*/ 708 h 537"/>
                <a:gd name="T38" fmla="*/ 573 w 353"/>
                <a:gd name="T39" fmla="*/ 628 h 537"/>
                <a:gd name="T40" fmla="*/ 593 w 353"/>
                <a:gd name="T41" fmla="*/ 575 h 537"/>
                <a:gd name="T42" fmla="*/ 476 w 353"/>
                <a:gd name="T43" fmla="*/ 534 h 537"/>
                <a:gd name="T44" fmla="*/ 454 w 353"/>
                <a:gd name="T45" fmla="*/ 480 h 537"/>
                <a:gd name="T46" fmla="*/ 397 w 353"/>
                <a:gd name="T47" fmla="*/ 442 h 537"/>
                <a:gd name="T48" fmla="*/ 259 w 353"/>
                <a:gd name="T49" fmla="*/ 429 h 537"/>
                <a:gd name="T50" fmla="*/ 336 w 353"/>
                <a:gd name="T51" fmla="*/ 280 h 537"/>
                <a:gd name="T52" fmla="*/ 397 w 353"/>
                <a:gd name="T53" fmla="*/ 227 h 537"/>
                <a:gd name="T54" fmla="*/ 476 w 353"/>
                <a:gd name="T55" fmla="*/ 253 h 537"/>
                <a:gd name="T56" fmla="*/ 513 w 353"/>
                <a:gd name="T57" fmla="*/ 307 h 537"/>
                <a:gd name="T58" fmla="*/ 552 w 353"/>
                <a:gd name="T59" fmla="*/ 335 h 537"/>
                <a:gd name="T60" fmla="*/ 633 w 353"/>
                <a:gd name="T61" fmla="*/ 429 h 537"/>
                <a:gd name="T62" fmla="*/ 673 w 353"/>
                <a:gd name="T63" fmla="*/ 480 h 537"/>
                <a:gd name="T64" fmla="*/ 810 w 353"/>
                <a:gd name="T65" fmla="*/ 361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53"/>
                <a:gd name="T100" fmla="*/ 0 h 537"/>
                <a:gd name="T101" fmla="*/ 353 w 353"/>
                <a:gd name="T102" fmla="*/ 537 h 5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bevel/>
            </a:ln>
          </p:spPr>
          <p:txBody>
            <a:bodyPr/>
            <a:lstStyle/>
            <a:p>
              <a:endParaRPr lang="zh-CN" altLang="zh-CN" sz="900" b="1" dirty="0">
                <a:solidFill>
                  <a:srgbClr val="000000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方正兰亭黑_GBK" pitchFamily="2" charset="-122"/>
              </a:endParaRPr>
            </a:p>
          </p:txBody>
        </p:sp>
        <p:sp>
          <p:nvSpPr>
            <p:cNvPr id="17" name="淘宝网Chenying0907出品 8"/>
            <p:cNvSpPr>
              <a:spLocks noChangeArrowheads="1"/>
            </p:cNvSpPr>
            <p:nvPr/>
          </p:nvSpPr>
          <p:spPr bwMode="auto">
            <a:xfrm>
              <a:off x="3836457" y="1686671"/>
              <a:ext cx="190562" cy="218728"/>
            </a:xfrm>
            <a:custGeom>
              <a:avLst/>
              <a:gdLst>
                <a:gd name="T0" fmla="*/ 283 w 113"/>
                <a:gd name="T1" fmla="*/ 103 h 129"/>
                <a:gd name="T2" fmla="*/ 243 w 113"/>
                <a:gd name="T3" fmla="*/ 64 h 129"/>
                <a:gd name="T4" fmla="*/ 283 w 113"/>
                <a:gd name="T5" fmla="*/ 26 h 129"/>
                <a:gd name="T6" fmla="*/ 202 w 113"/>
                <a:gd name="T7" fmla="*/ 26 h 129"/>
                <a:gd name="T8" fmla="*/ 183 w 113"/>
                <a:gd name="T9" fmla="*/ 0 h 129"/>
                <a:gd name="T10" fmla="*/ 141 w 113"/>
                <a:gd name="T11" fmla="*/ 0 h 129"/>
                <a:gd name="T12" fmla="*/ 122 w 113"/>
                <a:gd name="T13" fmla="*/ 52 h 129"/>
                <a:gd name="T14" fmla="*/ 83 w 113"/>
                <a:gd name="T15" fmla="*/ 52 h 129"/>
                <a:gd name="T16" fmla="*/ 0 w 113"/>
                <a:gd name="T17" fmla="*/ 143 h 129"/>
                <a:gd name="T18" fmla="*/ 0 w 113"/>
                <a:gd name="T19" fmla="*/ 194 h 129"/>
                <a:gd name="T20" fmla="*/ 83 w 113"/>
                <a:gd name="T21" fmla="*/ 194 h 129"/>
                <a:gd name="T22" fmla="*/ 122 w 113"/>
                <a:gd name="T23" fmla="*/ 207 h 129"/>
                <a:gd name="T24" fmla="*/ 202 w 113"/>
                <a:gd name="T25" fmla="*/ 181 h 129"/>
                <a:gd name="T26" fmla="*/ 202 w 113"/>
                <a:gd name="T27" fmla="*/ 156 h 129"/>
                <a:gd name="T28" fmla="*/ 183 w 113"/>
                <a:gd name="T29" fmla="*/ 130 h 129"/>
                <a:gd name="T30" fmla="*/ 243 w 113"/>
                <a:gd name="T31" fmla="*/ 130 h 129"/>
                <a:gd name="T32" fmla="*/ 283 w 113"/>
                <a:gd name="T33" fmla="*/ 103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3"/>
                <a:gd name="T52" fmla="*/ 0 h 129"/>
                <a:gd name="T53" fmla="*/ 113 w 113"/>
                <a:gd name="T54" fmla="*/ 129 h 1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bevel/>
            </a:ln>
          </p:spPr>
          <p:txBody>
            <a:bodyPr/>
            <a:lstStyle/>
            <a:p>
              <a:endParaRPr lang="zh-CN" altLang="zh-CN" sz="900" b="1" dirty="0">
                <a:solidFill>
                  <a:srgbClr val="000000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方正兰亭黑_GBK" pitchFamily="2" charset="-122"/>
              </a:endParaRPr>
            </a:p>
          </p:txBody>
        </p:sp>
        <p:sp>
          <p:nvSpPr>
            <p:cNvPr id="18" name="淘宝网Chenying0907出品 9"/>
            <p:cNvSpPr>
              <a:spLocks noChangeArrowheads="1"/>
            </p:cNvSpPr>
            <p:nvPr/>
          </p:nvSpPr>
          <p:spPr bwMode="auto">
            <a:xfrm>
              <a:off x="3958361" y="1794495"/>
              <a:ext cx="149927" cy="206405"/>
            </a:xfrm>
            <a:custGeom>
              <a:avLst/>
              <a:gdLst>
                <a:gd name="T0" fmla="*/ 221 w 89"/>
                <a:gd name="T1" fmla="*/ 135 h 121"/>
                <a:gd name="T2" fmla="*/ 200 w 89"/>
                <a:gd name="T3" fmla="*/ 93 h 121"/>
                <a:gd name="T4" fmla="*/ 141 w 89"/>
                <a:gd name="T5" fmla="*/ 66 h 121"/>
                <a:gd name="T6" fmla="*/ 121 w 89"/>
                <a:gd name="T7" fmla="*/ 13 h 121"/>
                <a:gd name="T8" fmla="*/ 79 w 89"/>
                <a:gd name="T9" fmla="*/ 0 h 121"/>
                <a:gd name="T10" fmla="*/ 60 w 89"/>
                <a:gd name="T11" fmla="*/ 13 h 121"/>
                <a:gd name="T12" fmla="*/ 79 w 89"/>
                <a:gd name="T13" fmla="*/ 80 h 121"/>
                <a:gd name="T14" fmla="*/ 20 w 89"/>
                <a:gd name="T15" fmla="*/ 80 h 121"/>
                <a:gd name="T16" fmla="*/ 0 w 89"/>
                <a:gd name="T17" fmla="*/ 186 h 121"/>
                <a:gd name="T18" fmla="*/ 41 w 89"/>
                <a:gd name="T19" fmla="*/ 200 h 121"/>
                <a:gd name="T20" fmla="*/ 141 w 89"/>
                <a:gd name="T21" fmla="*/ 186 h 121"/>
                <a:gd name="T22" fmla="*/ 141 w 89"/>
                <a:gd name="T23" fmla="*/ 135 h 121"/>
                <a:gd name="T24" fmla="*/ 221 w 89"/>
                <a:gd name="T25" fmla="*/ 135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9"/>
                <a:gd name="T40" fmla="*/ 0 h 121"/>
                <a:gd name="T41" fmla="*/ 89 w 89"/>
                <a:gd name="T42" fmla="*/ 121 h 12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bevel/>
            </a:ln>
          </p:spPr>
          <p:txBody>
            <a:bodyPr/>
            <a:lstStyle/>
            <a:p>
              <a:endParaRPr lang="zh-CN" altLang="zh-CN" sz="900" b="1" dirty="0">
                <a:solidFill>
                  <a:srgbClr val="000000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方正兰亭黑_GBK" pitchFamily="2" charset="-122"/>
              </a:endParaRPr>
            </a:p>
          </p:txBody>
        </p:sp>
        <p:sp>
          <p:nvSpPr>
            <p:cNvPr id="19" name="淘宝网Chenying0907出品 10"/>
            <p:cNvSpPr>
              <a:spLocks noChangeArrowheads="1"/>
            </p:cNvSpPr>
            <p:nvPr/>
          </p:nvSpPr>
          <p:spPr bwMode="auto">
            <a:xfrm>
              <a:off x="3958361" y="1808358"/>
              <a:ext cx="57449" cy="69315"/>
            </a:xfrm>
            <a:custGeom>
              <a:avLst/>
              <a:gdLst>
                <a:gd name="T0" fmla="*/ 96 w 33"/>
                <a:gd name="T1" fmla="*/ 64 h 41"/>
                <a:gd name="T2" fmla="*/ 24 w 33"/>
                <a:gd name="T3" fmla="*/ 64 h 41"/>
                <a:gd name="T4" fmla="*/ 24 w 33"/>
                <a:gd name="T5" fmla="*/ 38 h 41"/>
                <a:gd name="T6" fmla="*/ 0 w 33"/>
                <a:gd name="T7" fmla="*/ 0 h 41"/>
                <a:gd name="T8" fmla="*/ 71 w 33"/>
                <a:gd name="T9" fmla="*/ 13 h 41"/>
                <a:gd name="T10" fmla="*/ 96 w 33"/>
                <a:gd name="T11" fmla="*/ 64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41"/>
                <a:gd name="T20" fmla="*/ 33 w 33"/>
                <a:gd name="T21" fmla="*/ 41 h 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bevel/>
            </a:ln>
          </p:spPr>
          <p:txBody>
            <a:bodyPr/>
            <a:lstStyle/>
            <a:p>
              <a:endParaRPr lang="zh-CN" altLang="zh-CN" sz="900" b="1" dirty="0">
                <a:solidFill>
                  <a:srgbClr val="000000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方正兰亭黑_GBK" pitchFamily="2" charset="-122"/>
              </a:endParaRPr>
            </a:p>
          </p:txBody>
        </p:sp>
        <p:sp>
          <p:nvSpPr>
            <p:cNvPr id="20" name="淘宝网Chenying0907出品 11"/>
            <p:cNvSpPr>
              <a:spLocks noChangeArrowheads="1"/>
            </p:cNvSpPr>
            <p:nvPr/>
          </p:nvSpPr>
          <p:spPr bwMode="auto">
            <a:xfrm>
              <a:off x="3823847" y="2054812"/>
              <a:ext cx="730020" cy="494449"/>
            </a:xfrm>
            <a:custGeom>
              <a:avLst/>
              <a:gdLst>
                <a:gd name="T0" fmla="*/ 384 w 433"/>
                <a:gd name="T1" fmla="*/ 13 h 289"/>
                <a:gd name="T2" fmla="*/ 343 w 433"/>
                <a:gd name="T3" fmla="*/ 41 h 289"/>
                <a:gd name="T4" fmla="*/ 243 w 433"/>
                <a:gd name="T5" fmla="*/ 54 h 289"/>
                <a:gd name="T6" fmla="*/ 141 w 433"/>
                <a:gd name="T7" fmla="*/ 122 h 289"/>
                <a:gd name="T8" fmla="*/ 41 w 433"/>
                <a:gd name="T9" fmla="*/ 215 h 289"/>
                <a:gd name="T10" fmla="*/ 41 w 433"/>
                <a:gd name="T11" fmla="*/ 271 h 289"/>
                <a:gd name="T12" fmla="*/ 83 w 433"/>
                <a:gd name="T13" fmla="*/ 311 h 289"/>
                <a:gd name="T14" fmla="*/ 122 w 433"/>
                <a:gd name="T15" fmla="*/ 298 h 289"/>
                <a:gd name="T16" fmla="*/ 162 w 433"/>
                <a:gd name="T17" fmla="*/ 298 h 289"/>
                <a:gd name="T18" fmla="*/ 20 w 433"/>
                <a:gd name="T19" fmla="*/ 380 h 289"/>
                <a:gd name="T20" fmla="*/ 0 w 433"/>
                <a:gd name="T21" fmla="*/ 419 h 289"/>
                <a:gd name="T22" fmla="*/ 41 w 433"/>
                <a:gd name="T23" fmla="*/ 432 h 289"/>
                <a:gd name="T24" fmla="*/ 122 w 433"/>
                <a:gd name="T25" fmla="*/ 486 h 289"/>
                <a:gd name="T26" fmla="*/ 202 w 433"/>
                <a:gd name="T27" fmla="*/ 486 h 289"/>
                <a:gd name="T28" fmla="*/ 243 w 433"/>
                <a:gd name="T29" fmla="*/ 459 h 289"/>
                <a:gd name="T30" fmla="*/ 243 w 433"/>
                <a:gd name="T31" fmla="*/ 432 h 289"/>
                <a:gd name="T32" fmla="*/ 283 w 433"/>
                <a:gd name="T33" fmla="*/ 445 h 289"/>
                <a:gd name="T34" fmla="*/ 301 w 433"/>
                <a:gd name="T35" fmla="*/ 459 h 289"/>
                <a:gd name="T36" fmla="*/ 384 w 433"/>
                <a:gd name="T37" fmla="*/ 486 h 289"/>
                <a:gd name="T38" fmla="*/ 422 w 433"/>
                <a:gd name="T39" fmla="*/ 459 h 289"/>
                <a:gd name="T40" fmla="*/ 484 w 433"/>
                <a:gd name="T41" fmla="*/ 459 h 289"/>
                <a:gd name="T42" fmla="*/ 484 w 433"/>
                <a:gd name="T43" fmla="*/ 486 h 289"/>
                <a:gd name="T44" fmla="*/ 525 w 433"/>
                <a:gd name="T45" fmla="*/ 472 h 289"/>
                <a:gd name="T46" fmla="*/ 606 w 433"/>
                <a:gd name="T47" fmla="*/ 393 h 289"/>
                <a:gd name="T48" fmla="*/ 646 w 433"/>
                <a:gd name="T49" fmla="*/ 393 h 289"/>
                <a:gd name="T50" fmla="*/ 746 w 433"/>
                <a:gd name="T51" fmla="*/ 285 h 289"/>
                <a:gd name="T52" fmla="*/ 746 w 433"/>
                <a:gd name="T53" fmla="*/ 244 h 289"/>
                <a:gd name="T54" fmla="*/ 766 w 433"/>
                <a:gd name="T55" fmla="*/ 231 h 289"/>
                <a:gd name="T56" fmla="*/ 786 w 433"/>
                <a:gd name="T57" fmla="*/ 258 h 289"/>
                <a:gd name="T58" fmla="*/ 868 w 433"/>
                <a:gd name="T59" fmla="*/ 163 h 289"/>
                <a:gd name="T60" fmla="*/ 948 w 433"/>
                <a:gd name="T61" fmla="*/ 136 h 289"/>
                <a:gd name="T62" fmla="*/ 948 w 433"/>
                <a:gd name="T63" fmla="*/ 149 h 289"/>
                <a:gd name="T64" fmla="*/ 1010 w 433"/>
                <a:gd name="T65" fmla="*/ 109 h 289"/>
                <a:gd name="T66" fmla="*/ 1052 w 433"/>
                <a:gd name="T67" fmla="*/ 122 h 289"/>
                <a:gd name="T68" fmla="*/ 1090 w 433"/>
                <a:gd name="T69" fmla="*/ 41 h 289"/>
                <a:gd name="T70" fmla="*/ 1070 w 433"/>
                <a:gd name="T71" fmla="*/ 27 h 289"/>
                <a:gd name="T72" fmla="*/ 1010 w 433"/>
                <a:gd name="T73" fmla="*/ 27 h 289"/>
                <a:gd name="T74" fmla="*/ 969 w 433"/>
                <a:gd name="T75" fmla="*/ 41 h 289"/>
                <a:gd name="T76" fmla="*/ 868 w 433"/>
                <a:gd name="T77" fmla="*/ 41 h 289"/>
                <a:gd name="T78" fmla="*/ 828 w 433"/>
                <a:gd name="T79" fmla="*/ 0 h 289"/>
                <a:gd name="T80" fmla="*/ 685 w 433"/>
                <a:gd name="T81" fmla="*/ 67 h 289"/>
                <a:gd name="T82" fmla="*/ 668 w 433"/>
                <a:gd name="T83" fmla="*/ 109 h 289"/>
                <a:gd name="T84" fmla="*/ 626 w 433"/>
                <a:gd name="T85" fmla="*/ 109 h 289"/>
                <a:gd name="T86" fmla="*/ 505 w 433"/>
                <a:gd name="T87" fmla="*/ 109 h 289"/>
                <a:gd name="T88" fmla="*/ 505 w 433"/>
                <a:gd name="T89" fmla="*/ 81 h 289"/>
                <a:gd name="T90" fmla="*/ 546 w 433"/>
                <a:gd name="T91" fmla="*/ 54 h 289"/>
                <a:gd name="T92" fmla="*/ 505 w 433"/>
                <a:gd name="T93" fmla="*/ 0 h 289"/>
                <a:gd name="T94" fmla="*/ 444 w 433"/>
                <a:gd name="T95" fmla="*/ 0 h 289"/>
                <a:gd name="T96" fmla="*/ 422 w 433"/>
                <a:gd name="T97" fmla="*/ 0 h 289"/>
                <a:gd name="T98" fmla="*/ 404 w 433"/>
                <a:gd name="T99" fmla="*/ 27 h 289"/>
                <a:gd name="T100" fmla="*/ 384 w 433"/>
                <a:gd name="T101" fmla="*/ 13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33"/>
                <a:gd name="T154" fmla="*/ 0 h 289"/>
                <a:gd name="T155" fmla="*/ 433 w 433"/>
                <a:gd name="T156" fmla="*/ 289 h 28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bevel/>
            </a:ln>
          </p:spPr>
          <p:txBody>
            <a:bodyPr/>
            <a:lstStyle/>
            <a:p>
              <a:endParaRPr lang="zh-CN" altLang="zh-CN" sz="900" b="1" dirty="0">
                <a:solidFill>
                  <a:srgbClr val="000000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方正兰亭黑_GBK" pitchFamily="2" charset="-122"/>
              </a:endParaRPr>
            </a:p>
          </p:txBody>
        </p:sp>
        <p:sp>
          <p:nvSpPr>
            <p:cNvPr id="21" name="淘宝网Chenying0907出品 12"/>
            <p:cNvSpPr>
              <a:spLocks noChangeArrowheads="1"/>
            </p:cNvSpPr>
            <p:nvPr/>
          </p:nvSpPr>
          <p:spPr bwMode="auto">
            <a:xfrm>
              <a:off x="3973774" y="2450679"/>
              <a:ext cx="605314" cy="546820"/>
            </a:xfrm>
            <a:custGeom>
              <a:avLst/>
              <a:gdLst>
                <a:gd name="T0" fmla="*/ 413 w 361"/>
                <a:gd name="T1" fmla="*/ 0 h 321"/>
                <a:gd name="T2" fmla="*/ 373 w 361"/>
                <a:gd name="T3" fmla="*/ 0 h 321"/>
                <a:gd name="T4" fmla="*/ 296 w 361"/>
                <a:gd name="T5" fmla="*/ 80 h 321"/>
                <a:gd name="T6" fmla="*/ 236 w 361"/>
                <a:gd name="T7" fmla="*/ 93 h 321"/>
                <a:gd name="T8" fmla="*/ 236 w 361"/>
                <a:gd name="T9" fmla="*/ 66 h 321"/>
                <a:gd name="T10" fmla="*/ 197 w 361"/>
                <a:gd name="T11" fmla="*/ 66 h 321"/>
                <a:gd name="T12" fmla="*/ 158 w 361"/>
                <a:gd name="T13" fmla="*/ 93 h 321"/>
                <a:gd name="T14" fmla="*/ 78 w 361"/>
                <a:gd name="T15" fmla="*/ 66 h 321"/>
                <a:gd name="T16" fmla="*/ 60 w 361"/>
                <a:gd name="T17" fmla="*/ 53 h 321"/>
                <a:gd name="T18" fmla="*/ 20 w 361"/>
                <a:gd name="T19" fmla="*/ 40 h 321"/>
                <a:gd name="T20" fmla="*/ 20 w 361"/>
                <a:gd name="T21" fmla="*/ 66 h 321"/>
                <a:gd name="T22" fmla="*/ 0 w 361"/>
                <a:gd name="T23" fmla="*/ 80 h 321"/>
                <a:gd name="T24" fmla="*/ 78 w 361"/>
                <a:gd name="T25" fmla="*/ 93 h 321"/>
                <a:gd name="T26" fmla="*/ 97 w 361"/>
                <a:gd name="T27" fmla="*/ 130 h 321"/>
                <a:gd name="T28" fmla="*/ 138 w 361"/>
                <a:gd name="T29" fmla="*/ 130 h 321"/>
                <a:gd name="T30" fmla="*/ 197 w 361"/>
                <a:gd name="T31" fmla="*/ 186 h 321"/>
                <a:gd name="T32" fmla="*/ 254 w 361"/>
                <a:gd name="T33" fmla="*/ 171 h 321"/>
                <a:gd name="T34" fmla="*/ 254 w 361"/>
                <a:gd name="T35" fmla="*/ 239 h 321"/>
                <a:gd name="T36" fmla="*/ 334 w 361"/>
                <a:gd name="T37" fmla="*/ 304 h 321"/>
                <a:gd name="T38" fmla="*/ 373 w 361"/>
                <a:gd name="T39" fmla="*/ 304 h 321"/>
                <a:gd name="T40" fmla="*/ 393 w 361"/>
                <a:gd name="T41" fmla="*/ 279 h 321"/>
                <a:gd name="T42" fmla="*/ 451 w 361"/>
                <a:gd name="T43" fmla="*/ 316 h 321"/>
                <a:gd name="T44" fmla="*/ 413 w 361"/>
                <a:gd name="T45" fmla="*/ 344 h 321"/>
                <a:gd name="T46" fmla="*/ 393 w 361"/>
                <a:gd name="T47" fmla="*/ 331 h 321"/>
                <a:gd name="T48" fmla="*/ 354 w 361"/>
                <a:gd name="T49" fmla="*/ 316 h 321"/>
                <a:gd name="T50" fmla="*/ 354 w 361"/>
                <a:gd name="T51" fmla="*/ 370 h 321"/>
                <a:gd name="T52" fmla="*/ 334 w 361"/>
                <a:gd name="T53" fmla="*/ 396 h 321"/>
                <a:gd name="T54" fmla="*/ 393 w 361"/>
                <a:gd name="T55" fmla="*/ 450 h 321"/>
                <a:gd name="T56" fmla="*/ 393 w 361"/>
                <a:gd name="T57" fmla="*/ 489 h 321"/>
                <a:gd name="T58" fmla="*/ 489 w 361"/>
                <a:gd name="T59" fmla="*/ 489 h 321"/>
                <a:gd name="T60" fmla="*/ 530 w 361"/>
                <a:gd name="T61" fmla="*/ 516 h 321"/>
                <a:gd name="T62" fmla="*/ 588 w 361"/>
                <a:gd name="T63" fmla="*/ 503 h 321"/>
                <a:gd name="T64" fmla="*/ 668 w 361"/>
                <a:gd name="T65" fmla="*/ 529 h 321"/>
                <a:gd name="T66" fmla="*/ 726 w 361"/>
                <a:gd name="T67" fmla="*/ 489 h 321"/>
                <a:gd name="T68" fmla="*/ 785 w 361"/>
                <a:gd name="T69" fmla="*/ 424 h 321"/>
                <a:gd name="T70" fmla="*/ 707 w 361"/>
                <a:gd name="T71" fmla="*/ 396 h 321"/>
                <a:gd name="T72" fmla="*/ 785 w 361"/>
                <a:gd name="T73" fmla="*/ 384 h 321"/>
                <a:gd name="T74" fmla="*/ 805 w 361"/>
                <a:gd name="T75" fmla="*/ 396 h 321"/>
                <a:gd name="T76" fmla="*/ 883 w 361"/>
                <a:gd name="T77" fmla="*/ 384 h 321"/>
                <a:gd name="T78" fmla="*/ 883 w 361"/>
                <a:gd name="T79" fmla="*/ 370 h 321"/>
                <a:gd name="T80" fmla="*/ 785 w 361"/>
                <a:gd name="T81" fmla="*/ 331 h 321"/>
                <a:gd name="T82" fmla="*/ 785 w 361"/>
                <a:gd name="T83" fmla="*/ 304 h 321"/>
                <a:gd name="T84" fmla="*/ 748 w 361"/>
                <a:gd name="T85" fmla="*/ 292 h 321"/>
                <a:gd name="T86" fmla="*/ 707 w 361"/>
                <a:gd name="T87" fmla="*/ 279 h 321"/>
                <a:gd name="T88" fmla="*/ 668 w 361"/>
                <a:gd name="T89" fmla="*/ 212 h 321"/>
                <a:gd name="T90" fmla="*/ 570 w 361"/>
                <a:gd name="T91" fmla="*/ 106 h 321"/>
                <a:gd name="T92" fmla="*/ 570 w 361"/>
                <a:gd name="T93" fmla="*/ 66 h 321"/>
                <a:gd name="T94" fmla="*/ 471 w 361"/>
                <a:gd name="T95" fmla="*/ 53 h 321"/>
                <a:gd name="T96" fmla="*/ 432 w 361"/>
                <a:gd name="T97" fmla="*/ 40 h 321"/>
                <a:gd name="T98" fmla="*/ 413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61"/>
                <a:gd name="T151" fmla="*/ 0 h 321"/>
                <a:gd name="T152" fmla="*/ 361 w 361"/>
                <a:gd name="T153" fmla="*/ 321 h 32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bevel/>
            </a:ln>
          </p:spPr>
          <p:txBody>
            <a:bodyPr/>
            <a:lstStyle/>
            <a:p>
              <a:endParaRPr lang="zh-CN" altLang="zh-CN" sz="900" b="1" dirty="0">
                <a:solidFill>
                  <a:srgbClr val="000000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方正兰亭黑_GBK" pitchFamily="2" charset="-122"/>
              </a:endParaRPr>
            </a:p>
          </p:txBody>
        </p:sp>
        <p:sp>
          <p:nvSpPr>
            <p:cNvPr id="22" name="淘宝网Chenying0907出品 13"/>
            <p:cNvSpPr>
              <a:spLocks noChangeArrowheads="1"/>
            </p:cNvSpPr>
            <p:nvPr/>
          </p:nvSpPr>
          <p:spPr bwMode="auto">
            <a:xfrm>
              <a:off x="4471196" y="2888136"/>
              <a:ext cx="107892" cy="93961"/>
            </a:xfrm>
            <a:custGeom>
              <a:avLst/>
              <a:gdLst>
                <a:gd name="T0" fmla="*/ 54 w 65"/>
                <a:gd name="T1" fmla="*/ 0 h 57"/>
                <a:gd name="T2" fmla="*/ 0 w 65"/>
                <a:gd name="T3" fmla="*/ 56 h 57"/>
                <a:gd name="T4" fmla="*/ 54 w 65"/>
                <a:gd name="T5" fmla="*/ 78 h 57"/>
                <a:gd name="T6" fmla="*/ 150 w 65"/>
                <a:gd name="T7" fmla="*/ 56 h 57"/>
                <a:gd name="T8" fmla="*/ 150 w 65"/>
                <a:gd name="T9" fmla="*/ 34 h 57"/>
                <a:gd name="T10" fmla="*/ 54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57"/>
                <a:gd name="T20" fmla="*/ 65 w 65"/>
                <a:gd name="T21" fmla="*/ 57 h 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bevel/>
            </a:ln>
          </p:spPr>
          <p:txBody>
            <a:bodyPr/>
            <a:lstStyle/>
            <a:p>
              <a:endParaRPr lang="zh-CN" altLang="zh-CN" sz="900" b="1" dirty="0">
                <a:solidFill>
                  <a:srgbClr val="000000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方正兰亭黑_GBK" pitchFamily="2" charset="-122"/>
              </a:endParaRPr>
            </a:p>
          </p:txBody>
        </p:sp>
        <p:sp>
          <p:nvSpPr>
            <p:cNvPr id="23" name="淘宝网Chenying0907出品 14"/>
            <p:cNvSpPr>
              <a:spLocks noChangeArrowheads="1"/>
            </p:cNvSpPr>
            <p:nvPr/>
          </p:nvSpPr>
          <p:spPr bwMode="auto">
            <a:xfrm>
              <a:off x="4202168" y="2954370"/>
              <a:ext cx="403543" cy="506772"/>
            </a:xfrm>
            <a:custGeom>
              <a:avLst/>
              <a:gdLst>
                <a:gd name="T0" fmla="*/ 448 w 241"/>
                <a:gd name="T1" fmla="*/ 27 h 297"/>
                <a:gd name="T2" fmla="*/ 388 w 241"/>
                <a:gd name="T3" fmla="*/ 0 h 297"/>
                <a:gd name="T4" fmla="*/ 332 w 241"/>
                <a:gd name="T5" fmla="*/ 41 h 297"/>
                <a:gd name="T6" fmla="*/ 253 w 241"/>
                <a:gd name="T7" fmla="*/ 13 h 297"/>
                <a:gd name="T8" fmla="*/ 196 w 241"/>
                <a:gd name="T9" fmla="*/ 27 h 297"/>
                <a:gd name="T10" fmla="*/ 176 w 241"/>
                <a:gd name="T11" fmla="*/ 53 h 297"/>
                <a:gd name="T12" fmla="*/ 155 w 241"/>
                <a:gd name="T13" fmla="*/ 80 h 297"/>
                <a:gd name="T14" fmla="*/ 176 w 241"/>
                <a:gd name="T15" fmla="*/ 122 h 297"/>
                <a:gd name="T16" fmla="*/ 137 w 241"/>
                <a:gd name="T17" fmla="*/ 122 h 297"/>
                <a:gd name="T18" fmla="*/ 116 w 241"/>
                <a:gd name="T19" fmla="*/ 107 h 297"/>
                <a:gd name="T20" fmla="*/ 97 w 241"/>
                <a:gd name="T21" fmla="*/ 107 h 297"/>
                <a:gd name="T22" fmla="*/ 97 w 241"/>
                <a:gd name="T23" fmla="*/ 135 h 297"/>
                <a:gd name="T24" fmla="*/ 97 w 241"/>
                <a:gd name="T25" fmla="*/ 160 h 297"/>
                <a:gd name="T26" fmla="*/ 97 w 241"/>
                <a:gd name="T27" fmla="*/ 160 h 297"/>
                <a:gd name="T28" fmla="*/ 97 w 241"/>
                <a:gd name="T29" fmla="*/ 186 h 297"/>
                <a:gd name="T30" fmla="*/ 20 w 241"/>
                <a:gd name="T31" fmla="*/ 227 h 297"/>
                <a:gd name="T32" fmla="*/ 0 w 241"/>
                <a:gd name="T33" fmla="*/ 240 h 297"/>
                <a:gd name="T34" fmla="*/ 0 w 241"/>
                <a:gd name="T35" fmla="*/ 294 h 297"/>
                <a:gd name="T36" fmla="*/ 60 w 241"/>
                <a:gd name="T37" fmla="*/ 320 h 297"/>
                <a:gd name="T38" fmla="*/ 60 w 241"/>
                <a:gd name="T39" fmla="*/ 388 h 297"/>
                <a:gd name="T40" fmla="*/ 116 w 241"/>
                <a:gd name="T41" fmla="*/ 388 h 297"/>
                <a:gd name="T42" fmla="*/ 116 w 241"/>
                <a:gd name="T43" fmla="*/ 414 h 297"/>
                <a:gd name="T44" fmla="*/ 137 w 241"/>
                <a:gd name="T45" fmla="*/ 440 h 297"/>
                <a:gd name="T46" fmla="*/ 155 w 241"/>
                <a:gd name="T47" fmla="*/ 480 h 297"/>
                <a:gd name="T48" fmla="*/ 213 w 241"/>
                <a:gd name="T49" fmla="*/ 480 h 297"/>
                <a:gd name="T50" fmla="*/ 253 w 241"/>
                <a:gd name="T51" fmla="*/ 440 h 297"/>
                <a:gd name="T52" fmla="*/ 272 w 241"/>
                <a:gd name="T53" fmla="*/ 440 h 297"/>
                <a:gd name="T54" fmla="*/ 272 w 241"/>
                <a:gd name="T55" fmla="*/ 466 h 297"/>
                <a:gd name="T56" fmla="*/ 292 w 241"/>
                <a:gd name="T57" fmla="*/ 480 h 297"/>
                <a:gd name="T58" fmla="*/ 332 w 241"/>
                <a:gd name="T59" fmla="*/ 480 h 297"/>
                <a:gd name="T60" fmla="*/ 332 w 241"/>
                <a:gd name="T61" fmla="*/ 466 h 297"/>
                <a:gd name="T62" fmla="*/ 370 w 241"/>
                <a:gd name="T63" fmla="*/ 466 h 297"/>
                <a:gd name="T64" fmla="*/ 370 w 241"/>
                <a:gd name="T65" fmla="*/ 480 h 297"/>
                <a:gd name="T66" fmla="*/ 388 w 241"/>
                <a:gd name="T67" fmla="*/ 493 h 297"/>
                <a:gd name="T68" fmla="*/ 429 w 241"/>
                <a:gd name="T69" fmla="*/ 480 h 297"/>
                <a:gd name="T70" fmla="*/ 448 w 241"/>
                <a:gd name="T71" fmla="*/ 429 h 297"/>
                <a:gd name="T72" fmla="*/ 448 w 241"/>
                <a:gd name="T73" fmla="*/ 374 h 297"/>
                <a:gd name="T74" fmla="*/ 489 w 241"/>
                <a:gd name="T75" fmla="*/ 374 h 297"/>
                <a:gd name="T76" fmla="*/ 489 w 241"/>
                <a:gd name="T77" fmla="*/ 361 h 297"/>
                <a:gd name="T78" fmla="*/ 489 w 241"/>
                <a:gd name="T79" fmla="*/ 335 h 297"/>
                <a:gd name="T80" fmla="*/ 526 w 241"/>
                <a:gd name="T81" fmla="*/ 361 h 297"/>
                <a:gd name="T82" fmla="*/ 565 w 241"/>
                <a:gd name="T83" fmla="*/ 320 h 297"/>
                <a:gd name="T84" fmla="*/ 526 w 241"/>
                <a:gd name="T85" fmla="*/ 294 h 297"/>
                <a:gd name="T86" fmla="*/ 526 w 241"/>
                <a:gd name="T87" fmla="*/ 280 h 297"/>
                <a:gd name="T88" fmla="*/ 565 w 241"/>
                <a:gd name="T89" fmla="*/ 266 h 297"/>
                <a:gd name="T90" fmla="*/ 545 w 241"/>
                <a:gd name="T91" fmla="*/ 227 h 297"/>
                <a:gd name="T92" fmla="*/ 526 w 241"/>
                <a:gd name="T93" fmla="*/ 214 h 297"/>
                <a:gd name="T94" fmla="*/ 586 w 241"/>
                <a:gd name="T95" fmla="*/ 227 h 297"/>
                <a:gd name="T96" fmla="*/ 586 w 241"/>
                <a:gd name="T97" fmla="*/ 173 h 297"/>
                <a:gd name="T98" fmla="*/ 526 w 241"/>
                <a:gd name="T99" fmla="*/ 201 h 297"/>
                <a:gd name="T100" fmla="*/ 586 w 241"/>
                <a:gd name="T101" fmla="*/ 135 h 297"/>
                <a:gd name="T102" fmla="*/ 489 w 241"/>
                <a:gd name="T103" fmla="*/ 93 h 297"/>
                <a:gd name="T104" fmla="*/ 429 w 241"/>
                <a:gd name="T105" fmla="*/ 93 h 297"/>
                <a:gd name="T106" fmla="*/ 388 w 241"/>
                <a:gd name="T107" fmla="*/ 122 h 297"/>
                <a:gd name="T108" fmla="*/ 370 w 241"/>
                <a:gd name="T109" fmla="*/ 80 h 297"/>
                <a:gd name="T110" fmla="*/ 388 w 241"/>
                <a:gd name="T111" fmla="*/ 66 h 297"/>
                <a:gd name="T112" fmla="*/ 448 w 241"/>
                <a:gd name="T113" fmla="*/ 27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1"/>
                <a:gd name="T172" fmla="*/ 0 h 297"/>
                <a:gd name="T173" fmla="*/ 241 w 241"/>
                <a:gd name="T174" fmla="*/ 297 h 29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bevel/>
            </a:ln>
          </p:spPr>
          <p:txBody>
            <a:bodyPr/>
            <a:lstStyle/>
            <a:p>
              <a:endParaRPr lang="zh-CN" altLang="zh-CN" sz="900" b="1" dirty="0">
                <a:solidFill>
                  <a:srgbClr val="000000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方正兰亭黑_GBK" pitchFamily="2" charset="-122"/>
              </a:endParaRPr>
            </a:p>
          </p:txBody>
        </p:sp>
        <p:sp>
          <p:nvSpPr>
            <p:cNvPr id="24" name="淘宝网Chenying0907出品 15"/>
            <p:cNvSpPr>
              <a:spLocks noChangeArrowheads="1"/>
            </p:cNvSpPr>
            <p:nvPr/>
          </p:nvSpPr>
          <p:spPr bwMode="auto">
            <a:xfrm>
              <a:off x="3998995" y="3351778"/>
              <a:ext cx="459590" cy="629999"/>
            </a:xfrm>
            <a:custGeom>
              <a:avLst/>
              <a:gdLst>
                <a:gd name="T0" fmla="*/ 681 w 273"/>
                <a:gd name="T1" fmla="*/ 93 h 369"/>
                <a:gd name="T2" fmla="*/ 681 w 273"/>
                <a:gd name="T3" fmla="*/ 80 h 369"/>
                <a:gd name="T4" fmla="*/ 643 w 273"/>
                <a:gd name="T5" fmla="*/ 80 h 369"/>
                <a:gd name="T6" fmla="*/ 643 w 273"/>
                <a:gd name="T7" fmla="*/ 93 h 369"/>
                <a:gd name="T8" fmla="*/ 601 w 273"/>
                <a:gd name="T9" fmla="*/ 93 h 369"/>
                <a:gd name="T10" fmla="*/ 580 w 273"/>
                <a:gd name="T11" fmla="*/ 93 h 369"/>
                <a:gd name="T12" fmla="*/ 580 w 273"/>
                <a:gd name="T13" fmla="*/ 53 h 369"/>
                <a:gd name="T14" fmla="*/ 560 w 273"/>
                <a:gd name="T15" fmla="*/ 53 h 369"/>
                <a:gd name="T16" fmla="*/ 520 w 273"/>
                <a:gd name="T17" fmla="*/ 93 h 369"/>
                <a:gd name="T18" fmla="*/ 461 w 273"/>
                <a:gd name="T19" fmla="*/ 93 h 369"/>
                <a:gd name="T20" fmla="*/ 440 w 273"/>
                <a:gd name="T21" fmla="*/ 53 h 369"/>
                <a:gd name="T22" fmla="*/ 422 w 273"/>
                <a:gd name="T23" fmla="*/ 27 h 369"/>
                <a:gd name="T24" fmla="*/ 401 w 273"/>
                <a:gd name="T25" fmla="*/ 0 h 369"/>
                <a:gd name="T26" fmla="*/ 360 w 273"/>
                <a:gd name="T27" fmla="*/ 0 h 369"/>
                <a:gd name="T28" fmla="*/ 360 w 273"/>
                <a:gd name="T29" fmla="*/ 13 h 369"/>
                <a:gd name="T30" fmla="*/ 281 w 273"/>
                <a:gd name="T31" fmla="*/ 27 h 369"/>
                <a:gd name="T32" fmla="*/ 281 w 273"/>
                <a:gd name="T33" fmla="*/ 53 h 369"/>
                <a:gd name="T34" fmla="*/ 199 w 273"/>
                <a:gd name="T35" fmla="*/ 53 h 369"/>
                <a:gd name="T36" fmla="*/ 162 w 273"/>
                <a:gd name="T37" fmla="*/ 80 h 369"/>
                <a:gd name="T38" fmla="*/ 162 w 273"/>
                <a:gd name="T39" fmla="*/ 122 h 369"/>
                <a:gd name="T40" fmla="*/ 181 w 273"/>
                <a:gd name="T41" fmla="*/ 149 h 369"/>
                <a:gd name="T42" fmla="*/ 121 w 273"/>
                <a:gd name="T43" fmla="*/ 186 h 369"/>
                <a:gd name="T44" fmla="*/ 101 w 273"/>
                <a:gd name="T45" fmla="*/ 186 h 369"/>
                <a:gd name="T46" fmla="*/ 79 w 273"/>
                <a:gd name="T47" fmla="*/ 241 h 369"/>
                <a:gd name="T48" fmla="*/ 79 w 273"/>
                <a:gd name="T49" fmla="*/ 267 h 369"/>
                <a:gd name="T50" fmla="*/ 79 w 273"/>
                <a:gd name="T51" fmla="*/ 294 h 369"/>
                <a:gd name="T52" fmla="*/ 41 w 273"/>
                <a:gd name="T53" fmla="*/ 336 h 369"/>
                <a:gd name="T54" fmla="*/ 20 w 273"/>
                <a:gd name="T55" fmla="*/ 361 h 369"/>
                <a:gd name="T56" fmla="*/ 0 w 273"/>
                <a:gd name="T57" fmla="*/ 429 h 369"/>
                <a:gd name="T58" fmla="*/ 20 w 273"/>
                <a:gd name="T59" fmla="*/ 454 h 369"/>
                <a:gd name="T60" fmla="*/ 138 w 273"/>
                <a:gd name="T61" fmla="*/ 454 h 369"/>
                <a:gd name="T62" fmla="*/ 199 w 273"/>
                <a:gd name="T63" fmla="*/ 549 h 369"/>
                <a:gd name="T64" fmla="*/ 221 w 273"/>
                <a:gd name="T65" fmla="*/ 615 h 369"/>
                <a:gd name="T66" fmla="*/ 281 w 273"/>
                <a:gd name="T67" fmla="*/ 549 h 369"/>
                <a:gd name="T68" fmla="*/ 300 w 273"/>
                <a:gd name="T69" fmla="*/ 562 h 369"/>
                <a:gd name="T70" fmla="*/ 381 w 273"/>
                <a:gd name="T71" fmla="*/ 510 h 369"/>
                <a:gd name="T72" fmla="*/ 381 w 273"/>
                <a:gd name="T73" fmla="*/ 468 h 369"/>
                <a:gd name="T74" fmla="*/ 461 w 273"/>
                <a:gd name="T75" fmla="*/ 454 h 369"/>
                <a:gd name="T76" fmla="*/ 500 w 273"/>
                <a:gd name="T77" fmla="*/ 388 h 369"/>
                <a:gd name="T78" fmla="*/ 542 w 273"/>
                <a:gd name="T79" fmla="*/ 375 h 369"/>
                <a:gd name="T80" fmla="*/ 542 w 273"/>
                <a:gd name="T81" fmla="*/ 336 h 369"/>
                <a:gd name="T82" fmla="*/ 601 w 273"/>
                <a:gd name="T83" fmla="*/ 336 h 369"/>
                <a:gd name="T84" fmla="*/ 621 w 273"/>
                <a:gd name="T85" fmla="*/ 267 h 369"/>
                <a:gd name="T86" fmla="*/ 601 w 273"/>
                <a:gd name="T87" fmla="*/ 214 h 369"/>
                <a:gd name="T88" fmla="*/ 621 w 273"/>
                <a:gd name="T89" fmla="*/ 201 h 369"/>
                <a:gd name="T90" fmla="*/ 580 w 273"/>
                <a:gd name="T91" fmla="*/ 173 h 369"/>
                <a:gd name="T92" fmla="*/ 621 w 273"/>
                <a:gd name="T93" fmla="*/ 160 h 369"/>
                <a:gd name="T94" fmla="*/ 643 w 273"/>
                <a:gd name="T95" fmla="*/ 173 h 369"/>
                <a:gd name="T96" fmla="*/ 681 w 273"/>
                <a:gd name="T97" fmla="*/ 135 h 369"/>
                <a:gd name="T98" fmla="*/ 681 w 273"/>
                <a:gd name="T99" fmla="*/ 93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73"/>
                <a:gd name="T151" fmla="*/ 0 h 369"/>
                <a:gd name="T152" fmla="*/ 273 w 273"/>
                <a:gd name="T153" fmla="*/ 369 h 36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bevel/>
            </a:ln>
          </p:spPr>
          <p:txBody>
            <a:bodyPr/>
            <a:lstStyle/>
            <a:p>
              <a:endParaRPr lang="zh-CN" altLang="zh-CN" sz="900" b="1" dirty="0">
                <a:solidFill>
                  <a:srgbClr val="000000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方正兰亭黑_GBK" pitchFamily="2" charset="-122"/>
              </a:endParaRPr>
            </a:p>
          </p:txBody>
        </p:sp>
        <p:sp>
          <p:nvSpPr>
            <p:cNvPr id="25" name="淘宝网Chenying0907出品 16"/>
            <p:cNvSpPr>
              <a:spLocks noChangeArrowheads="1"/>
            </p:cNvSpPr>
            <p:nvPr/>
          </p:nvSpPr>
          <p:spPr bwMode="auto">
            <a:xfrm>
              <a:off x="3298401" y="3747645"/>
              <a:ext cx="850522" cy="656184"/>
            </a:xfrm>
            <a:custGeom>
              <a:avLst/>
              <a:gdLst>
                <a:gd name="T0" fmla="*/ 1244 w 505"/>
                <a:gd name="T1" fmla="*/ 158 h 385"/>
                <a:gd name="T2" fmla="*/ 1065 w 505"/>
                <a:gd name="T3" fmla="*/ 66 h 385"/>
                <a:gd name="T4" fmla="*/ 1023 w 505"/>
                <a:gd name="T5" fmla="*/ 93 h 385"/>
                <a:gd name="T6" fmla="*/ 944 w 505"/>
                <a:gd name="T7" fmla="*/ 66 h 385"/>
                <a:gd name="T8" fmla="*/ 782 w 505"/>
                <a:gd name="T9" fmla="*/ 93 h 385"/>
                <a:gd name="T10" fmla="*/ 782 w 505"/>
                <a:gd name="T11" fmla="*/ 0 h 385"/>
                <a:gd name="T12" fmla="*/ 703 w 505"/>
                <a:gd name="T13" fmla="*/ 0 h 385"/>
                <a:gd name="T14" fmla="*/ 543 w 505"/>
                <a:gd name="T15" fmla="*/ 13 h 385"/>
                <a:gd name="T16" fmla="*/ 522 w 505"/>
                <a:gd name="T17" fmla="*/ 66 h 385"/>
                <a:gd name="T18" fmla="*/ 422 w 505"/>
                <a:gd name="T19" fmla="*/ 41 h 385"/>
                <a:gd name="T20" fmla="*/ 361 w 505"/>
                <a:gd name="T21" fmla="*/ 80 h 385"/>
                <a:gd name="T22" fmla="*/ 381 w 505"/>
                <a:gd name="T23" fmla="*/ 145 h 385"/>
                <a:gd name="T24" fmla="*/ 361 w 505"/>
                <a:gd name="T25" fmla="*/ 186 h 385"/>
                <a:gd name="T26" fmla="*/ 281 w 505"/>
                <a:gd name="T27" fmla="*/ 279 h 385"/>
                <a:gd name="T28" fmla="*/ 181 w 505"/>
                <a:gd name="T29" fmla="*/ 371 h 385"/>
                <a:gd name="T30" fmla="*/ 79 w 505"/>
                <a:gd name="T31" fmla="*/ 450 h 385"/>
                <a:gd name="T32" fmla="*/ 0 w 505"/>
                <a:gd name="T33" fmla="*/ 492 h 385"/>
                <a:gd name="T34" fmla="*/ 20 w 505"/>
                <a:gd name="T35" fmla="*/ 518 h 385"/>
                <a:gd name="T36" fmla="*/ 41 w 505"/>
                <a:gd name="T37" fmla="*/ 596 h 385"/>
                <a:gd name="T38" fmla="*/ 141 w 505"/>
                <a:gd name="T39" fmla="*/ 636 h 385"/>
                <a:gd name="T40" fmla="*/ 101 w 505"/>
                <a:gd name="T41" fmla="*/ 572 h 385"/>
                <a:gd name="T42" fmla="*/ 200 w 505"/>
                <a:gd name="T43" fmla="*/ 505 h 385"/>
                <a:gd name="T44" fmla="*/ 381 w 505"/>
                <a:gd name="T45" fmla="*/ 465 h 385"/>
                <a:gd name="T46" fmla="*/ 482 w 505"/>
                <a:gd name="T47" fmla="*/ 492 h 385"/>
                <a:gd name="T48" fmla="*/ 601 w 505"/>
                <a:gd name="T49" fmla="*/ 411 h 385"/>
                <a:gd name="T50" fmla="*/ 662 w 505"/>
                <a:gd name="T51" fmla="*/ 398 h 385"/>
                <a:gd name="T52" fmla="*/ 662 w 505"/>
                <a:gd name="T53" fmla="*/ 357 h 385"/>
                <a:gd name="T54" fmla="*/ 703 w 505"/>
                <a:gd name="T55" fmla="*/ 344 h 385"/>
                <a:gd name="T56" fmla="*/ 844 w 505"/>
                <a:gd name="T57" fmla="*/ 384 h 385"/>
                <a:gd name="T58" fmla="*/ 844 w 505"/>
                <a:gd name="T59" fmla="*/ 332 h 385"/>
                <a:gd name="T60" fmla="*/ 944 w 505"/>
                <a:gd name="T61" fmla="*/ 319 h 385"/>
                <a:gd name="T62" fmla="*/ 982 w 505"/>
                <a:gd name="T63" fmla="*/ 332 h 385"/>
                <a:gd name="T64" fmla="*/ 1004 w 505"/>
                <a:gd name="T65" fmla="*/ 306 h 385"/>
                <a:gd name="T66" fmla="*/ 1124 w 505"/>
                <a:gd name="T67" fmla="*/ 292 h 385"/>
                <a:gd name="T68" fmla="*/ 1204 w 505"/>
                <a:gd name="T69" fmla="*/ 22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05"/>
                <a:gd name="T106" fmla="*/ 0 h 385"/>
                <a:gd name="T107" fmla="*/ 505 w 505"/>
                <a:gd name="T108" fmla="*/ 385 h 3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bevel/>
            </a:ln>
          </p:spPr>
          <p:txBody>
            <a:bodyPr/>
            <a:lstStyle/>
            <a:p>
              <a:endParaRPr lang="zh-CN" altLang="zh-CN" sz="900" b="1" dirty="0">
                <a:solidFill>
                  <a:srgbClr val="000000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方正兰亭黑_GBK" pitchFamily="2" charset="-122"/>
              </a:endParaRPr>
            </a:p>
          </p:txBody>
        </p:sp>
        <p:sp>
          <p:nvSpPr>
            <p:cNvPr id="26" name="淘宝网Chenying0907出品 17"/>
            <p:cNvSpPr>
              <a:spLocks noChangeArrowheads="1"/>
            </p:cNvSpPr>
            <p:nvPr/>
          </p:nvSpPr>
          <p:spPr bwMode="auto">
            <a:xfrm>
              <a:off x="2732320" y="3624418"/>
              <a:ext cx="837911" cy="656184"/>
            </a:xfrm>
            <a:custGeom>
              <a:avLst/>
              <a:gdLst>
                <a:gd name="T0" fmla="*/ 868 w 497"/>
                <a:gd name="T1" fmla="*/ 572 h 385"/>
                <a:gd name="T2" fmla="*/ 1052 w 497"/>
                <a:gd name="T3" fmla="*/ 492 h 385"/>
                <a:gd name="T4" fmla="*/ 1131 w 497"/>
                <a:gd name="T5" fmla="*/ 398 h 385"/>
                <a:gd name="T6" fmla="*/ 1210 w 497"/>
                <a:gd name="T7" fmla="*/ 306 h 385"/>
                <a:gd name="T8" fmla="*/ 1251 w 497"/>
                <a:gd name="T9" fmla="*/ 266 h 385"/>
                <a:gd name="T10" fmla="*/ 1210 w 497"/>
                <a:gd name="T11" fmla="*/ 214 h 385"/>
                <a:gd name="T12" fmla="*/ 1151 w 497"/>
                <a:gd name="T13" fmla="*/ 158 h 385"/>
                <a:gd name="T14" fmla="*/ 1109 w 497"/>
                <a:gd name="T15" fmla="*/ 186 h 385"/>
                <a:gd name="T16" fmla="*/ 1070 w 497"/>
                <a:gd name="T17" fmla="*/ 173 h 385"/>
                <a:gd name="T18" fmla="*/ 1109 w 497"/>
                <a:gd name="T19" fmla="*/ 93 h 385"/>
                <a:gd name="T20" fmla="*/ 1109 w 497"/>
                <a:gd name="T21" fmla="*/ 27 h 385"/>
                <a:gd name="T22" fmla="*/ 1029 w 497"/>
                <a:gd name="T23" fmla="*/ 13 h 385"/>
                <a:gd name="T24" fmla="*/ 948 w 497"/>
                <a:gd name="T25" fmla="*/ 41 h 385"/>
                <a:gd name="T26" fmla="*/ 907 w 497"/>
                <a:gd name="T27" fmla="*/ 41 h 385"/>
                <a:gd name="T28" fmla="*/ 806 w 497"/>
                <a:gd name="T29" fmla="*/ 53 h 385"/>
                <a:gd name="T30" fmla="*/ 728 w 497"/>
                <a:gd name="T31" fmla="*/ 106 h 385"/>
                <a:gd name="T32" fmla="*/ 668 w 497"/>
                <a:gd name="T33" fmla="*/ 120 h 385"/>
                <a:gd name="T34" fmla="*/ 566 w 497"/>
                <a:gd name="T35" fmla="*/ 158 h 385"/>
                <a:gd name="T36" fmla="*/ 463 w 497"/>
                <a:gd name="T37" fmla="*/ 145 h 385"/>
                <a:gd name="T38" fmla="*/ 404 w 497"/>
                <a:gd name="T39" fmla="*/ 120 h 385"/>
                <a:gd name="T40" fmla="*/ 362 w 497"/>
                <a:gd name="T41" fmla="*/ 145 h 385"/>
                <a:gd name="T42" fmla="*/ 243 w 497"/>
                <a:gd name="T43" fmla="*/ 214 h 385"/>
                <a:gd name="T44" fmla="*/ 83 w 497"/>
                <a:gd name="T45" fmla="*/ 186 h 385"/>
                <a:gd name="T46" fmla="*/ 0 w 497"/>
                <a:gd name="T47" fmla="*/ 214 h 385"/>
                <a:gd name="T48" fmla="*/ 83 w 497"/>
                <a:gd name="T49" fmla="*/ 239 h 385"/>
                <a:gd name="T50" fmla="*/ 223 w 497"/>
                <a:gd name="T51" fmla="*/ 279 h 385"/>
                <a:gd name="T52" fmla="*/ 261 w 497"/>
                <a:gd name="T53" fmla="*/ 344 h 385"/>
                <a:gd name="T54" fmla="*/ 141 w 497"/>
                <a:gd name="T55" fmla="*/ 371 h 385"/>
                <a:gd name="T56" fmla="*/ 223 w 497"/>
                <a:gd name="T57" fmla="*/ 411 h 385"/>
                <a:gd name="T58" fmla="*/ 343 w 497"/>
                <a:gd name="T59" fmla="*/ 465 h 385"/>
                <a:gd name="T60" fmla="*/ 343 w 497"/>
                <a:gd name="T61" fmla="*/ 505 h 385"/>
                <a:gd name="T62" fmla="*/ 525 w 497"/>
                <a:gd name="T63" fmla="*/ 596 h 385"/>
                <a:gd name="T64" fmla="*/ 626 w 497"/>
                <a:gd name="T65" fmla="*/ 596 h 385"/>
                <a:gd name="T66" fmla="*/ 646 w 497"/>
                <a:gd name="T67" fmla="*/ 572 h 385"/>
                <a:gd name="T68" fmla="*/ 746 w 497"/>
                <a:gd name="T69" fmla="*/ 623 h 385"/>
                <a:gd name="T70" fmla="*/ 847 w 497"/>
                <a:gd name="T71" fmla="*/ 610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7"/>
                <a:gd name="T109" fmla="*/ 0 h 385"/>
                <a:gd name="T110" fmla="*/ 497 w 497"/>
                <a:gd name="T111" fmla="*/ 385 h 38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bevel/>
            </a:ln>
          </p:spPr>
          <p:txBody>
            <a:bodyPr/>
            <a:lstStyle/>
            <a:p>
              <a:endParaRPr lang="zh-CN" altLang="zh-CN" sz="900" b="1" dirty="0">
                <a:solidFill>
                  <a:srgbClr val="000000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方正兰亭黑_GBK" pitchFamily="2" charset="-122"/>
              </a:endParaRPr>
            </a:p>
          </p:txBody>
        </p:sp>
        <p:sp>
          <p:nvSpPr>
            <p:cNvPr id="27" name="淘宝网Chenying0907出品 18"/>
            <p:cNvSpPr>
              <a:spLocks noChangeArrowheads="1"/>
            </p:cNvSpPr>
            <p:nvPr/>
          </p:nvSpPr>
          <p:spPr bwMode="auto">
            <a:xfrm>
              <a:off x="2652452" y="3256277"/>
              <a:ext cx="622128" cy="603813"/>
            </a:xfrm>
            <a:custGeom>
              <a:avLst/>
              <a:gdLst>
                <a:gd name="T0" fmla="*/ 122 w 369"/>
                <a:gd name="T1" fmla="*/ 540 h 353"/>
                <a:gd name="T2" fmla="*/ 83 w 369"/>
                <a:gd name="T3" fmla="*/ 445 h 353"/>
                <a:gd name="T4" fmla="*/ 141 w 369"/>
                <a:gd name="T5" fmla="*/ 324 h 353"/>
                <a:gd name="T6" fmla="*/ 20 w 369"/>
                <a:gd name="T7" fmla="*/ 271 h 353"/>
                <a:gd name="T8" fmla="*/ 41 w 369"/>
                <a:gd name="T9" fmla="*/ 231 h 353"/>
                <a:gd name="T10" fmla="*/ 122 w 369"/>
                <a:gd name="T11" fmla="*/ 231 h 353"/>
                <a:gd name="T12" fmla="*/ 261 w 369"/>
                <a:gd name="T13" fmla="*/ 202 h 353"/>
                <a:gd name="T14" fmla="*/ 422 w 369"/>
                <a:gd name="T15" fmla="*/ 189 h 353"/>
                <a:gd name="T16" fmla="*/ 343 w 369"/>
                <a:gd name="T17" fmla="*/ 135 h 353"/>
                <a:gd name="T18" fmla="*/ 362 w 369"/>
                <a:gd name="T19" fmla="*/ 67 h 353"/>
                <a:gd name="T20" fmla="*/ 463 w 369"/>
                <a:gd name="T21" fmla="*/ 67 h 353"/>
                <a:gd name="T22" fmla="*/ 525 w 369"/>
                <a:gd name="T23" fmla="*/ 81 h 353"/>
                <a:gd name="T24" fmla="*/ 585 w 369"/>
                <a:gd name="T25" fmla="*/ 67 h 353"/>
                <a:gd name="T26" fmla="*/ 626 w 369"/>
                <a:gd name="T27" fmla="*/ 0 h 353"/>
                <a:gd name="T28" fmla="*/ 728 w 369"/>
                <a:gd name="T29" fmla="*/ 27 h 353"/>
                <a:gd name="T30" fmla="*/ 806 w 369"/>
                <a:gd name="T31" fmla="*/ 122 h 353"/>
                <a:gd name="T32" fmla="*/ 868 w 369"/>
                <a:gd name="T33" fmla="*/ 149 h 353"/>
                <a:gd name="T34" fmla="*/ 907 w 369"/>
                <a:gd name="T35" fmla="*/ 109 h 353"/>
                <a:gd name="T36" fmla="*/ 907 w 369"/>
                <a:gd name="T37" fmla="*/ 163 h 353"/>
                <a:gd name="T38" fmla="*/ 907 w 369"/>
                <a:gd name="T39" fmla="*/ 215 h 353"/>
                <a:gd name="T40" fmla="*/ 847 w 369"/>
                <a:gd name="T41" fmla="*/ 285 h 353"/>
                <a:gd name="T42" fmla="*/ 928 w 369"/>
                <a:gd name="T43" fmla="*/ 311 h 353"/>
                <a:gd name="T44" fmla="*/ 907 w 369"/>
                <a:gd name="T45" fmla="*/ 351 h 353"/>
                <a:gd name="T46" fmla="*/ 928 w 369"/>
                <a:gd name="T47" fmla="*/ 393 h 353"/>
                <a:gd name="T48" fmla="*/ 868 w 369"/>
                <a:gd name="T49" fmla="*/ 432 h 353"/>
                <a:gd name="T50" fmla="*/ 868 w 369"/>
                <a:gd name="T51" fmla="*/ 472 h 353"/>
                <a:gd name="T52" fmla="*/ 786 w 369"/>
                <a:gd name="T53" fmla="*/ 486 h 353"/>
                <a:gd name="T54" fmla="*/ 685 w 369"/>
                <a:gd name="T55" fmla="*/ 525 h 353"/>
                <a:gd name="T56" fmla="*/ 585 w 369"/>
                <a:gd name="T57" fmla="*/ 513 h 353"/>
                <a:gd name="T58" fmla="*/ 525 w 369"/>
                <a:gd name="T59" fmla="*/ 486 h 353"/>
                <a:gd name="T60" fmla="*/ 485 w 369"/>
                <a:gd name="T61" fmla="*/ 513 h 353"/>
                <a:gd name="T62" fmla="*/ 362 w 369"/>
                <a:gd name="T63" fmla="*/ 594 h 353"/>
                <a:gd name="T64" fmla="*/ 202 w 369"/>
                <a:gd name="T65" fmla="*/ 554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9"/>
                <a:gd name="T100" fmla="*/ 0 h 353"/>
                <a:gd name="T101" fmla="*/ 369 w 369"/>
                <a:gd name="T102" fmla="*/ 353 h 35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bevel/>
            </a:ln>
          </p:spPr>
          <p:txBody>
            <a:bodyPr/>
            <a:lstStyle/>
            <a:p>
              <a:endParaRPr lang="zh-CN" altLang="zh-CN" sz="900" b="1" dirty="0">
                <a:solidFill>
                  <a:srgbClr val="000000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方正兰亭黑_GBK" pitchFamily="2" charset="-122"/>
              </a:endParaRPr>
            </a:p>
          </p:txBody>
        </p:sp>
        <p:sp>
          <p:nvSpPr>
            <p:cNvPr id="28" name="淘宝网Chenying0907出品 19"/>
            <p:cNvSpPr>
              <a:spLocks noChangeArrowheads="1"/>
            </p:cNvSpPr>
            <p:nvPr/>
          </p:nvSpPr>
          <p:spPr bwMode="auto">
            <a:xfrm>
              <a:off x="1950456" y="3214688"/>
              <a:ext cx="958414" cy="1052052"/>
            </a:xfrm>
            <a:custGeom>
              <a:avLst/>
              <a:gdLst>
                <a:gd name="T0" fmla="*/ 1325 w 569"/>
                <a:gd name="T1" fmla="*/ 745 h 617"/>
                <a:gd name="T2" fmla="*/ 1406 w 569"/>
                <a:gd name="T3" fmla="*/ 690 h 617"/>
                <a:gd name="T4" fmla="*/ 1325 w 569"/>
                <a:gd name="T5" fmla="*/ 677 h 617"/>
                <a:gd name="T6" fmla="*/ 1244 w 569"/>
                <a:gd name="T7" fmla="*/ 638 h 617"/>
                <a:gd name="T8" fmla="*/ 1166 w 569"/>
                <a:gd name="T9" fmla="*/ 599 h 617"/>
                <a:gd name="T10" fmla="*/ 1206 w 569"/>
                <a:gd name="T11" fmla="*/ 531 h 617"/>
                <a:gd name="T12" fmla="*/ 1185 w 569"/>
                <a:gd name="T13" fmla="*/ 413 h 617"/>
                <a:gd name="T14" fmla="*/ 1065 w 569"/>
                <a:gd name="T15" fmla="*/ 373 h 617"/>
                <a:gd name="T16" fmla="*/ 1043 w 569"/>
                <a:gd name="T17" fmla="*/ 293 h 617"/>
                <a:gd name="T18" fmla="*/ 1125 w 569"/>
                <a:gd name="T19" fmla="*/ 279 h 617"/>
                <a:gd name="T20" fmla="*/ 1283 w 569"/>
                <a:gd name="T21" fmla="*/ 266 h 617"/>
                <a:gd name="T22" fmla="*/ 1283 w 569"/>
                <a:gd name="T23" fmla="*/ 186 h 617"/>
                <a:gd name="T24" fmla="*/ 1166 w 569"/>
                <a:gd name="T25" fmla="*/ 186 h 617"/>
                <a:gd name="T26" fmla="*/ 1084 w 569"/>
                <a:gd name="T27" fmla="*/ 106 h 617"/>
                <a:gd name="T28" fmla="*/ 1023 w 569"/>
                <a:gd name="T29" fmla="*/ 159 h 617"/>
                <a:gd name="T30" fmla="*/ 964 w 569"/>
                <a:gd name="T31" fmla="*/ 239 h 617"/>
                <a:gd name="T32" fmla="*/ 922 w 569"/>
                <a:gd name="T33" fmla="*/ 399 h 617"/>
                <a:gd name="T34" fmla="*/ 844 w 569"/>
                <a:gd name="T35" fmla="*/ 373 h 617"/>
                <a:gd name="T36" fmla="*/ 722 w 569"/>
                <a:gd name="T37" fmla="*/ 399 h 617"/>
                <a:gd name="T38" fmla="*/ 682 w 569"/>
                <a:gd name="T39" fmla="*/ 373 h 617"/>
                <a:gd name="T40" fmla="*/ 582 w 569"/>
                <a:gd name="T41" fmla="*/ 173 h 617"/>
                <a:gd name="T42" fmla="*/ 543 w 569"/>
                <a:gd name="T43" fmla="*/ 186 h 617"/>
                <a:gd name="T44" fmla="*/ 523 w 569"/>
                <a:gd name="T45" fmla="*/ 122 h 617"/>
                <a:gd name="T46" fmla="*/ 402 w 569"/>
                <a:gd name="T47" fmla="*/ 66 h 617"/>
                <a:gd name="T48" fmla="*/ 341 w 569"/>
                <a:gd name="T49" fmla="*/ 135 h 617"/>
                <a:gd name="T50" fmla="*/ 341 w 569"/>
                <a:gd name="T51" fmla="*/ 0 h 617"/>
                <a:gd name="T52" fmla="*/ 281 w 569"/>
                <a:gd name="T53" fmla="*/ 0 h 617"/>
                <a:gd name="T54" fmla="*/ 240 w 569"/>
                <a:gd name="T55" fmla="*/ 53 h 617"/>
                <a:gd name="T56" fmla="*/ 221 w 569"/>
                <a:gd name="T57" fmla="*/ 106 h 617"/>
                <a:gd name="T58" fmla="*/ 200 w 569"/>
                <a:gd name="T59" fmla="*/ 159 h 617"/>
                <a:gd name="T60" fmla="*/ 260 w 569"/>
                <a:gd name="T61" fmla="*/ 186 h 617"/>
                <a:gd name="T62" fmla="*/ 221 w 569"/>
                <a:gd name="T63" fmla="*/ 399 h 617"/>
                <a:gd name="T64" fmla="*/ 60 w 569"/>
                <a:gd name="T65" fmla="*/ 466 h 617"/>
                <a:gd name="T66" fmla="*/ 20 w 569"/>
                <a:gd name="T67" fmla="*/ 518 h 617"/>
                <a:gd name="T68" fmla="*/ 0 w 569"/>
                <a:gd name="T69" fmla="*/ 623 h 617"/>
                <a:gd name="T70" fmla="*/ 121 w 569"/>
                <a:gd name="T71" fmla="*/ 611 h 617"/>
                <a:gd name="T72" fmla="*/ 200 w 569"/>
                <a:gd name="T73" fmla="*/ 651 h 617"/>
                <a:gd name="T74" fmla="*/ 221 w 569"/>
                <a:gd name="T75" fmla="*/ 677 h 617"/>
                <a:gd name="T76" fmla="*/ 240 w 569"/>
                <a:gd name="T77" fmla="*/ 745 h 617"/>
                <a:gd name="T78" fmla="*/ 301 w 569"/>
                <a:gd name="T79" fmla="*/ 772 h 617"/>
                <a:gd name="T80" fmla="*/ 281 w 569"/>
                <a:gd name="T81" fmla="*/ 838 h 617"/>
                <a:gd name="T82" fmla="*/ 260 w 569"/>
                <a:gd name="T83" fmla="*/ 876 h 617"/>
                <a:gd name="T84" fmla="*/ 362 w 569"/>
                <a:gd name="T85" fmla="*/ 930 h 617"/>
                <a:gd name="T86" fmla="*/ 501 w 569"/>
                <a:gd name="T87" fmla="*/ 959 h 617"/>
                <a:gd name="T88" fmla="*/ 560 w 569"/>
                <a:gd name="T89" fmla="*/ 943 h 617"/>
                <a:gd name="T90" fmla="*/ 582 w 569"/>
                <a:gd name="T91" fmla="*/ 997 h 617"/>
                <a:gd name="T92" fmla="*/ 662 w 569"/>
                <a:gd name="T93" fmla="*/ 984 h 617"/>
                <a:gd name="T94" fmla="*/ 682 w 569"/>
                <a:gd name="T95" fmla="*/ 851 h 617"/>
                <a:gd name="T96" fmla="*/ 823 w 569"/>
                <a:gd name="T97" fmla="*/ 838 h 617"/>
                <a:gd name="T98" fmla="*/ 882 w 569"/>
                <a:gd name="T99" fmla="*/ 851 h 617"/>
                <a:gd name="T100" fmla="*/ 964 w 569"/>
                <a:gd name="T101" fmla="*/ 851 h 617"/>
                <a:gd name="T102" fmla="*/ 1043 w 569"/>
                <a:gd name="T103" fmla="*/ 866 h 617"/>
                <a:gd name="T104" fmla="*/ 1106 w 569"/>
                <a:gd name="T105" fmla="*/ 838 h 617"/>
                <a:gd name="T106" fmla="*/ 1227 w 569"/>
                <a:gd name="T107" fmla="*/ 784 h 617"/>
                <a:gd name="T108" fmla="*/ 1305 w 569"/>
                <a:gd name="T109" fmla="*/ 772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69"/>
                <a:gd name="T166" fmla="*/ 0 h 617"/>
                <a:gd name="T167" fmla="*/ 569 w 569"/>
                <a:gd name="T168" fmla="*/ 617 h 61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bevel/>
            </a:ln>
          </p:spPr>
          <p:txBody>
            <a:bodyPr/>
            <a:lstStyle/>
            <a:p>
              <a:endParaRPr lang="zh-CN" altLang="zh-CN" sz="900" b="1" dirty="0">
                <a:solidFill>
                  <a:srgbClr val="000000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方正兰亭黑_GBK" pitchFamily="2" charset="-122"/>
              </a:endParaRPr>
            </a:p>
          </p:txBody>
        </p:sp>
        <p:sp>
          <p:nvSpPr>
            <p:cNvPr id="29" name="淘宝网Chenying0907出品 20"/>
            <p:cNvSpPr>
              <a:spLocks noChangeArrowheads="1"/>
            </p:cNvSpPr>
            <p:nvPr/>
          </p:nvSpPr>
          <p:spPr bwMode="auto">
            <a:xfrm>
              <a:off x="161137" y="1997820"/>
              <a:ext cx="2037330" cy="1340095"/>
            </a:xfrm>
            <a:custGeom>
              <a:avLst/>
              <a:gdLst>
                <a:gd name="T0" fmla="*/ 2979 w 1209"/>
                <a:gd name="T1" fmla="*/ 1217 h 785"/>
                <a:gd name="T2" fmla="*/ 2919 w 1209"/>
                <a:gd name="T3" fmla="*/ 1217 h 785"/>
                <a:gd name="T4" fmla="*/ 2919 w 1209"/>
                <a:gd name="T5" fmla="*/ 1311 h 785"/>
                <a:gd name="T6" fmla="*/ 2797 w 1209"/>
                <a:gd name="T7" fmla="*/ 1270 h 785"/>
                <a:gd name="T8" fmla="*/ 2736 w 1209"/>
                <a:gd name="T9" fmla="*/ 1257 h 785"/>
                <a:gd name="T10" fmla="*/ 2577 w 1209"/>
                <a:gd name="T11" fmla="*/ 1204 h 785"/>
                <a:gd name="T12" fmla="*/ 2618 w 1209"/>
                <a:gd name="T13" fmla="*/ 1161 h 785"/>
                <a:gd name="T14" fmla="*/ 2595 w 1209"/>
                <a:gd name="T15" fmla="*/ 1138 h 785"/>
                <a:gd name="T16" fmla="*/ 2517 w 1209"/>
                <a:gd name="T17" fmla="*/ 1110 h 785"/>
                <a:gd name="T18" fmla="*/ 2456 w 1209"/>
                <a:gd name="T19" fmla="*/ 1138 h 785"/>
                <a:gd name="T20" fmla="*/ 2334 w 1209"/>
                <a:gd name="T21" fmla="*/ 1084 h 785"/>
                <a:gd name="T22" fmla="*/ 2094 w 1209"/>
                <a:gd name="T23" fmla="*/ 1161 h 785"/>
                <a:gd name="T24" fmla="*/ 2034 w 1209"/>
                <a:gd name="T25" fmla="*/ 1204 h 785"/>
                <a:gd name="T26" fmla="*/ 1834 w 1209"/>
                <a:gd name="T27" fmla="*/ 1230 h 785"/>
                <a:gd name="T28" fmla="*/ 1650 w 1209"/>
                <a:gd name="T29" fmla="*/ 1190 h 785"/>
                <a:gd name="T30" fmla="*/ 1590 w 1209"/>
                <a:gd name="T31" fmla="*/ 1138 h 785"/>
                <a:gd name="T32" fmla="*/ 1468 w 1209"/>
                <a:gd name="T33" fmla="*/ 1177 h 785"/>
                <a:gd name="T34" fmla="*/ 1349 w 1209"/>
                <a:gd name="T35" fmla="*/ 1217 h 785"/>
                <a:gd name="T36" fmla="*/ 1147 w 1209"/>
                <a:gd name="T37" fmla="*/ 1124 h 785"/>
                <a:gd name="T38" fmla="*/ 1027 w 1209"/>
                <a:gd name="T39" fmla="*/ 1069 h 785"/>
                <a:gd name="T40" fmla="*/ 907 w 1209"/>
                <a:gd name="T41" fmla="*/ 1044 h 785"/>
                <a:gd name="T42" fmla="*/ 806 w 1209"/>
                <a:gd name="T43" fmla="*/ 990 h 785"/>
                <a:gd name="T44" fmla="*/ 684 w 1209"/>
                <a:gd name="T45" fmla="*/ 869 h 785"/>
                <a:gd name="T46" fmla="*/ 623 w 1209"/>
                <a:gd name="T47" fmla="*/ 854 h 785"/>
                <a:gd name="T48" fmla="*/ 523 w 1209"/>
                <a:gd name="T49" fmla="*/ 762 h 785"/>
                <a:gd name="T50" fmla="*/ 402 w 1209"/>
                <a:gd name="T51" fmla="*/ 643 h 785"/>
                <a:gd name="T52" fmla="*/ 301 w 1209"/>
                <a:gd name="T53" fmla="*/ 682 h 785"/>
                <a:gd name="T54" fmla="*/ 162 w 1209"/>
                <a:gd name="T55" fmla="*/ 549 h 785"/>
                <a:gd name="T56" fmla="*/ 79 w 1209"/>
                <a:gd name="T57" fmla="*/ 454 h 785"/>
                <a:gd name="T58" fmla="*/ 0 w 1209"/>
                <a:gd name="T59" fmla="*/ 429 h 785"/>
                <a:gd name="T60" fmla="*/ 41 w 1209"/>
                <a:gd name="T61" fmla="*/ 294 h 785"/>
                <a:gd name="T62" fmla="*/ 121 w 1209"/>
                <a:gd name="T63" fmla="*/ 321 h 785"/>
                <a:gd name="T64" fmla="*/ 200 w 1209"/>
                <a:gd name="T65" fmla="*/ 307 h 785"/>
                <a:gd name="T66" fmla="*/ 200 w 1209"/>
                <a:gd name="T67" fmla="*/ 214 h 785"/>
                <a:gd name="T68" fmla="*/ 141 w 1209"/>
                <a:gd name="T69" fmla="*/ 160 h 785"/>
                <a:gd name="T70" fmla="*/ 200 w 1209"/>
                <a:gd name="T71" fmla="*/ 80 h 785"/>
                <a:gd name="T72" fmla="*/ 384 w 1209"/>
                <a:gd name="T73" fmla="*/ 66 h 785"/>
                <a:gd name="T74" fmla="*/ 523 w 1209"/>
                <a:gd name="T75" fmla="*/ 13 h 785"/>
                <a:gd name="T76" fmla="*/ 723 w 1209"/>
                <a:gd name="T77" fmla="*/ 27 h 785"/>
                <a:gd name="T78" fmla="*/ 866 w 1209"/>
                <a:gd name="T79" fmla="*/ 93 h 785"/>
                <a:gd name="T80" fmla="*/ 1087 w 1209"/>
                <a:gd name="T81" fmla="*/ 93 h 785"/>
                <a:gd name="T82" fmla="*/ 1329 w 1209"/>
                <a:gd name="T83" fmla="*/ 66 h 785"/>
                <a:gd name="T84" fmla="*/ 1672 w 1209"/>
                <a:gd name="T85" fmla="*/ 93 h 785"/>
                <a:gd name="T86" fmla="*/ 1791 w 1209"/>
                <a:gd name="T87" fmla="*/ 122 h 785"/>
                <a:gd name="T88" fmla="*/ 1771 w 1209"/>
                <a:gd name="T89" fmla="*/ 160 h 785"/>
                <a:gd name="T90" fmla="*/ 1834 w 1209"/>
                <a:gd name="T91" fmla="*/ 227 h 785"/>
                <a:gd name="T92" fmla="*/ 1791 w 1209"/>
                <a:gd name="T93" fmla="*/ 307 h 785"/>
                <a:gd name="T94" fmla="*/ 1751 w 1209"/>
                <a:gd name="T95" fmla="*/ 416 h 785"/>
                <a:gd name="T96" fmla="*/ 1851 w 1209"/>
                <a:gd name="T97" fmla="*/ 535 h 785"/>
                <a:gd name="T98" fmla="*/ 2094 w 1209"/>
                <a:gd name="T99" fmla="*/ 615 h 785"/>
                <a:gd name="T100" fmla="*/ 2355 w 1209"/>
                <a:gd name="T101" fmla="*/ 695 h 785"/>
                <a:gd name="T102" fmla="*/ 2497 w 1209"/>
                <a:gd name="T103" fmla="*/ 708 h 785"/>
                <a:gd name="T104" fmla="*/ 2535 w 1209"/>
                <a:gd name="T105" fmla="*/ 804 h 785"/>
                <a:gd name="T106" fmla="*/ 2618 w 1209"/>
                <a:gd name="T107" fmla="*/ 830 h 785"/>
                <a:gd name="T108" fmla="*/ 2655 w 1209"/>
                <a:gd name="T109" fmla="*/ 790 h 785"/>
                <a:gd name="T110" fmla="*/ 2718 w 1209"/>
                <a:gd name="T111" fmla="*/ 804 h 785"/>
                <a:gd name="T112" fmla="*/ 2756 w 1209"/>
                <a:gd name="T113" fmla="*/ 776 h 785"/>
                <a:gd name="T114" fmla="*/ 2857 w 1209"/>
                <a:gd name="T115" fmla="*/ 737 h 785"/>
                <a:gd name="T116" fmla="*/ 2960 w 1209"/>
                <a:gd name="T117" fmla="*/ 762 h 785"/>
                <a:gd name="T118" fmla="*/ 3039 w 1209"/>
                <a:gd name="T119" fmla="*/ 895 h 785"/>
                <a:gd name="T120" fmla="*/ 3039 w 1209"/>
                <a:gd name="T121" fmla="*/ 963 h 785"/>
                <a:gd name="T122" fmla="*/ 3019 w 1209"/>
                <a:gd name="T123" fmla="*/ 1190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09"/>
                <a:gd name="T187" fmla="*/ 0 h 785"/>
                <a:gd name="T188" fmla="*/ 1209 w 1209"/>
                <a:gd name="T189" fmla="*/ 785 h 7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bevel/>
            </a:ln>
          </p:spPr>
          <p:txBody>
            <a:bodyPr/>
            <a:lstStyle/>
            <a:p>
              <a:endParaRPr lang="zh-CN" altLang="zh-CN" sz="900" b="1" dirty="0">
                <a:solidFill>
                  <a:srgbClr val="000000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方正兰亭黑_GBK" pitchFamily="2" charset="-122"/>
              </a:endParaRPr>
            </a:p>
          </p:txBody>
        </p:sp>
        <p:sp>
          <p:nvSpPr>
            <p:cNvPr id="30" name="淘宝网Chenying0907出品 21"/>
            <p:cNvSpPr>
              <a:spLocks noChangeArrowheads="1"/>
            </p:cNvSpPr>
            <p:nvPr/>
          </p:nvSpPr>
          <p:spPr bwMode="auto">
            <a:xfrm>
              <a:off x="2075162" y="2546180"/>
              <a:ext cx="1279286" cy="1079778"/>
            </a:xfrm>
            <a:custGeom>
              <a:avLst/>
              <a:gdLst>
                <a:gd name="T0" fmla="*/ 1730 w 761"/>
                <a:gd name="T1" fmla="*/ 812 h 633"/>
                <a:gd name="T2" fmla="*/ 1670 w 761"/>
                <a:gd name="T3" fmla="*/ 838 h 633"/>
                <a:gd name="T4" fmla="*/ 1630 w 761"/>
                <a:gd name="T5" fmla="*/ 812 h 633"/>
                <a:gd name="T6" fmla="*/ 1512 w 761"/>
                <a:gd name="T7" fmla="*/ 719 h 633"/>
                <a:gd name="T8" fmla="*/ 1453 w 761"/>
                <a:gd name="T9" fmla="*/ 707 h 633"/>
                <a:gd name="T10" fmla="*/ 1371 w 761"/>
                <a:gd name="T11" fmla="*/ 732 h 633"/>
                <a:gd name="T12" fmla="*/ 1332 w 761"/>
                <a:gd name="T13" fmla="*/ 786 h 633"/>
                <a:gd name="T14" fmla="*/ 1273 w 761"/>
                <a:gd name="T15" fmla="*/ 773 h 633"/>
                <a:gd name="T16" fmla="*/ 1173 w 761"/>
                <a:gd name="T17" fmla="*/ 786 h 633"/>
                <a:gd name="T18" fmla="*/ 1254 w 761"/>
                <a:gd name="T19" fmla="*/ 825 h 633"/>
                <a:gd name="T20" fmla="*/ 1133 w 761"/>
                <a:gd name="T21" fmla="*/ 880 h 633"/>
                <a:gd name="T22" fmla="*/ 1035 w 761"/>
                <a:gd name="T23" fmla="*/ 867 h 633"/>
                <a:gd name="T24" fmla="*/ 974 w 761"/>
                <a:gd name="T25" fmla="*/ 759 h 633"/>
                <a:gd name="T26" fmla="*/ 894 w 761"/>
                <a:gd name="T27" fmla="*/ 812 h 633"/>
                <a:gd name="T28" fmla="*/ 834 w 761"/>
                <a:gd name="T29" fmla="*/ 838 h 633"/>
                <a:gd name="T30" fmla="*/ 735 w 761"/>
                <a:gd name="T31" fmla="*/ 894 h 633"/>
                <a:gd name="T32" fmla="*/ 675 w 761"/>
                <a:gd name="T33" fmla="*/ 1052 h 633"/>
                <a:gd name="T34" fmla="*/ 619 w 761"/>
                <a:gd name="T35" fmla="*/ 1052 h 633"/>
                <a:gd name="T36" fmla="*/ 537 w 761"/>
                <a:gd name="T37" fmla="*/ 1039 h 633"/>
                <a:gd name="T38" fmla="*/ 498 w 761"/>
                <a:gd name="T39" fmla="*/ 960 h 633"/>
                <a:gd name="T40" fmla="*/ 360 w 761"/>
                <a:gd name="T41" fmla="*/ 825 h 633"/>
                <a:gd name="T42" fmla="*/ 319 w 761"/>
                <a:gd name="T43" fmla="*/ 800 h 633"/>
                <a:gd name="T44" fmla="*/ 259 w 761"/>
                <a:gd name="T45" fmla="*/ 707 h 633"/>
                <a:gd name="T46" fmla="*/ 199 w 761"/>
                <a:gd name="T47" fmla="*/ 773 h 633"/>
                <a:gd name="T48" fmla="*/ 179 w 761"/>
                <a:gd name="T49" fmla="*/ 414 h 633"/>
                <a:gd name="T50" fmla="*/ 179 w 761"/>
                <a:gd name="T51" fmla="*/ 359 h 633"/>
                <a:gd name="T52" fmla="*/ 101 w 761"/>
                <a:gd name="T53" fmla="*/ 227 h 633"/>
                <a:gd name="T54" fmla="*/ 0 w 761"/>
                <a:gd name="T55" fmla="*/ 173 h 633"/>
                <a:gd name="T56" fmla="*/ 20 w 761"/>
                <a:gd name="T57" fmla="*/ 106 h 633"/>
                <a:gd name="T58" fmla="*/ 41 w 761"/>
                <a:gd name="T59" fmla="*/ 53 h 633"/>
                <a:gd name="T60" fmla="*/ 79 w 761"/>
                <a:gd name="T61" fmla="*/ 0 h 633"/>
                <a:gd name="T62" fmla="*/ 158 w 761"/>
                <a:gd name="T63" fmla="*/ 27 h 633"/>
                <a:gd name="T64" fmla="*/ 218 w 761"/>
                <a:gd name="T65" fmla="*/ 135 h 633"/>
                <a:gd name="T66" fmla="*/ 319 w 761"/>
                <a:gd name="T67" fmla="*/ 200 h 633"/>
                <a:gd name="T68" fmla="*/ 377 w 761"/>
                <a:gd name="T69" fmla="*/ 173 h 633"/>
                <a:gd name="T70" fmla="*/ 438 w 761"/>
                <a:gd name="T71" fmla="*/ 214 h 633"/>
                <a:gd name="T72" fmla="*/ 558 w 761"/>
                <a:gd name="T73" fmla="*/ 159 h 633"/>
                <a:gd name="T74" fmla="*/ 716 w 761"/>
                <a:gd name="T75" fmla="*/ 159 h 633"/>
                <a:gd name="T76" fmla="*/ 735 w 761"/>
                <a:gd name="T77" fmla="*/ 66 h 633"/>
                <a:gd name="T78" fmla="*/ 795 w 761"/>
                <a:gd name="T79" fmla="*/ 53 h 633"/>
                <a:gd name="T80" fmla="*/ 855 w 761"/>
                <a:gd name="T81" fmla="*/ 80 h 633"/>
                <a:gd name="T82" fmla="*/ 995 w 761"/>
                <a:gd name="T83" fmla="*/ 122 h 633"/>
                <a:gd name="T84" fmla="*/ 1035 w 761"/>
                <a:gd name="T85" fmla="*/ 227 h 633"/>
                <a:gd name="T86" fmla="*/ 1173 w 761"/>
                <a:gd name="T87" fmla="*/ 266 h 633"/>
                <a:gd name="T88" fmla="*/ 1273 w 761"/>
                <a:gd name="T89" fmla="*/ 227 h 633"/>
                <a:gd name="T90" fmla="*/ 1371 w 761"/>
                <a:gd name="T91" fmla="*/ 239 h 633"/>
                <a:gd name="T92" fmla="*/ 1554 w 761"/>
                <a:gd name="T93" fmla="*/ 307 h 633"/>
                <a:gd name="T94" fmla="*/ 1752 w 761"/>
                <a:gd name="T95" fmla="*/ 374 h 633"/>
                <a:gd name="T96" fmla="*/ 1890 w 761"/>
                <a:gd name="T97" fmla="*/ 427 h 633"/>
                <a:gd name="T98" fmla="*/ 1850 w 761"/>
                <a:gd name="T99" fmla="*/ 493 h 633"/>
                <a:gd name="T100" fmla="*/ 1651 w 761"/>
                <a:gd name="T101" fmla="*/ 520 h 633"/>
                <a:gd name="T102" fmla="*/ 1609 w 761"/>
                <a:gd name="T103" fmla="*/ 559 h 633"/>
                <a:gd name="T104" fmla="*/ 1630 w 761"/>
                <a:gd name="T105" fmla="*/ 600 h 633"/>
                <a:gd name="T106" fmla="*/ 1630 w 761"/>
                <a:gd name="T107" fmla="*/ 627 h 633"/>
                <a:gd name="T108" fmla="*/ 1752 w 761"/>
                <a:gd name="T109" fmla="*/ 759 h 6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761"/>
                <a:gd name="T166" fmla="*/ 0 h 633"/>
                <a:gd name="T167" fmla="*/ 761 w 761"/>
                <a:gd name="T168" fmla="*/ 633 h 63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761" h="633">
                  <a:moveTo>
                    <a:pt x="696" y="480"/>
                  </a:moveTo>
                  <a:lnTo>
                    <a:pt x="696" y="488"/>
                  </a:lnTo>
                  <a:lnTo>
                    <a:pt x="688" y="504"/>
                  </a:lnTo>
                  <a:lnTo>
                    <a:pt x="672" y="504"/>
                  </a:lnTo>
                  <a:lnTo>
                    <a:pt x="664" y="488"/>
                  </a:lnTo>
                  <a:lnTo>
                    <a:pt x="656" y="488"/>
                  </a:lnTo>
                  <a:lnTo>
                    <a:pt x="632" y="432"/>
                  </a:lnTo>
                  <a:lnTo>
                    <a:pt x="608" y="432"/>
                  </a:lnTo>
                  <a:lnTo>
                    <a:pt x="592" y="416"/>
                  </a:lnTo>
                  <a:lnTo>
                    <a:pt x="584" y="424"/>
                  </a:lnTo>
                  <a:lnTo>
                    <a:pt x="576" y="456"/>
                  </a:lnTo>
                  <a:lnTo>
                    <a:pt x="552" y="440"/>
                  </a:lnTo>
                  <a:lnTo>
                    <a:pt x="552" y="464"/>
                  </a:lnTo>
                  <a:lnTo>
                    <a:pt x="536" y="472"/>
                  </a:lnTo>
                  <a:lnTo>
                    <a:pt x="528" y="464"/>
                  </a:lnTo>
                  <a:lnTo>
                    <a:pt x="512" y="464"/>
                  </a:lnTo>
                  <a:lnTo>
                    <a:pt x="488" y="456"/>
                  </a:lnTo>
                  <a:lnTo>
                    <a:pt x="472" y="472"/>
                  </a:lnTo>
                  <a:lnTo>
                    <a:pt x="480" y="496"/>
                  </a:lnTo>
                  <a:lnTo>
                    <a:pt x="504" y="496"/>
                  </a:lnTo>
                  <a:lnTo>
                    <a:pt x="512" y="528"/>
                  </a:lnTo>
                  <a:lnTo>
                    <a:pt x="456" y="528"/>
                  </a:lnTo>
                  <a:lnTo>
                    <a:pt x="440" y="504"/>
                  </a:lnTo>
                  <a:lnTo>
                    <a:pt x="416" y="520"/>
                  </a:lnTo>
                  <a:lnTo>
                    <a:pt x="392" y="504"/>
                  </a:lnTo>
                  <a:lnTo>
                    <a:pt x="392" y="456"/>
                  </a:lnTo>
                  <a:lnTo>
                    <a:pt x="360" y="456"/>
                  </a:lnTo>
                  <a:lnTo>
                    <a:pt x="360" y="488"/>
                  </a:lnTo>
                  <a:lnTo>
                    <a:pt x="336" y="496"/>
                  </a:lnTo>
                  <a:lnTo>
                    <a:pt x="336" y="504"/>
                  </a:lnTo>
                  <a:lnTo>
                    <a:pt x="312" y="536"/>
                  </a:lnTo>
                  <a:lnTo>
                    <a:pt x="296" y="536"/>
                  </a:lnTo>
                  <a:lnTo>
                    <a:pt x="296" y="632"/>
                  </a:lnTo>
                  <a:lnTo>
                    <a:pt x="272" y="632"/>
                  </a:lnTo>
                  <a:lnTo>
                    <a:pt x="264" y="616"/>
                  </a:lnTo>
                  <a:lnTo>
                    <a:pt x="248" y="632"/>
                  </a:lnTo>
                  <a:lnTo>
                    <a:pt x="216" y="632"/>
                  </a:lnTo>
                  <a:lnTo>
                    <a:pt x="216" y="624"/>
                  </a:lnTo>
                  <a:lnTo>
                    <a:pt x="200" y="616"/>
                  </a:lnTo>
                  <a:lnTo>
                    <a:pt x="200" y="576"/>
                  </a:lnTo>
                  <a:lnTo>
                    <a:pt x="160" y="496"/>
                  </a:lnTo>
                  <a:lnTo>
                    <a:pt x="144" y="496"/>
                  </a:lnTo>
                  <a:lnTo>
                    <a:pt x="144" y="504"/>
                  </a:lnTo>
                  <a:lnTo>
                    <a:pt x="128" y="480"/>
                  </a:lnTo>
                  <a:lnTo>
                    <a:pt x="136" y="472"/>
                  </a:lnTo>
                  <a:lnTo>
                    <a:pt x="104" y="424"/>
                  </a:lnTo>
                  <a:lnTo>
                    <a:pt x="88" y="432"/>
                  </a:lnTo>
                  <a:lnTo>
                    <a:pt x="80" y="464"/>
                  </a:lnTo>
                  <a:lnTo>
                    <a:pt x="64" y="472"/>
                  </a:lnTo>
                  <a:lnTo>
                    <a:pt x="72" y="248"/>
                  </a:lnTo>
                  <a:lnTo>
                    <a:pt x="56" y="224"/>
                  </a:lnTo>
                  <a:lnTo>
                    <a:pt x="72" y="216"/>
                  </a:lnTo>
                  <a:lnTo>
                    <a:pt x="40" y="160"/>
                  </a:lnTo>
                  <a:lnTo>
                    <a:pt x="40" y="136"/>
                  </a:lnTo>
                  <a:lnTo>
                    <a:pt x="16" y="112"/>
                  </a:lnTo>
                  <a:lnTo>
                    <a:pt x="0" y="104"/>
                  </a:lnTo>
                  <a:lnTo>
                    <a:pt x="0" y="96"/>
                  </a:lnTo>
                  <a:lnTo>
                    <a:pt x="8" y="64"/>
                  </a:lnTo>
                  <a:lnTo>
                    <a:pt x="24" y="48"/>
                  </a:lnTo>
                  <a:lnTo>
                    <a:pt x="16" y="32"/>
                  </a:lnTo>
                  <a:lnTo>
                    <a:pt x="16" y="0"/>
                  </a:lnTo>
                  <a:lnTo>
                    <a:pt x="32" y="0"/>
                  </a:lnTo>
                  <a:lnTo>
                    <a:pt x="40" y="16"/>
                  </a:lnTo>
                  <a:lnTo>
                    <a:pt x="64" y="16"/>
                  </a:lnTo>
                  <a:lnTo>
                    <a:pt x="88" y="40"/>
                  </a:lnTo>
                  <a:lnTo>
                    <a:pt x="88" y="80"/>
                  </a:lnTo>
                  <a:lnTo>
                    <a:pt x="104" y="80"/>
                  </a:lnTo>
                  <a:lnTo>
                    <a:pt x="128" y="120"/>
                  </a:lnTo>
                  <a:lnTo>
                    <a:pt x="152" y="112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76" y="128"/>
                  </a:lnTo>
                  <a:lnTo>
                    <a:pt x="216" y="128"/>
                  </a:lnTo>
                  <a:lnTo>
                    <a:pt x="224" y="96"/>
                  </a:lnTo>
                  <a:lnTo>
                    <a:pt x="256" y="88"/>
                  </a:lnTo>
                  <a:lnTo>
                    <a:pt x="288" y="96"/>
                  </a:lnTo>
                  <a:lnTo>
                    <a:pt x="304" y="72"/>
                  </a:lnTo>
                  <a:lnTo>
                    <a:pt x="296" y="40"/>
                  </a:lnTo>
                  <a:lnTo>
                    <a:pt x="296" y="32"/>
                  </a:lnTo>
                  <a:lnTo>
                    <a:pt x="320" y="32"/>
                  </a:lnTo>
                  <a:lnTo>
                    <a:pt x="336" y="24"/>
                  </a:lnTo>
                  <a:lnTo>
                    <a:pt x="344" y="48"/>
                  </a:lnTo>
                  <a:lnTo>
                    <a:pt x="384" y="72"/>
                  </a:lnTo>
                  <a:lnTo>
                    <a:pt x="400" y="72"/>
                  </a:lnTo>
                  <a:lnTo>
                    <a:pt x="400" y="88"/>
                  </a:lnTo>
                  <a:lnTo>
                    <a:pt x="416" y="136"/>
                  </a:lnTo>
                  <a:lnTo>
                    <a:pt x="432" y="152"/>
                  </a:lnTo>
                  <a:lnTo>
                    <a:pt x="472" y="160"/>
                  </a:lnTo>
                  <a:lnTo>
                    <a:pt x="496" y="128"/>
                  </a:lnTo>
                  <a:lnTo>
                    <a:pt x="512" y="136"/>
                  </a:lnTo>
                  <a:lnTo>
                    <a:pt x="520" y="152"/>
                  </a:lnTo>
                  <a:lnTo>
                    <a:pt x="552" y="144"/>
                  </a:lnTo>
                  <a:lnTo>
                    <a:pt x="592" y="176"/>
                  </a:lnTo>
                  <a:lnTo>
                    <a:pt x="624" y="184"/>
                  </a:lnTo>
                  <a:lnTo>
                    <a:pt x="656" y="192"/>
                  </a:lnTo>
                  <a:lnTo>
                    <a:pt x="704" y="224"/>
                  </a:lnTo>
                  <a:lnTo>
                    <a:pt x="728" y="232"/>
                  </a:lnTo>
                  <a:lnTo>
                    <a:pt x="760" y="256"/>
                  </a:lnTo>
                  <a:lnTo>
                    <a:pt x="760" y="296"/>
                  </a:lnTo>
                  <a:lnTo>
                    <a:pt x="744" y="296"/>
                  </a:lnTo>
                  <a:lnTo>
                    <a:pt x="712" y="312"/>
                  </a:lnTo>
                  <a:lnTo>
                    <a:pt x="664" y="312"/>
                  </a:lnTo>
                  <a:lnTo>
                    <a:pt x="648" y="328"/>
                  </a:lnTo>
                  <a:lnTo>
                    <a:pt x="648" y="336"/>
                  </a:lnTo>
                  <a:lnTo>
                    <a:pt x="656" y="352"/>
                  </a:lnTo>
                  <a:lnTo>
                    <a:pt x="656" y="360"/>
                  </a:lnTo>
                  <a:lnTo>
                    <a:pt x="648" y="376"/>
                  </a:lnTo>
                  <a:lnTo>
                    <a:pt x="656" y="376"/>
                  </a:lnTo>
                  <a:lnTo>
                    <a:pt x="696" y="424"/>
                  </a:lnTo>
                  <a:lnTo>
                    <a:pt x="704" y="456"/>
                  </a:lnTo>
                  <a:lnTo>
                    <a:pt x="696" y="480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bevel/>
            </a:ln>
          </p:spPr>
          <p:txBody>
            <a:bodyPr/>
            <a:lstStyle/>
            <a:p>
              <a:endParaRPr lang="zh-CN" altLang="zh-CN" sz="900" b="1" dirty="0">
                <a:solidFill>
                  <a:srgbClr val="000000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方正兰亭黑_GBK" pitchFamily="2" charset="-122"/>
              </a:endParaRPr>
            </a:p>
          </p:txBody>
        </p:sp>
        <p:sp>
          <p:nvSpPr>
            <p:cNvPr id="31" name="淘宝网Chenying0907出品 22"/>
            <p:cNvSpPr>
              <a:spLocks noChangeArrowheads="1"/>
            </p:cNvSpPr>
            <p:nvPr/>
          </p:nvSpPr>
          <p:spPr bwMode="auto">
            <a:xfrm>
              <a:off x="1333933" y="1794495"/>
              <a:ext cx="1321322" cy="1053592"/>
            </a:xfrm>
            <a:custGeom>
              <a:avLst/>
              <a:gdLst>
                <a:gd name="T0" fmla="*/ 1679 w 785"/>
                <a:gd name="T1" fmla="*/ 898 h 617"/>
                <a:gd name="T2" fmla="*/ 1541 w 785"/>
                <a:gd name="T3" fmla="*/ 951 h 617"/>
                <a:gd name="T4" fmla="*/ 1481 w 785"/>
                <a:gd name="T5" fmla="*/ 910 h 617"/>
                <a:gd name="T6" fmla="*/ 1420 w 785"/>
                <a:gd name="T7" fmla="*/ 938 h 617"/>
                <a:gd name="T8" fmla="*/ 1320 w 785"/>
                <a:gd name="T9" fmla="*/ 870 h 617"/>
                <a:gd name="T10" fmla="*/ 1260 w 785"/>
                <a:gd name="T11" fmla="*/ 765 h 617"/>
                <a:gd name="T12" fmla="*/ 1181 w 785"/>
                <a:gd name="T13" fmla="*/ 737 h 617"/>
                <a:gd name="T14" fmla="*/ 1140 w 785"/>
                <a:gd name="T15" fmla="*/ 765 h 617"/>
                <a:gd name="T16" fmla="*/ 1160 w 785"/>
                <a:gd name="T17" fmla="*/ 804 h 617"/>
                <a:gd name="T18" fmla="*/ 1102 w 785"/>
                <a:gd name="T19" fmla="*/ 898 h 617"/>
                <a:gd name="T20" fmla="*/ 1140 w 785"/>
                <a:gd name="T21" fmla="*/ 925 h 617"/>
                <a:gd name="T22" fmla="*/ 1060 w 785"/>
                <a:gd name="T23" fmla="*/ 977 h 617"/>
                <a:gd name="T24" fmla="*/ 1002 w 785"/>
                <a:gd name="T25" fmla="*/ 1004 h 617"/>
                <a:gd name="T26" fmla="*/ 941 w 785"/>
                <a:gd name="T27" fmla="*/ 991 h 617"/>
                <a:gd name="T28" fmla="*/ 920 w 785"/>
                <a:gd name="T29" fmla="*/ 1018 h 617"/>
                <a:gd name="T30" fmla="*/ 841 w 785"/>
                <a:gd name="T31" fmla="*/ 1004 h 617"/>
                <a:gd name="T32" fmla="*/ 800 w 785"/>
                <a:gd name="T33" fmla="*/ 951 h 617"/>
                <a:gd name="T34" fmla="*/ 580 w 785"/>
                <a:gd name="T35" fmla="*/ 898 h 617"/>
                <a:gd name="T36" fmla="*/ 339 w 785"/>
                <a:gd name="T37" fmla="*/ 830 h 617"/>
                <a:gd name="T38" fmla="*/ 101 w 785"/>
                <a:gd name="T39" fmla="*/ 737 h 617"/>
                <a:gd name="T40" fmla="*/ 0 w 785"/>
                <a:gd name="T41" fmla="*/ 615 h 617"/>
                <a:gd name="T42" fmla="*/ 41 w 785"/>
                <a:gd name="T43" fmla="*/ 510 h 617"/>
                <a:gd name="T44" fmla="*/ 79 w 785"/>
                <a:gd name="T45" fmla="*/ 416 h 617"/>
                <a:gd name="T46" fmla="*/ 20 w 785"/>
                <a:gd name="T47" fmla="*/ 361 h 617"/>
                <a:gd name="T48" fmla="*/ 121 w 785"/>
                <a:gd name="T49" fmla="*/ 349 h 617"/>
                <a:gd name="T50" fmla="*/ 259 w 785"/>
                <a:gd name="T51" fmla="*/ 375 h 617"/>
                <a:gd name="T52" fmla="*/ 239 w 785"/>
                <a:gd name="T53" fmla="*/ 308 h 617"/>
                <a:gd name="T54" fmla="*/ 321 w 785"/>
                <a:gd name="T55" fmla="*/ 227 h 617"/>
                <a:gd name="T56" fmla="*/ 221 w 785"/>
                <a:gd name="T57" fmla="*/ 122 h 617"/>
                <a:gd name="T58" fmla="*/ 381 w 785"/>
                <a:gd name="T59" fmla="*/ 27 h 617"/>
                <a:gd name="T60" fmla="*/ 722 w 785"/>
                <a:gd name="T61" fmla="*/ 0 h 617"/>
                <a:gd name="T62" fmla="*/ 961 w 785"/>
                <a:gd name="T63" fmla="*/ 67 h 617"/>
                <a:gd name="T64" fmla="*/ 1140 w 785"/>
                <a:gd name="T65" fmla="*/ 173 h 617"/>
                <a:gd name="T66" fmla="*/ 1181 w 785"/>
                <a:gd name="T67" fmla="*/ 80 h 617"/>
                <a:gd name="T68" fmla="*/ 1320 w 785"/>
                <a:gd name="T69" fmla="*/ 122 h 617"/>
                <a:gd name="T70" fmla="*/ 1481 w 785"/>
                <a:gd name="T71" fmla="*/ 161 h 617"/>
                <a:gd name="T72" fmla="*/ 1642 w 785"/>
                <a:gd name="T73" fmla="*/ 201 h 617"/>
                <a:gd name="T74" fmla="*/ 1822 w 785"/>
                <a:gd name="T75" fmla="*/ 294 h 617"/>
                <a:gd name="T76" fmla="*/ 1922 w 785"/>
                <a:gd name="T77" fmla="*/ 388 h 617"/>
                <a:gd name="T78" fmla="*/ 1963 w 785"/>
                <a:gd name="T79" fmla="*/ 562 h 617"/>
                <a:gd name="T80" fmla="*/ 1880 w 785"/>
                <a:gd name="T81" fmla="*/ 602 h 617"/>
                <a:gd name="T82" fmla="*/ 1780 w 785"/>
                <a:gd name="T83" fmla="*/ 682 h 617"/>
                <a:gd name="T84" fmla="*/ 1842 w 785"/>
                <a:gd name="T85" fmla="*/ 724 h 617"/>
                <a:gd name="T86" fmla="*/ 1761 w 785"/>
                <a:gd name="T87" fmla="*/ 765 h 617"/>
                <a:gd name="T88" fmla="*/ 1642 w 785"/>
                <a:gd name="T89" fmla="*/ 751 h 617"/>
                <a:gd name="T90" fmla="*/ 1663 w 785"/>
                <a:gd name="T91" fmla="*/ 817 h 617"/>
                <a:gd name="T92" fmla="*/ 1780 w 785"/>
                <a:gd name="T93" fmla="*/ 845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85"/>
                <a:gd name="T142" fmla="*/ 0 h 617"/>
                <a:gd name="T143" fmla="*/ 785 w 785"/>
                <a:gd name="T144" fmla="*/ 617 h 61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bevel/>
            </a:ln>
          </p:spPr>
          <p:txBody>
            <a:bodyPr/>
            <a:lstStyle/>
            <a:p>
              <a:endParaRPr lang="zh-CN" altLang="zh-CN" sz="900" b="1" dirty="0">
                <a:solidFill>
                  <a:srgbClr val="000000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方正兰亭黑_GBK" pitchFamily="2" charset="-122"/>
              </a:endParaRPr>
            </a:p>
          </p:txBody>
        </p:sp>
        <p:sp>
          <p:nvSpPr>
            <p:cNvPr id="32" name="淘宝网Chenying0907出品 23"/>
            <p:cNvSpPr>
              <a:spLocks noChangeArrowheads="1"/>
            </p:cNvSpPr>
            <p:nvPr/>
          </p:nvSpPr>
          <p:spPr bwMode="auto">
            <a:xfrm>
              <a:off x="3729967" y="3131509"/>
              <a:ext cx="514237" cy="728580"/>
            </a:xfrm>
            <a:custGeom>
              <a:avLst/>
              <a:gdLst>
                <a:gd name="T0" fmla="*/ 685 w 305"/>
                <a:gd name="T1" fmla="*/ 69 h 425"/>
                <a:gd name="T2" fmla="*/ 708 w 305"/>
                <a:gd name="T3" fmla="*/ 122 h 425"/>
                <a:gd name="T4" fmla="*/ 766 w 305"/>
                <a:gd name="T5" fmla="*/ 150 h 425"/>
                <a:gd name="T6" fmla="*/ 766 w 305"/>
                <a:gd name="T7" fmla="*/ 231 h 425"/>
                <a:gd name="T8" fmla="*/ 685 w 305"/>
                <a:gd name="T9" fmla="*/ 259 h 425"/>
                <a:gd name="T10" fmla="*/ 685 w 305"/>
                <a:gd name="T11" fmla="*/ 273 h 425"/>
                <a:gd name="T12" fmla="*/ 606 w 305"/>
                <a:gd name="T13" fmla="*/ 273 h 425"/>
                <a:gd name="T14" fmla="*/ 566 w 305"/>
                <a:gd name="T15" fmla="*/ 300 h 425"/>
                <a:gd name="T16" fmla="*/ 566 w 305"/>
                <a:gd name="T17" fmla="*/ 342 h 425"/>
                <a:gd name="T18" fmla="*/ 585 w 305"/>
                <a:gd name="T19" fmla="*/ 354 h 425"/>
                <a:gd name="T20" fmla="*/ 525 w 305"/>
                <a:gd name="T21" fmla="*/ 410 h 425"/>
                <a:gd name="T22" fmla="*/ 485 w 305"/>
                <a:gd name="T23" fmla="*/ 410 h 425"/>
                <a:gd name="T24" fmla="*/ 485 w 305"/>
                <a:gd name="T25" fmla="*/ 464 h 425"/>
                <a:gd name="T26" fmla="*/ 485 w 305"/>
                <a:gd name="T27" fmla="*/ 479 h 425"/>
                <a:gd name="T28" fmla="*/ 485 w 305"/>
                <a:gd name="T29" fmla="*/ 518 h 425"/>
                <a:gd name="T30" fmla="*/ 444 w 305"/>
                <a:gd name="T31" fmla="*/ 546 h 425"/>
                <a:gd name="T32" fmla="*/ 422 w 305"/>
                <a:gd name="T33" fmla="*/ 614 h 425"/>
                <a:gd name="T34" fmla="*/ 404 w 305"/>
                <a:gd name="T35" fmla="*/ 656 h 425"/>
                <a:gd name="T36" fmla="*/ 404 w 305"/>
                <a:gd name="T37" fmla="*/ 669 h 425"/>
                <a:gd name="T38" fmla="*/ 384 w 305"/>
                <a:gd name="T39" fmla="*/ 710 h 425"/>
                <a:gd name="T40" fmla="*/ 343 w 305"/>
                <a:gd name="T41" fmla="*/ 710 h 425"/>
                <a:gd name="T42" fmla="*/ 322 w 305"/>
                <a:gd name="T43" fmla="*/ 696 h 425"/>
                <a:gd name="T44" fmla="*/ 162 w 305"/>
                <a:gd name="T45" fmla="*/ 723 h 425"/>
                <a:gd name="T46" fmla="*/ 141 w 305"/>
                <a:gd name="T47" fmla="*/ 710 h 425"/>
                <a:gd name="T48" fmla="*/ 202 w 305"/>
                <a:gd name="T49" fmla="*/ 629 h 425"/>
                <a:gd name="T50" fmla="*/ 141 w 305"/>
                <a:gd name="T51" fmla="*/ 614 h 425"/>
                <a:gd name="T52" fmla="*/ 101 w 305"/>
                <a:gd name="T53" fmla="*/ 629 h 425"/>
                <a:gd name="T54" fmla="*/ 61 w 305"/>
                <a:gd name="T55" fmla="*/ 614 h 425"/>
                <a:gd name="T56" fmla="*/ 61 w 305"/>
                <a:gd name="T57" fmla="*/ 546 h 425"/>
                <a:gd name="T58" fmla="*/ 101 w 305"/>
                <a:gd name="T59" fmla="*/ 533 h 425"/>
                <a:gd name="T60" fmla="*/ 122 w 305"/>
                <a:gd name="T61" fmla="*/ 533 h 425"/>
                <a:gd name="T62" fmla="*/ 122 w 305"/>
                <a:gd name="T63" fmla="*/ 492 h 425"/>
                <a:gd name="T64" fmla="*/ 83 w 305"/>
                <a:gd name="T65" fmla="*/ 492 h 425"/>
                <a:gd name="T66" fmla="*/ 83 w 305"/>
                <a:gd name="T67" fmla="*/ 464 h 425"/>
                <a:gd name="T68" fmla="*/ 41 w 305"/>
                <a:gd name="T69" fmla="*/ 451 h 425"/>
                <a:gd name="T70" fmla="*/ 41 w 305"/>
                <a:gd name="T71" fmla="*/ 368 h 425"/>
                <a:gd name="T72" fmla="*/ 0 w 305"/>
                <a:gd name="T73" fmla="*/ 342 h 425"/>
                <a:gd name="T74" fmla="*/ 20 w 305"/>
                <a:gd name="T75" fmla="*/ 300 h 425"/>
                <a:gd name="T76" fmla="*/ 83 w 305"/>
                <a:gd name="T77" fmla="*/ 259 h 425"/>
                <a:gd name="T78" fmla="*/ 83 w 305"/>
                <a:gd name="T79" fmla="*/ 218 h 425"/>
                <a:gd name="T80" fmla="*/ 61 w 305"/>
                <a:gd name="T81" fmla="*/ 206 h 425"/>
                <a:gd name="T82" fmla="*/ 83 w 305"/>
                <a:gd name="T83" fmla="*/ 178 h 425"/>
                <a:gd name="T84" fmla="*/ 41 w 305"/>
                <a:gd name="T85" fmla="*/ 136 h 425"/>
                <a:gd name="T86" fmla="*/ 83 w 305"/>
                <a:gd name="T87" fmla="*/ 109 h 425"/>
                <a:gd name="T88" fmla="*/ 141 w 305"/>
                <a:gd name="T89" fmla="*/ 96 h 425"/>
                <a:gd name="T90" fmla="*/ 283 w 305"/>
                <a:gd name="T91" fmla="*/ 41 h 425"/>
                <a:gd name="T92" fmla="*/ 362 w 305"/>
                <a:gd name="T93" fmla="*/ 13 h 425"/>
                <a:gd name="T94" fmla="*/ 422 w 305"/>
                <a:gd name="T95" fmla="*/ 13 h 425"/>
                <a:gd name="T96" fmla="*/ 463 w 305"/>
                <a:gd name="T97" fmla="*/ 0 h 425"/>
                <a:gd name="T98" fmla="*/ 485 w 305"/>
                <a:gd name="T99" fmla="*/ 13 h 425"/>
                <a:gd name="T100" fmla="*/ 463 w 305"/>
                <a:gd name="T101" fmla="*/ 27 h 425"/>
                <a:gd name="T102" fmla="*/ 463 w 305"/>
                <a:gd name="T103" fmla="*/ 56 h 425"/>
                <a:gd name="T104" fmla="*/ 525 w 305"/>
                <a:gd name="T105" fmla="*/ 56 h 425"/>
                <a:gd name="T106" fmla="*/ 525 w 305"/>
                <a:gd name="T107" fmla="*/ 27 h 425"/>
                <a:gd name="T108" fmla="*/ 546 w 305"/>
                <a:gd name="T109" fmla="*/ 0 h 425"/>
                <a:gd name="T110" fmla="*/ 585 w 305"/>
                <a:gd name="T111" fmla="*/ 27 h 425"/>
                <a:gd name="T112" fmla="*/ 606 w 305"/>
                <a:gd name="T113" fmla="*/ 56 h 425"/>
                <a:gd name="T114" fmla="*/ 685 w 305"/>
                <a:gd name="T115" fmla="*/ 56 h 425"/>
                <a:gd name="T116" fmla="*/ 685 w 305"/>
                <a:gd name="T117" fmla="*/ 69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05"/>
                <a:gd name="T178" fmla="*/ 0 h 425"/>
                <a:gd name="T179" fmla="*/ 305 w 305"/>
                <a:gd name="T180" fmla="*/ 425 h 42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bevel/>
            </a:ln>
          </p:spPr>
          <p:txBody>
            <a:bodyPr/>
            <a:lstStyle/>
            <a:p>
              <a:endParaRPr lang="zh-CN" altLang="zh-CN" sz="900" b="1" dirty="0">
                <a:solidFill>
                  <a:srgbClr val="000000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方正兰亭黑_GBK" pitchFamily="2" charset="-122"/>
              </a:endParaRPr>
            </a:p>
          </p:txBody>
        </p:sp>
        <p:sp>
          <p:nvSpPr>
            <p:cNvPr id="33" name="淘宝网Chenying0907出品 24"/>
            <p:cNvSpPr>
              <a:spLocks noChangeArrowheads="1"/>
            </p:cNvSpPr>
            <p:nvPr/>
          </p:nvSpPr>
          <p:spPr bwMode="auto">
            <a:xfrm>
              <a:off x="3217132" y="3131509"/>
              <a:ext cx="594104" cy="714717"/>
            </a:xfrm>
            <a:custGeom>
              <a:avLst/>
              <a:gdLst>
                <a:gd name="T0" fmla="*/ 841 w 353"/>
                <a:gd name="T1" fmla="*/ 178 h 417"/>
                <a:gd name="T2" fmla="*/ 860 w 353"/>
                <a:gd name="T3" fmla="*/ 218 h 417"/>
                <a:gd name="T4" fmla="*/ 781 w 353"/>
                <a:gd name="T5" fmla="*/ 300 h 417"/>
                <a:gd name="T6" fmla="*/ 799 w 353"/>
                <a:gd name="T7" fmla="*/ 367 h 417"/>
                <a:gd name="T8" fmla="*/ 799 w 353"/>
                <a:gd name="T9" fmla="*/ 451 h 417"/>
                <a:gd name="T10" fmla="*/ 819 w 353"/>
                <a:gd name="T11" fmla="*/ 491 h 417"/>
                <a:gd name="T12" fmla="*/ 880 w 353"/>
                <a:gd name="T13" fmla="*/ 532 h 417"/>
                <a:gd name="T14" fmla="*/ 819 w 353"/>
                <a:gd name="T15" fmla="*/ 546 h 417"/>
                <a:gd name="T16" fmla="*/ 799 w 353"/>
                <a:gd name="T17" fmla="*/ 626 h 417"/>
                <a:gd name="T18" fmla="*/ 681 w 353"/>
                <a:gd name="T19" fmla="*/ 682 h 417"/>
                <a:gd name="T20" fmla="*/ 560 w 353"/>
                <a:gd name="T21" fmla="*/ 640 h 417"/>
                <a:gd name="T22" fmla="*/ 539 w 353"/>
                <a:gd name="T23" fmla="*/ 695 h 417"/>
                <a:gd name="T24" fmla="*/ 480 w 353"/>
                <a:gd name="T25" fmla="*/ 710 h 417"/>
                <a:gd name="T26" fmla="*/ 422 w 353"/>
                <a:gd name="T27" fmla="*/ 655 h 417"/>
                <a:gd name="T28" fmla="*/ 381 w 353"/>
                <a:gd name="T29" fmla="*/ 682 h 417"/>
                <a:gd name="T30" fmla="*/ 360 w 353"/>
                <a:gd name="T31" fmla="*/ 601 h 417"/>
                <a:gd name="T32" fmla="*/ 381 w 353"/>
                <a:gd name="T33" fmla="*/ 532 h 417"/>
                <a:gd name="T34" fmla="*/ 360 w 353"/>
                <a:gd name="T35" fmla="*/ 491 h 417"/>
                <a:gd name="T36" fmla="*/ 239 w 353"/>
                <a:gd name="T37" fmla="*/ 532 h 417"/>
                <a:gd name="T38" fmla="*/ 160 w 353"/>
                <a:gd name="T39" fmla="*/ 517 h 417"/>
                <a:gd name="T40" fmla="*/ 79 w 353"/>
                <a:gd name="T41" fmla="*/ 532 h 417"/>
                <a:gd name="T42" fmla="*/ 60 w 353"/>
                <a:gd name="T43" fmla="*/ 517 h 417"/>
                <a:gd name="T44" fmla="*/ 41 w 353"/>
                <a:gd name="T45" fmla="*/ 451 h 417"/>
                <a:gd name="T46" fmla="*/ 60 w 353"/>
                <a:gd name="T47" fmla="*/ 408 h 417"/>
                <a:gd name="T48" fmla="*/ 0 w 353"/>
                <a:gd name="T49" fmla="*/ 382 h 417"/>
                <a:gd name="T50" fmla="*/ 60 w 353"/>
                <a:gd name="T51" fmla="*/ 286 h 417"/>
                <a:gd name="T52" fmla="*/ 60 w 353"/>
                <a:gd name="T53" fmla="*/ 231 h 417"/>
                <a:gd name="T54" fmla="*/ 60 w 353"/>
                <a:gd name="T55" fmla="*/ 206 h 417"/>
                <a:gd name="T56" fmla="*/ 121 w 353"/>
                <a:gd name="T57" fmla="*/ 56 h 417"/>
                <a:gd name="T58" fmla="*/ 259 w 353"/>
                <a:gd name="T59" fmla="*/ 69 h 417"/>
                <a:gd name="T60" fmla="*/ 281 w 353"/>
                <a:gd name="T61" fmla="*/ 0 h 417"/>
                <a:gd name="T62" fmla="*/ 459 w 353"/>
                <a:gd name="T63" fmla="*/ 27 h 417"/>
                <a:gd name="T64" fmla="*/ 620 w 353"/>
                <a:gd name="T65" fmla="*/ 69 h 417"/>
                <a:gd name="T66" fmla="*/ 722 w 353"/>
                <a:gd name="T67" fmla="*/ 56 h 417"/>
                <a:gd name="T68" fmla="*/ 759 w 353"/>
                <a:gd name="T69" fmla="*/ 13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3"/>
                <a:gd name="T106" fmla="*/ 0 h 417"/>
                <a:gd name="T107" fmla="*/ 353 w 353"/>
                <a:gd name="T108" fmla="*/ 417 h 4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bevel/>
            </a:ln>
          </p:spPr>
          <p:txBody>
            <a:bodyPr/>
            <a:lstStyle/>
            <a:p>
              <a:endParaRPr lang="zh-CN" altLang="zh-CN" sz="900" b="1" dirty="0">
                <a:solidFill>
                  <a:srgbClr val="000000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方正兰亭黑_GBK" pitchFamily="2" charset="-122"/>
              </a:endParaRPr>
            </a:p>
          </p:txBody>
        </p:sp>
        <p:sp>
          <p:nvSpPr>
            <p:cNvPr id="34" name="淘宝网Chenying0907出品 25"/>
            <p:cNvSpPr>
              <a:spLocks noChangeArrowheads="1"/>
            </p:cNvSpPr>
            <p:nvPr/>
          </p:nvSpPr>
          <p:spPr bwMode="auto">
            <a:xfrm>
              <a:off x="3165288" y="2724860"/>
              <a:ext cx="822498" cy="545280"/>
            </a:xfrm>
            <a:custGeom>
              <a:avLst/>
              <a:gdLst>
                <a:gd name="T0" fmla="*/ 1216 w 489"/>
                <a:gd name="T1" fmla="*/ 404 h 321"/>
                <a:gd name="T2" fmla="*/ 1116 w 489"/>
                <a:gd name="T3" fmla="*/ 430 h 321"/>
                <a:gd name="T4" fmla="*/ 977 w 489"/>
                <a:gd name="T5" fmla="*/ 483 h 321"/>
                <a:gd name="T6" fmla="*/ 918 w 489"/>
                <a:gd name="T7" fmla="*/ 495 h 321"/>
                <a:gd name="T8" fmla="*/ 879 w 489"/>
                <a:gd name="T9" fmla="*/ 522 h 321"/>
                <a:gd name="T10" fmla="*/ 819 w 489"/>
                <a:gd name="T11" fmla="*/ 522 h 321"/>
                <a:gd name="T12" fmla="*/ 837 w 489"/>
                <a:gd name="T13" fmla="*/ 444 h 321"/>
                <a:gd name="T14" fmla="*/ 797 w 489"/>
                <a:gd name="T15" fmla="*/ 444 h 321"/>
                <a:gd name="T16" fmla="*/ 718 w 489"/>
                <a:gd name="T17" fmla="*/ 471 h 321"/>
                <a:gd name="T18" fmla="*/ 697 w 489"/>
                <a:gd name="T19" fmla="*/ 458 h 321"/>
                <a:gd name="T20" fmla="*/ 598 w 489"/>
                <a:gd name="T21" fmla="*/ 458 h 321"/>
                <a:gd name="T22" fmla="*/ 559 w 489"/>
                <a:gd name="T23" fmla="*/ 417 h 321"/>
                <a:gd name="T24" fmla="*/ 459 w 489"/>
                <a:gd name="T25" fmla="*/ 417 h 321"/>
                <a:gd name="T26" fmla="*/ 360 w 489"/>
                <a:gd name="T27" fmla="*/ 391 h 321"/>
                <a:gd name="T28" fmla="*/ 319 w 489"/>
                <a:gd name="T29" fmla="*/ 404 h 321"/>
                <a:gd name="T30" fmla="*/ 339 w 489"/>
                <a:gd name="T31" fmla="*/ 458 h 321"/>
                <a:gd name="T32" fmla="*/ 278 w 489"/>
                <a:gd name="T33" fmla="*/ 444 h 321"/>
                <a:gd name="T34" fmla="*/ 199 w 489"/>
                <a:gd name="T35" fmla="*/ 444 h 321"/>
                <a:gd name="T36" fmla="*/ 121 w 489"/>
                <a:gd name="T37" fmla="*/ 522 h 321"/>
                <a:gd name="T38" fmla="*/ 20 w 489"/>
                <a:gd name="T39" fmla="*/ 444 h 321"/>
                <a:gd name="T40" fmla="*/ 0 w 489"/>
                <a:gd name="T41" fmla="*/ 444 h 321"/>
                <a:gd name="T42" fmla="*/ 20 w 489"/>
                <a:gd name="T43" fmla="*/ 417 h 321"/>
                <a:gd name="T44" fmla="*/ 41 w 489"/>
                <a:gd name="T45" fmla="*/ 404 h 321"/>
                <a:gd name="T46" fmla="*/ 0 w 489"/>
                <a:gd name="T47" fmla="*/ 378 h 321"/>
                <a:gd name="T48" fmla="*/ 0 w 489"/>
                <a:gd name="T49" fmla="*/ 365 h 321"/>
                <a:gd name="T50" fmla="*/ 41 w 489"/>
                <a:gd name="T51" fmla="*/ 340 h 321"/>
                <a:gd name="T52" fmla="*/ 179 w 489"/>
                <a:gd name="T53" fmla="*/ 340 h 321"/>
                <a:gd name="T54" fmla="*/ 239 w 489"/>
                <a:gd name="T55" fmla="*/ 314 h 321"/>
                <a:gd name="T56" fmla="*/ 278 w 489"/>
                <a:gd name="T57" fmla="*/ 300 h 321"/>
                <a:gd name="T58" fmla="*/ 278 w 489"/>
                <a:gd name="T59" fmla="*/ 260 h 321"/>
                <a:gd name="T60" fmla="*/ 199 w 489"/>
                <a:gd name="T61" fmla="*/ 196 h 321"/>
                <a:gd name="T62" fmla="*/ 179 w 489"/>
                <a:gd name="T63" fmla="*/ 130 h 321"/>
                <a:gd name="T64" fmla="*/ 218 w 489"/>
                <a:gd name="T65" fmla="*/ 92 h 321"/>
                <a:gd name="T66" fmla="*/ 218 w 489"/>
                <a:gd name="T67" fmla="*/ 66 h 321"/>
                <a:gd name="T68" fmla="*/ 179 w 489"/>
                <a:gd name="T69" fmla="*/ 13 h 321"/>
                <a:gd name="T70" fmla="*/ 319 w 489"/>
                <a:gd name="T71" fmla="*/ 13 h 321"/>
                <a:gd name="T72" fmla="*/ 360 w 489"/>
                <a:gd name="T73" fmla="*/ 26 h 321"/>
                <a:gd name="T74" fmla="*/ 418 w 489"/>
                <a:gd name="T75" fmla="*/ 0 h 321"/>
                <a:gd name="T76" fmla="*/ 519 w 489"/>
                <a:gd name="T77" fmla="*/ 117 h 321"/>
                <a:gd name="T78" fmla="*/ 697 w 489"/>
                <a:gd name="T79" fmla="*/ 117 h 321"/>
                <a:gd name="T80" fmla="*/ 736 w 489"/>
                <a:gd name="T81" fmla="*/ 130 h 321"/>
                <a:gd name="T82" fmla="*/ 778 w 489"/>
                <a:gd name="T83" fmla="*/ 117 h 321"/>
                <a:gd name="T84" fmla="*/ 837 w 489"/>
                <a:gd name="T85" fmla="*/ 143 h 321"/>
                <a:gd name="T86" fmla="*/ 837 w 489"/>
                <a:gd name="T87" fmla="*/ 184 h 321"/>
                <a:gd name="T88" fmla="*/ 879 w 489"/>
                <a:gd name="T89" fmla="*/ 208 h 321"/>
                <a:gd name="T90" fmla="*/ 898 w 489"/>
                <a:gd name="T91" fmla="*/ 184 h 321"/>
                <a:gd name="T92" fmla="*/ 935 w 489"/>
                <a:gd name="T93" fmla="*/ 208 h 321"/>
                <a:gd name="T94" fmla="*/ 1017 w 489"/>
                <a:gd name="T95" fmla="*/ 208 h 321"/>
                <a:gd name="T96" fmla="*/ 1036 w 489"/>
                <a:gd name="T97" fmla="*/ 196 h 321"/>
                <a:gd name="T98" fmla="*/ 1157 w 489"/>
                <a:gd name="T99" fmla="*/ 248 h 321"/>
                <a:gd name="T100" fmla="*/ 1178 w 489"/>
                <a:gd name="T101" fmla="*/ 314 h 321"/>
                <a:gd name="T102" fmla="*/ 1178 w 489"/>
                <a:gd name="T103" fmla="*/ 352 h 321"/>
                <a:gd name="T104" fmla="*/ 1216 w 489"/>
                <a:gd name="T105" fmla="*/ 404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89"/>
                <a:gd name="T160" fmla="*/ 0 h 321"/>
                <a:gd name="T161" fmla="*/ 489 w 489"/>
                <a:gd name="T162" fmla="*/ 321 h 32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bevel/>
            </a:ln>
          </p:spPr>
          <p:txBody>
            <a:bodyPr/>
            <a:lstStyle/>
            <a:p>
              <a:endParaRPr lang="zh-CN" altLang="zh-CN" sz="900" b="1" dirty="0">
                <a:solidFill>
                  <a:srgbClr val="000000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方正兰亭黑_GBK" pitchFamily="2" charset="-122"/>
              </a:endParaRPr>
            </a:p>
          </p:txBody>
        </p:sp>
        <p:sp>
          <p:nvSpPr>
            <p:cNvPr id="35" name="淘宝网Chenying0907出品 26"/>
            <p:cNvSpPr>
              <a:spLocks noChangeArrowheads="1"/>
            </p:cNvSpPr>
            <p:nvPr/>
          </p:nvSpPr>
          <p:spPr bwMode="auto">
            <a:xfrm>
              <a:off x="3823847" y="2532317"/>
              <a:ext cx="512835" cy="657725"/>
            </a:xfrm>
            <a:custGeom>
              <a:avLst/>
              <a:gdLst>
                <a:gd name="T0" fmla="*/ 218 w 305"/>
                <a:gd name="T1" fmla="*/ 0 h 385"/>
                <a:gd name="T2" fmla="*/ 319 w 305"/>
                <a:gd name="T3" fmla="*/ 53 h 385"/>
                <a:gd name="T4" fmla="*/ 438 w 305"/>
                <a:gd name="T5" fmla="*/ 109 h 385"/>
                <a:gd name="T6" fmla="*/ 498 w 305"/>
                <a:gd name="T7" fmla="*/ 161 h 385"/>
                <a:gd name="T8" fmla="*/ 598 w 305"/>
                <a:gd name="T9" fmla="*/ 227 h 385"/>
                <a:gd name="T10" fmla="*/ 676 w 305"/>
                <a:gd name="T11" fmla="*/ 241 h 385"/>
                <a:gd name="T12" fmla="*/ 619 w 305"/>
                <a:gd name="T13" fmla="*/ 241 h 385"/>
                <a:gd name="T14" fmla="*/ 577 w 305"/>
                <a:gd name="T15" fmla="*/ 295 h 385"/>
                <a:gd name="T16" fmla="*/ 619 w 305"/>
                <a:gd name="T17" fmla="*/ 375 h 385"/>
                <a:gd name="T18" fmla="*/ 718 w 305"/>
                <a:gd name="T19" fmla="*/ 416 h 385"/>
                <a:gd name="T20" fmla="*/ 718 w 305"/>
                <a:gd name="T21" fmla="*/ 497 h 385"/>
                <a:gd name="T22" fmla="*/ 697 w 305"/>
                <a:gd name="T23" fmla="*/ 538 h 385"/>
                <a:gd name="T24" fmla="*/ 656 w 305"/>
                <a:gd name="T25" fmla="*/ 523 h 385"/>
                <a:gd name="T26" fmla="*/ 676 w 305"/>
                <a:gd name="T27" fmla="*/ 578 h 385"/>
                <a:gd name="T28" fmla="*/ 656 w 305"/>
                <a:gd name="T29" fmla="*/ 604 h 385"/>
                <a:gd name="T30" fmla="*/ 559 w 305"/>
                <a:gd name="T31" fmla="*/ 643 h 385"/>
                <a:gd name="T32" fmla="*/ 458 w 305"/>
                <a:gd name="T33" fmla="*/ 643 h 385"/>
                <a:gd name="T34" fmla="*/ 377 w 305"/>
                <a:gd name="T35" fmla="*/ 618 h 385"/>
                <a:gd name="T36" fmla="*/ 319 w 305"/>
                <a:gd name="T37" fmla="*/ 643 h 385"/>
                <a:gd name="T38" fmla="*/ 338 w 305"/>
                <a:gd name="T39" fmla="*/ 604 h 385"/>
                <a:gd name="T40" fmla="*/ 300 w 305"/>
                <a:gd name="T41" fmla="*/ 618 h 385"/>
                <a:gd name="T42" fmla="*/ 199 w 305"/>
                <a:gd name="T43" fmla="*/ 523 h 385"/>
                <a:gd name="T44" fmla="*/ 179 w 305"/>
                <a:gd name="T45" fmla="*/ 443 h 385"/>
                <a:gd name="T46" fmla="*/ 179 w 305"/>
                <a:gd name="T47" fmla="*/ 363 h 385"/>
                <a:gd name="T48" fmla="*/ 179 w 305"/>
                <a:gd name="T49" fmla="*/ 267 h 385"/>
                <a:gd name="T50" fmla="*/ 60 w 305"/>
                <a:gd name="T51" fmla="*/ 255 h 385"/>
                <a:gd name="T52" fmla="*/ 0 w 305"/>
                <a:gd name="T53" fmla="*/ 227 h 385"/>
                <a:gd name="T54" fmla="*/ 79 w 305"/>
                <a:gd name="T55" fmla="*/ 202 h 385"/>
                <a:gd name="T56" fmla="*/ 101 w 305"/>
                <a:gd name="T57" fmla="*/ 67 h 385"/>
                <a:gd name="T58" fmla="*/ 179 w 305"/>
                <a:gd name="T59" fmla="*/ 94 h 385"/>
                <a:gd name="T60" fmla="*/ 259 w 305"/>
                <a:gd name="T61" fmla="*/ 80 h 385"/>
                <a:gd name="T62" fmla="*/ 199 w 305"/>
                <a:gd name="T63" fmla="*/ 27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05"/>
                <a:gd name="T97" fmla="*/ 0 h 385"/>
                <a:gd name="T98" fmla="*/ 305 w 305"/>
                <a:gd name="T99" fmla="*/ 385 h 38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bevel/>
            </a:ln>
          </p:spPr>
          <p:txBody>
            <a:bodyPr/>
            <a:lstStyle/>
            <a:p>
              <a:endParaRPr lang="zh-CN" altLang="zh-CN" sz="900" b="1" dirty="0">
                <a:solidFill>
                  <a:srgbClr val="000000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方正兰亭黑_GBK" pitchFamily="2" charset="-122"/>
              </a:endParaRPr>
            </a:p>
          </p:txBody>
        </p:sp>
        <p:sp>
          <p:nvSpPr>
            <p:cNvPr id="36" name="淘宝网Chenying0907出品 27"/>
            <p:cNvSpPr>
              <a:spLocks noChangeArrowheads="1"/>
            </p:cNvSpPr>
            <p:nvPr/>
          </p:nvSpPr>
          <p:spPr bwMode="auto">
            <a:xfrm>
              <a:off x="3367059" y="2327452"/>
              <a:ext cx="634739" cy="614595"/>
            </a:xfrm>
            <a:custGeom>
              <a:avLst/>
              <a:gdLst>
                <a:gd name="T0" fmla="*/ 500 w 377"/>
                <a:gd name="T1" fmla="*/ 13 h 361"/>
                <a:gd name="T2" fmla="*/ 621 w 377"/>
                <a:gd name="T3" fmla="*/ 0 h 361"/>
                <a:gd name="T4" fmla="*/ 661 w 377"/>
                <a:gd name="T5" fmla="*/ 27 h 361"/>
                <a:gd name="T6" fmla="*/ 761 w 377"/>
                <a:gd name="T7" fmla="*/ 40 h 361"/>
                <a:gd name="T8" fmla="*/ 803 w 377"/>
                <a:gd name="T9" fmla="*/ 27 h 361"/>
                <a:gd name="T10" fmla="*/ 842 w 377"/>
                <a:gd name="T11" fmla="*/ 27 h 361"/>
                <a:gd name="T12" fmla="*/ 701 w 377"/>
                <a:gd name="T13" fmla="*/ 105 h 361"/>
                <a:gd name="T14" fmla="*/ 681 w 377"/>
                <a:gd name="T15" fmla="*/ 144 h 361"/>
                <a:gd name="T16" fmla="*/ 701 w 377"/>
                <a:gd name="T17" fmla="*/ 158 h 361"/>
                <a:gd name="T18" fmla="*/ 722 w 377"/>
                <a:gd name="T19" fmla="*/ 158 h 361"/>
                <a:gd name="T20" fmla="*/ 803 w 377"/>
                <a:gd name="T21" fmla="*/ 210 h 361"/>
                <a:gd name="T22" fmla="*/ 881 w 377"/>
                <a:gd name="T23" fmla="*/ 210 h 361"/>
                <a:gd name="T24" fmla="*/ 881 w 377"/>
                <a:gd name="T25" fmla="*/ 239 h 361"/>
                <a:gd name="T26" fmla="*/ 941 w 377"/>
                <a:gd name="T27" fmla="*/ 252 h 361"/>
                <a:gd name="T28" fmla="*/ 941 w 377"/>
                <a:gd name="T29" fmla="*/ 279 h 361"/>
                <a:gd name="T30" fmla="*/ 881 w 377"/>
                <a:gd name="T31" fmla="*/ 316 h 361"/>
                <a:gd name="T32" fmla="*/ 881 w 377"/>
                <a:gd name="T33" fmla="*/ 292 h 361"/>
                <a:gd name="T34" fmla="*/ 821 w 377"/>
                <a:gd name="T35" fmla="*/ 265 h 361"/>
                <a:gd name="T36" fmla="*/ 782 w 377"/>
                <a:gd name="T37" fmla="*/ 265 h 361"/>
                <a:gd name="T38" fmla="*/ 782 w 377"/>
                <a:gd name="T39" fmla="*/ 344 h 361"/>
                <a:gd name="T40" fmla="*/ 761 w 377"/>
                <a:gd name="T41" fmla="*/ 396 h 361"/>
                <a:gd name="T42" fmla="*/ 701 w 377"/>
                <a:gd name="T43" fmla="*/ 396 h 361"/>
                <a:gd name="T44" fmla="*/ 681 w 377"/>
                <a:gd name="T45" fmla="*/ 409 h 361"/>
                <a:gd name="T46" fmla="*/ 722 w 377"/>
                <a:gd name="T47" fmla="*/ 422 h 361"/>
                <a:gd name="T48" fmla="*/ 743 w 377"/>
                <a:gd name="T49" fmla="*/ 450 h 361"/>
                <a:gd name="T50" fmla="*/ 803 w 377"/>
                <a:gd name="T51" fmla="*/ 474 h 361"/>
                <a:gd name="T52" fmla="*/ 860 w 377"/>
                <a:gd name="T53" fmla="*/ 462 h 361"/>
                <a:gd name="T54" fmla="*/ 881 w 377"/>
                <a:gd name="T55" fmla="*/ 554 h 361"/>
                <a:gd name="T56" fmla="*/ 761 w 377"/>
                <a:gd name="T57" fmla="*/ 594 h 361"/>
                <a:gd name="T58" fmla="*/ 743 w 377"/>
                <a:gd name="T59" fmla="*/ 580 h 361"/>
                <a:gd name="T60" fmla="*/ 722 w 377"/>
                <a:gd name="T61" fmla="*/ 594 h 361"/>
                <a:gd name="T62" fmla="*/ 643 w 377"/>
                <a:gd name="T63" fmla="*/ 594 h 361"/>
                <a:gd name="T64" fmla="*/ 601 w 377"/>
                <a:gd name="T65" fmla="*/ 567 h 361"/>
                <a:gd name="T66" fmla="*/ 582 w 377"/>
                <a:gd name="T67" fmla="*/ 594 h 361"/>
                <a:gd name="T68" fmla="*/ 542 w 377"/>
                <a:gd name="T69" fmla="*/ 567 h 361"/>
                <a:gd name="T70" fmla="*/ 542 w 377"/>
                <a:gd name="T71" fmla="*/ 527 h 361"/>
                <a:gd name="T72" fmla="*/ 482 w 377"/>
                <a:gd name="T73" fmla="*/ 501 h 361"/>
                <a:gd name="T74" fmla="*/ 440 w 377"/>
                <a:gd name="T75" fmla="*/ 514 h 361"/>
                <a:gd name="T76" fmla="*/ 401 w 377"/>
                <a:gd name="T77" fmla="*/ 501 h 361"/>
                <a:gd name="T78" fmla="*/ 221 w 377"/>
                <a:gd name="T79" fmla="*/ 487 h 361"/>
                <a:gd name="T80" fmla="*/ 121 w 377"/>
                <a:gd name="T81" fmla="*/ 382 h 361"/>
                <a:gd name="T82" fmla="*/ 41 w 377"/>
                <a:gd name="T83" fmla="*/ 303 h 361"/>
                <a:gd name="T84" fmla="*/ 0 w 377"/>
                <a:gd name="T85" fmla="*/ 210 h 361"/>
                <a:gd name="T86" fmla="*/ 79 w 377"/>
                <a:gd name="T87" fmla="*/ 210 h 361"/>
                <a:gd name="T88" fmla="*/ 281 w 377"/>
                <a:gd name="T89" fmla="*/ 130 h 361"/>
                <a:gd name="T90" fmla="*/ 341 w 377"/>
                <a:gd name="T91" fmla="*/ 130 h 361"/>
                <a:gd name="T92" fmla="*/ 422 w 377"/>
                <a:gd name="T93" fmla="*/ 130 h 361"/>
                <a:gd name="T94" fmla="*/ 482 w 377"/>
                <a:gd name="T95" fmla="*/ 80 h 361"/>
                <a:gd name="T96" fmla="*/ 500 w 377"/>
                <a:gd name="T97" fmla="*/ 13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7"/>
                <a:gd name="T148" fmla="*/ 0 h 361"/>
                <a:gd name="T149" fmla="*/ 377 w 377"/>
                <a:gd name="T150" fmla="*/ 361 h 36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bevel/>
            </a:ln>
          </p:spPr>
          <p:txBody>
            <a:bodyPr/>
            <a:lstStyle/>
            <a:p>
              <a:endParaRPr lang="zh-CN" altLang="zh-CN" sz="900" b="1" dirty="0">
                <a:solidFill>
                  <a:srgbClr val="000000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方正兰亭黑_GBK" pitchFamily="2" charset="-122"/>
              </a:endParaRPr>
            </a:p>
          </p:txBody>
        </p:sp>
        <p:sp>
          <p:nvSpPr>
            <p:cNvPr id="37" name="淘宝网Chenying0907出品 28"/>
            <p:cNvSpPr>
              <a:spLocks noChangeArrowheads="1"/>
            </p:cNvSpPr>
            <p:nvPr/>
          </p:nvSpPr>
          <p:spPr bwMode="auto">
            <a:xfrm>
              <a:off x="3354448" y="1768309"/>
              <a:ext cx="418956" cy="780952"/>
            </a:xfrm>
            <a:custGeom>
              <a:avLst/>
              <a:gdLst>
                <a:gd name="T0" fmla="*/ 519 w 249"/>
                <a:gd name="T1" fmla="*/ 565 h 457"/>
                <a:gd name="T2" fmla="*/ 498 w 249"/>
                <a:gd name="T3" fmla="*/ 632 h 457"/>
                <a:gd name="T4" fmla="*/ 438 w 249"/>
                <a:gd name="T5" fmla="*/ 687 h 457"/>
                <a:gd name="T6" fmla="*/ 339 w 249"/>
                <a:gd name="T7" fmla="*/ 673 h 457"/>
                <a:gd name="T8" fmla="*/ 199 w 249"/>
                <a:gd name="T9" fmla="*/ 724 h 457"/>
                <a:gd name="T10" fmla="*/ 101 w 249"/>
                <a:gd name="T11" fmla="*/ 765 h 457"/>
                <a:gd name="T12" fmla="*/ 20 w 249"/>
                <a:gd name="T13" fmla="*/ 765 h 457"/>
                <a:gd name="T14" fmla="*/ 0 w 249"/>
                <a:gd name="T15" fmla="*/ 752 h 457"/>
                <a:gd name="T16" fmla="*/ 41 w 249"/>
                <a:gd name="T17" fmla="*/ 646 h 457"/>
                <a:gd name="T18" fmla="*/ 60 w 249"/>
                <a:gd name="T19" fmla="*/ 619 h 457"/>
                <a:gd name="T20" fmla="*/ 20 w 249"/>
                <a:gd name="T21" fmla="*/ 551 h 457"/>
                <a:gd name="T22" fmla="*/ 41 w 249"/>
                <a:gd name="T23" fmla="*/ 444 h 457"/>
                <a:gd name="T24" fmla="*/ 60 w 249"/>
                <a:gd name="T25" fmla="*/ 376 h 457"/>
                <a:gd name="T26" fmla="*/ 79 w 249"/>
                <a:gd name="T27" fmla="*/ 349 h 457"/>
                <a:gd name="T28" fmla="*/ 41 w 249"/>
                <a:gd name="T29" fmla="*/ 323 h 457"/>
                <a:gd name="T30" fmla="*/ 79 w 249"/>
                <a:gd name="T31" fmla="*/ 270 h 457"/>
                <a:gd name="T32" fmla="*/ 138 w 249"/>
                <a:gd name="T33" fmla="*/ 189 h 457"/>
                <a:gd name="T34" fmla="*/ 138 w 249"/>
                <a:gd name="T35" fmla="*/ 135 h 457"/>
                <a:gd name="T36" fmla="*/ 179 w 249"/>
                <a:gd name="T37" fmla="*/ 135 h 457"/>
                <a:gd name="T38" fmla="*/ 300 w 249"/>
                <a:gd name="T39" fmla="*/ 41 h 457"/>
                <a:gd name="T40" fmla="*/ 360 w 249"/>
                <a:gd name="T41" fmla="*/ 27 h 457"/>
                <a:gd name="T42" fmla="*/ 421 w 249"/>
                <a:gd name="T43" fmla="*/ 0 h 457"/>
                <a:gd name="T44" fmla="*/ 438 w 249"/>
                <a:gd name="T45" fmla="*/ 13 h 457"/>
                <a:gd name="T46" fmla="*/ 538 w 249"/>
                <a:gd name="T47" fmla="*/ 0 h 457"/>
                <a:gd name="T48" fmla="*/ 598 w 249"/>
                <a:gd name="T49" fmla="*/ 41 h 457"/>
                <a:gd name="T50" fmla="*/ 538 w 249"/>
                <a:gd name="T51" fmla="*/ 54 h 457"/>
                <a:gd name="T52" fmla="*/ 519 w 249"/>
                <a:gd name="T53" fmla="*/ 80 h 457"/>
                <a:gd name="T54" fmla="*/ 598 w 249"/>
                <a:gd name="T55" fmla="*/ 80 h 457"/>
                <a:gd name="T56" fmla="*/ 620 w 249"/>
                <a:gd name="T57" fmla="*/ 149 h 457"/>
                <a:gd name="T58" fmla="*/ 580 w 249"/>
                <a:gd name="T59" fmla="*/ 202 h 457"/>
                <a:gd name="T60" fmla="*/ 538 w 249"/>
                <a:gd name="T61" fmla="*/ 175 h 457"/>
                <a:gd name="T62" fmla="*/ 480 w 249"/>
                <a:gd name="T63" fmla="*/ 202 h 457"/>
                <a:gd name="T64" fmla="*/ 498 w 249"/>
                <a:gd name="T65" fmla="*/ 229 h 457"/>
                <a:gd name="T66" fmla="*/ 459 w 249"/>
                <a:gd name="T67" fmla="*/ 270 h 457"/>
                <a:gd name="T68" fmla="*/ 560 w 249"/>
                <a:gd name="T69" fmla="*/ 363 h 457"/>
                <a:gd name="T70" fmla="*/ 480 w 249"/>
                <a:gd name="T71" fmla="*/ 510 h 457"/>
                <a:gd name="T72" fmla="*/ 519 w 249"/>
                <a:gd name="T73" fmla="*/ 565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49"/>
                <a:gd name="T112" fmla="*/ 0 h 457"/>
                <a:gd name="T113" fmla="*/ 249 w 249"/>
                <a:gd name="T114" fmla="*/ 457 h 45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bevel/>
            </a:ln>
          </p:spPr>
          <p:txBody>
            <a:bodyPr/>
            <a:lstStyle/>
            <a:p>
              <a:endParaRPr lang="zh-CN" altLang="zh-CN" sz="900" b="1" dirty="0">
                <a:solidFill>
                  <a:srgbClr val="000000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方正兰亭黑_GBK" pitchFamily="2" charset="-122"/>
              </a:endParaRPr>
            </a:p>
          </p:txBody>
        </p:sp>
        <p:sp>
          <p:nvSpPr>
            <p:cNvPr id="38" name="淘宝网Chenying0907出品 29"/>
            <p:cNvSpPr>
              <a:spLocks noChangeArrowheads="1"/>
            </p:cNvSpPr>
            <p:nvPr/>
          </p:nvSpPr>
          <p:spPr bwMode="auto">
            <a:xfrm>
              <a:off x="2908870" y="1903859"/>
              <a:ext cx="540859" cy="1038189"/>
            </a:xfrm>
            <a:custGeom>
              <a:avLst/>
              <a:gdLst>
                <a:gd name="T0" fmla="*/ 806 w 321"/>
                <a:gd name="T1" fmla="*/ 797 h 609"/>
                <a:gd name="T2" fmla="*/ 744 w 321"/>
                <a:gd name="T3" fmla="*/ 825 h 609"/>
                <a:gd name="T4" fmla="*/ 705 w 321"/>
                <a:gd name="T5" fmla="*/ 811 h 609"/>
                <a:gd name="T6" fmla="*/ 562 w 321"/>
                <a:gd name="T7" fmla="*/ 811 h 609"/>
                <a:gd name="T8" fmla="*/ 605 w 321"/>
                <a:gd name="T9" fmla="*/ 863 h 609"/>
                <a:gd name="T10" fmla="*/ 562 w 321"/>
                <a:gd name="T11" fmla="*/ 930 h 609"/>
                <a:gd name="T12" fmla="*/ 583 w 321"/>
                <a:gd name="T13" fmla="*/ 1010 h 609"/>
                <a:gd name="T14" fmla="*/ 503 w 321"/>
                <a:gd name="T15" fmla="*/ 996 h 609"/>
                <a:gd name="T16" fmla="*/ 384 w 321"/>
                <a:gd name="T17" fmla="*/ 943 h 609"/>
                <a:gd name="T18" fmla="*/ 240 w 321"/>
                <a:gd name="T19" fmla="*/ 916 h 609"/>
                <a:gd name="T20" fmla="*/ 141 w 321"/>
                <a:gd name="T21" fmla="*/ 863 h 609"/>
                <a:gd name="T22" fmla="*/ 41 w 321"/>
                <a:gd name="T23" fmla="*/ 863 h 609"/>
                <a:gd name="T24" fmla="*/ 41 w 321"/>
                <a:gd name="T25" fmla="*/ 851 h 609"/>
                <a:gd name="T26" fmla="*/ 0 w 321"/>
                <a:gd name="T27" fmla="*/ 838 h 609"/>
                <a:gd name="T28" fmla="*/ 20 w 321"/>
                <a:gd name="T29" fmla="*/ 825 h 609"/>
                <a:gd name="T30" fmla="*/ 20 w 321"/>
                <a:gd name="T31" fmla="*/ 784 h 609"/>
                <a:gd name="T32" fmla="*/ 0 w 321"/>
                <a:gd name="T33" fmla="*/ 771 h 609"/>
                <a:gd name="T34" fmla="*/ 41 w 321"/>
                <a:gd name="T35" fmla="*/ 758 h 609"/>
                <a:gd name="T36" fmla="*/ 121 w 321"/>
                <a:gd name="T37" fmla="*/ 758 h 609"/>
                <a:gd name="T38" fmla="*/ 121 w 321"/>
                <a:gd name="T39" fmla="*/ 572 h 609"/>
                <a:gd name="T40" fmla="*/ 221 w 321"/>
                <a:gd name="T41" fmla="*/ 572 h 609"/>
                <a:gd name="T42" fmla="*/ 221 w 321"/>
                <a:gd name="T43" fmla="*/ 597 h 609"/>
                <a:gd name="T44" fmla="*/ 281 w 321"/>
                <a:gd name="T45" fmla="*/ 597 h 609"/>
                <a:gd name="T46" fmla="*/ 281 w 321"/>
                <a:gd name="T47" fmla="*/ 545 h 609"/>
                <a:gd name="T48" fmla="*/ 402 w 321"/>
                <a:gd name="T49" fmla="*/ 545 h 609"/>
                <a:gd name="T50" fmla="*/ 422 w 321"/>
                <a:gd name="T51" fmla="*/ 466 h 609"/>
                <a:gd name="T52" fmla="*/ 422 w 321"/>
                <a:gd name="T53" fmla="*/ 411 h 609"/>
                <a:gd name="T54" fmla="*/ 362 w 321"/>
                <a:gd name="T55" fmla="*/ 385 h 609"/>
                <a:gd name="T56" fmla="*/ 281 w 321"/>
                <a:gd name="T57" fmla="*/ 345 h 609"/>
                <a:gd name="T58" fmla="*/ 240 w 321"/>
                <a:gd name="T59" fmla="*/ 307 h 609"/>
                <a:gd name="T60" fmla="*/ 260 w 321"/>
                <a:gd name="T61" fmla="*/ 239 h 609"/>
                <a:gd name="T62" fmla="*/ 301 w 321"/>
                <a:gd name="T63" fmla="*/ 214 h 609"/>
                <a:gd name="T64" fmla="*/ 362 w 321"/>
                <a:gd name="T65" fmla="*/ 239 h 609"/>
                <a:gd name="T66" fmla="*/ 444 w 321"/>
                <a:gd name="T67" fmla="*/ 239 h 609"/>
                <a:gd name="T68" fmla="*/ 463 w 321"/>
                <a:gd name="T69" fmla="*/ 199 h 609"/>
                <a:gd name="T70" fmla="*/ 503 w 321"/>
                <a:gd name="T71" fmla="*/ 199 h 609"/>
                <a:gd name="T72" fmla="*/ 483 w 321"/>
                <a:gd name="T73" fmla="*/ 145 h 609"/>
                <a:gd name="T74" fmla="*/ 622 w 321"/>
                <a:gd name="T75" fmla="*/ 53 h 609"/>
                <a:gd name="T76" fmla="*/ 622 w 321"/>
                <a:gd name="T77" fmla="*/ 27 h 609"/>
                <a:gd name="T78" fmla="*/ 705 w 321"/>
                <a:gd name="T79" fmla="*/ 27 h 609"/>
                <a:gd name="T80" fmla="*/ 723 w 321"/>
                <a:gd name="T81" fmla="*/ 41 h 609"/>
                <a:gd name="T82" fmla="*/ 744 w 321"/>
                <a:gd name="T83" fmla="*/ 13 h 609"/>
                <a:gd name="T84" fmla="*/ 765 w 321"/>
                <a:gd name="T85" fmla="*/ 0 h 609"/>
                <a:gd name="T86" fmla="*/ 806 w 321"/>
                <a:gd name="T87" fmla="*/ 41 h 609"/>
                <a:gd name="T88" fmla="*/ 806 w 321"/>
                <a:gd name="T89" fmla="*/ 53 h 609"/>
                <a:gd name="T90" fmla="*/ 705 w 321"/>
                <a:gd name="T91" fmla="*/ 186 h 609"/>
                <a:gd name="T92" fmla="*/ 744 w 321"/>
                <a:gd name="T93" fmla="*/ 214 h 609"/>
                <a:gd name="T94" fmla="*/ 705 w 321"/>
                <a:gd name="T95" fmla="*/ 307 h 609"/>
                <a:gd name="T96" fmla="*/ 684 w 321"/>
                <a:gd name="T97" fmla="*/ 411 h 609"/>
                <a:gd name="T98" fmla="*/ 723 w 321"/>
                <a:gd name="T99" fmla="*/ 479 h 609"/>
                <a:gd name="T100" fmla="*/ 663 w 321"/>
                <a:gd name="T101" fmla="*/ 597 h 609"/>
                <a:gd name="T102" fmla="*/ 684 w 321"/>
                <a:gd name="T103" fmla="*/ 623 h 609"/>
                <a:gd name="T104" fmla="*/ 723 w 321"/>
                <a:gd name="T105" fmla="*/ 716 h 609"/>
                <a:gd name="T106" fmla="*/ 806 w 321"/>
                <a:gd name="T107" fmla="*/ 797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21"/>
                <a:gd name="T163" fmla="*/ 0 h 609"/>
                <a:gd name="T164" fmla="*/ 321 w 321"/>
                <a:gd name="T165" fmla="*/ 609 h 60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bevel/>
            </a:ln>
          </p:spPr>
          <p:txBody>
            <a:bodyPr/>
            <a:lstStyle/>
            <a:p>
              <a:endParaRPr lang="zh-CN" altLang="zh-CN" sz="900" b="1" dirty="0">
                <a:solidFill>
                  <a:srgbClr val="000000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方正兰亭黑_GBK" pitchFamily="2" charset="-122"/>
              </a:endParaRPr>
            </a:p>
          </p:txBody>
        </p:sp>
        <p:sp>
          <p:nvSpPr>
            <p:cNvPr id="39" name="淘宝网Chenying0907出品 30"/>
            <p:cNvSpPr>
              <a:spLocks noChangeArrowheads="1"/>
            </p:cNvSpPr>
            <p:nvPr/>
          </p:nvSpPr>
          <p:spPr bwMode="auto">
            <a:xfrm>
              <a:off x="2807984" y="1917722"/>
              <a:ext cx="295651" cy="534498"/>
            </a:xfrm>
            <a:custGeom>
              <a:avLst/>
              <a:gdLst>
                <a:gd name="T0" fmla="*/ 423 w 177"/>
                <a:gd name="T1" fmla="*/ 201 h 313"/>
                <a:gd name="T2" fmla="*/ 386 w 177"/>
                <a:gd name="T3" fmla="*/ 173 h 313"/>
                <a:gd name="T4" fmla="*/ 288 w 177"/>
                <a:gd name="T5" fmla="*/ 149 h 313"/>
                <a:gd name="T6" fmla="*/ 327 w 177"/>
                <a:gd name="T7" fmla="*/ 53 h 313"/>
                <a:gd name="T8" fmla="*/ 309 w 177"/>
                <a:gd name="T9" fmla="*/ 0 h 313"/>
                <a:gd name="T10" fmla="*/ 175 w 177"/>
                <a:gd name="T11" fmla="*/ 93 h 313"/>
                <a:gd name="T12" fmla="*/ 154 w 177"/>
                <a:gd name="T13" fmla="*/ 187 h 313"/>
                <a:gd name="T14" fmla="*/ 97 w 177"/>
                <a:gd name="T15" fmla="*/ 201 h 313"/>
                <a:gd name="T16" fmla="*/ 20 w 177"/>
                <a:gd name="T17" fmla="*/ 241 h 313"/>
                <a:gd name="T18" fmla="*/ 0 w 177"/>
                <a:gd name="T19" fmla="*/ 280 h 313"/>
                <a:gd name="T20" fmla="*/ 97 w 177"/>
                <a:gd name="T21" fmla="*/ 322 h 313"/>
                <a:gd name="T22" fmla="*/ 97 w 177"/>
                <a:gd name="T23" fmla="*/ 375 h 313"/>
                <a:gd name="T24" fmla="*/ 116 w 177"/>
                <a:gd name="T25" fmla="*/ 402 h 313"/>
                <a:gd name="T26" fmla="*/ 97 w 177"/>
                <a:gd name="T27" fmla="*/ 442 h 313"/>
                <a:gd name="T28" fmla="*/ 116 w 177"/>
                <a:gd name="T29" fmla="*/ 468 h 313"/>
                <a:gd name="T30" fmla="*/ 230 w 177"/>
                <a:gd name="T31" fmla="*/ 523 h 313"/>
                <a:gd name="T32" fmla="*/ 272 w 177"/>
                <a:gd name="T33" fmla="*/ 523 h 313"/>
                <a:gd name="T34" fmla="*/ 272 w 177"/>
                <a:gd name="T35" fmla="*/ 497 h 313"/>
                <a:gd name="T36" fmla="*/ 309 w 177"/>
                <a:gd name="T37" fmla="*/ 456 h 313"/>
                <a:gd name="T38" fmla="*/ 288 w 177"/>
                <a:gd name="T39" fmla="*/ 402 h 313"/>
                <a:gd name="T40" fmla="*/ 272 w 177"/>
                <a:gd name="T41" fmla="*/ 402 h 313"/>
                <a:gd name="T42" fmla="*/ 250 w 177"/>
                <a:gd name="T43" fmla="*/ 349 h 313"/>
                <a:gd name="T44" fmla="*/ 288 w 177"/>
                <a:gd name="T45" fmla="*/ 349 h 313"/>
                <a:gd name="T46" fmla="*/ 288 w 177"/>
                <a:gd name="T47" fmla="*/ 294 h 313"/>
                <a:gd name="T48" fmla="*/ 327 w 177"/>
                <a:gd name="T49" fmla="*/ 294 h 313"/>
                <a:gd name="T50" fmla="*/ 365 w 177"/>
                <a:gd name="T51" fmla="*/ 308 h 313"/>
                <a:gd name="T52" fmla="*/ 386 w 177"/>
                <a:gd name="T53" fmla="*/ 227 h 313"/>
                <a:gd name="T54" fmla="*/ 423 w 177"/>
                <a:gd name="T55" fmla="*/ 201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77"/>
                <a:gd name="T85" fmla="*/ 0 h 313"/>
                <a:gd name="T86" fmla="*/ 177 w 177"/>
                <a:gd name="T87" fmla="*/ 313 h 31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bevel/>
            </a:ln>
          </p:spPr>
          <p:txBody>
            <a:bodyPr/>
            <a:lstStyle/>
            <a:p>
              <a:endParaRPr lang="zh-CN" altLang="zh-CN" sz="900" b="1" dirty="0">
                <a:solidFill>
                  <a:srgbClr val="000000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方正兰亭黑_GBK" pitchFamily="2" charset="-122"/>
              </a:endParaRPr>
            </a:p>
          </p:txBody>
        </p:sp>
        <p:sp>
          <p:nvSpPr>
            <p:cNvPr id="40" name="淘宝网Chenying0907出品 31"/>
            <p:cNvSpPr>
              <a:spLocks noChangeArrowheads="1"/>
            </p:cNvSpPr>
            <p:nvPr/>
          </p:nvSpPr>
          <p:spPr bwMode="auto">
            <a:xfrm>
              <a:off x="1750086" y="1386305"/>
              <a:ext cx="1443225" cy="1434056"/>
            </a:xfrm>
            <a:custGeom>
              <a:avLst/>
              <a:gdLst>
                <a:gd name="T0" fmla="*/ 1584 w 857"/>
                <a:gd name="T1" fmla="*/ 798 h 841"/>
                <a:gd name="T2" fmla="*/ 1686 w 857"/>
                <a:gd name="T3" fmla="*/ 890 h 841"/>
                <a:gd name="T4" fmla="*/ 1686 w 857"/>
                <a:gd name="T5" fmla="*/ 943 h 841"/>
                <a:gd name="T6" fmla="*/ 1847 w 857"/>
                <a:gd name="T7" fmla="*/ 1038 h 841"/>
                <a:gd name="T8" fmla="*/ 1865 w 857"/>
                <a:gd name="T9" fmla="*/ 997 h 841"/>
                <a:gd name="T10" fmla="*/ 1885 w 857"/>
                <a:gd name="T11" fmla="*/ 917 h 841"/>
                <a:gd name="T12" fmla="*/ 1847 w 857"/>
                <a:gd name="T13" fmla="*/ 866 h 841"/>
                <a:gd name="T14" fmla="*/ 1885 w 857"/>
                <a:gd name="T15" fmla="*/ 811 h 841"/>
                <a:gd name="T16" fmla="*/ 2005 w 857"/>
                <a:gd name="T17" fmla="*/ 851 h 841"/>
                <a:gd name="T18" fmla="*/ 2148 w 857"/>
                <a:gd name="T19" fmla="*/ 917 h 841"/>
                <a:gd name="T20" fmla="*/ 2005 w 857"/>
                <a:gd name="T21" fmla="*/ 1052 h 841"/>
                <a:gd name="T22" fmla="*/ 1946 w 857"/>
                <a:gd name="T23" fmla="*/ 1104 h 841"/>
                <a:gd name="T24" fmla="*/ 1847 w 857"/>
                <a:gd name="T25" fmla="*/ 1077 h 841"/>
                <a:gd name="T26" fmla="*/ 1766 w 857"/>
                <a:gd name="T27" fmla="*/ 1250 h 841"/>
                <a:gd name="T28" fmla="*/ 1745 w 857"/>
                <a:gd name="T29" fmla="*/ 1291 h 841"/>
                <a:gd name="T30" fmla="*/ 1726 w 857"/>
                <a:gd name="T31" fmla="*/ 1343 h 841"/>
                <a:gd name="T32" fmla="*/ 1584 w 857"/>
                <a:gd name="T33" fmla="*/ 1397 h 841"/>
                <a:gd name="T34" fmla="*/ 1487 w 857"/>
                <a:gd name="T35" fmla="*/ 1263 h 841"/>
                <a:gd name="T36" fmla="*/ 1445 w 857"/>
                <a:gd name="T37" fmla="*/ 1250 h 841"/>
                <a:gd name="T38" fmla="*/ 1324 w 857"/>
                <a:gd name="T39" fmla="*/ 1156 h 841"/>
                <a:gd name="T40" fmla="*/ 1244 w 857"/>
                <a:gd name="T41" fmla="*/ 1182 h 841"/>
                <a:gd name="T42" fmla="*/ 1224 w 857"/>
                <a:gd name="T43" fmla="*/ 1210 h 841"/>
                <a:gd name="T44" fmla="*/ 1203 w 857"/>
                <a:gd name="T45" fmla="*/ 1291 h 841"/>
                <a:gd name="T46" fmla="*/ 1165 w 857"/>
                <a:gd name="T47" fmla="*/ 1238 h 841"/>
                <a:gd name="T48" fmla="*/ 1043 w 857"/>
                <a:gd name="T49" fmla="*/ 1210 h 841"/>
                <a:gd name="T50" fmla="*/ 1023 w 857"/>
                <a:gd name="T51" fmla="*/ 1145 h 841"/>
                <a:gd name="T52" fmla="*/ 1144 w 857"/>
                <a:gd name="T53" fmla="*/ 1156 h 841"/>
                <a:gd name="T54" fmla="*/ 1224 w 857"/>
                <a:gd name="T55" fmla="*/ 1118 h 841"/>
                <a:gd name="T56" fmla="*/ 1165 w 857"/>
                <a:gd name="T57" fmla="*/ 1064 h 841"/>
                <a:gd name="T58" fmla="*/ 1264 w 857"/>
                <a:gd name="T59" fmla="*/ 997 h 841"/>
                <a:gd name="T60" fmla="*/ 1344 w 857"/>
                <a:gd name="T61" fmla="*/ 943 h 841"/>
                <a:gd name="T62" fmla="*/ 1203 w 857"/>
                <a:gd name="T63" fmla="*/ 679 h 841"/>
                <a:gd name="T64" fmla="*/ 1023 w 857"/>
                <a:gd name="T65" fmla="*/ 599 h 841"/>
                <a:gd name="T66" fmla="*/ 861 w 857"/>
                <a:gd name="T67" fmla="*/ 559 h 841"/>
                <a:gd name="T68" fmla="*/ 703 w 857"/>
                <a:gd name="T69" fmla="*/ 518 h 841"/>
                <a:gd name="T70" fmla="*/ 522 w 857"/>
                <a:gd name="T71" fmla="*/ 559 h 841"/>
                <a:gd name="T72" fmla="*/ 121 w 857"/>
                <a:gd name="T73" fmla="*/ 399 h 841"/>
                <a:gd name="T74" fmla="*/ 20 w 857"/>
                <a:gd name="T75" fmla="*/ 266 h 841"/>
                <a:gd name="T76" fmla="*/ 121 w 857"/>
                <a:gd name="T77" fmla="*/ 252 h 841"/>
                <a:gd name="T78" fmla="*/ 281 w 857"/>
                <a:gd name="T79" fmla="*/ 159 h 841"/>
                <a:gd name="T80" fmla="*/ 341 w 857"/>
                <a:gd name="T81" fmla="*/ 106 h 841"/>
                <a:gd name="T82" fmla="*/ 542 w 857"/>
                <a:gd name="T83" fmla="*/ 53 h 841"/>
                <a:gd name="T84" fmla="*/ 582 w 857"/>
                <a:gd name="T85" fmla="*/ 0 h 841"/>
                <a:gd name="T86" fmla="*/ 722 w 857"/>
                <a:gd name="T87" fmla="*/ 122 h 841"/>
                <a:gd name="T88" fmla="*/ 743 w 857"/>
                <a:gd name="T89" fmla="*/ 214 h 841"/>
                <a:gd name="T90" fmla="*/ 782 w 857"/>
                <a:gd name="T91" fmla="*/ 293 h 841"/>
                <a:gd name="T92" fmla="*/ 844 w 857"/>
                <a:gd name="T93" fmla="*/ 320 h 841"/>
                <a:gd name="T94" fmla="*/ 1023 w 857"/>
                <a:gd name="T95" fmla="*/ 293 h 841"/>
                <a:gd name="T96" fmla="*/ 1023 w 857"/>
                <a:gd name="T97" fmla="*/ 359 h 841"/>
                <a:gd name="T98" fmla="*/ 964 w 857"/>
                <a:gd name="T99" fmla="*/ 424 h 841"/>
                <a:gd name="T100" fmla="*/ 1083 w 857"/>
                <a:gd name="T101" fmla="*/ 546 h 841"/>
                <a:gd name="T102" fmla="*/ 1244 w 857"/>
                <a:gd name="T103" fmla="*/ 572 h 841"/>
                <a:gd name="T104" fmla="*/ 1324 w 857"/>
                <a:gd name="T105" fmla="*/ 531 h 841"/>
                <a:gd name="T106" fmla="*/ 1465 w 857"/>
                <a:gd name="T107" fmla="*/ 531 h 841"/>
                <a:gd name="T108" fmla="*/ 1565 w 857"/>
                <a:gd name="T109" fmla="*/ 559 h 841"/>
                <a:gd name="T110" fmla="*/ 1445 w 857"/>
                <a:gd name="T111" fmla="*/ 651 h 841"/>
                <a:gd name="T112" fmla="*/ 1505 w 857"/>
                <a:gd name="T113" fmla="*/ 758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57"/>
                <a:gd name="T172" fmla="*/ 0 h 841"/>
                <a:gd name="T173" fmla="*/ 857 w 857"/>
                <a:gd name="T174" fmla="*/ 841 h 84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bevel/>
            </a:ln>
          </p:spPr>
          <p:txBody>
            <a:bodyPr/>
            <a:lstStyle/>
            <a:p>
              <a:endParaRPr lang="zh-CN" altLang="zh-CN" sz="900" b="1" dirty="0">
                <a:solidFill>
                  <a:srgbClr val="000000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方正兰亭黑_GBK" pitchFamily="2" charset="-122"/>
              </a:endParaRPr>
            </a:p>
          </p:txBody>
        </p:sp>
        <p:sp>
          <p:nvSpPr>
            <p:cNvPr id="41" name="淘宝网Chenying0907出品 32"/>
            <p:cNvSpPr>
              <a:spLocks noChangeArrowheads="1"/>
            </p:cNvSpPr>
            <p:nvPr/>
          </p:nvSpPr>
          <p:spPr bwMode="auto">
            <a:xfrm>
              <a:off x="2208275" y="61614"/>
              <a:ext cx="2397436" cy="2117966"/>
            </a:xfrm>
            <a:custGeom>
              <a:avLst/>
              <a:gdLst>
                <a:gd name="T0" fmla="*/ 41 w 1425"/>
                <a:gd name="T1" fmla="*/ 1497 h 1241"/>
                <a:gd name="T2" fmla="*/ 158 w 1425"/>
                <a:gd name="T3" fmla="*/ 1617 h 1241"/>
                <a:gd name="T4" fmla="*/ 339 w 1425"/>
                <a:gd name="T5" fmla="*/ 1629 h 1241"/>
                <a:gd name="T6" fmla="*/ 279 w 1425"/>
                <a:gd name="T7" fmla="*/ 1722 h 1241"/>
                <a:gd name="T8" fmla="*/ 538 w 1425"/>
                <a:gd name="T9" fmla="*/ 1885 h 1241"/>
                <a:gd name="T10" fmla="*/ 639 w 1425"/>
                <a:gd name="T11" fmla="*/ 1829 h 1241"/>
                <a:gd name="T12" fmla="*/ 879 w 1425"/>
                <a:gd name="T13" fmla="*/ 1843 h 1241"/>
                <a:gd name="T14" fmla="*/ 819 w 1425"/>
                <a:gd name="T15" fmla="*/ 2070 h 1241"/>
                <a:gd name="T16" fmla="*/ 1058 w 1425"/>
                <a:gd name="T17" fmla="*/ 2004 h 1241"/>
                <a:gd name="T18" fmla="*/ 1240 w 1425"/>
                <a:gd name="T19" fmla="*/ 1856 h 1241"/>
                <a:gd name="T20" fmla="*/ 1396 w 1425"/>
                <a:gd name="T21" fmla="*/ 2043 h 1241"/>
                <a:gd name="T22" fmla="*/ 1498 w 1425"/>
                <a:gd name="T23" fmla="*/ 2004 h 1241"/>
                <a:gd name="T24" fmla="*/ 1657 w 1425"/>
                <a:gd name="T25" fmla="*/ 1856 h 1241"/>
                <a:gd name="T26" fmla="*/ 1758 w 1425"/>
                <a:gd name="T27" fmla="*/ 1829 h 1241"/>
                <a:gd name="T28" fmla="*/ 1837 w 1425"/>
                <a:gd name="T29" fmla="*/ 1829 h 1241"/>
                <a:gd name="T30" fmla="*/ 1998 w 1425"/>
                <a:gd name="T31" fmla="*/ 1712 h 1241"/>
                <a:gd name="T32" fmla="*/ 2155 w 1425"/>
                <a:gd name="T33" fmla="*/ 1684 h 1241"/>
                <a:gd name="T34" fmla="*/ 2236 w 1425"/>
                <a:gd name="T35" fmla="*/ 1536 h 1241"/>
                <a:gd name="T36" fmla="*/ 2355 w 1425"/>
                <a:gd name="T37" fmla="*/ 1522 h 1241"/>
                <a:gd name="T38" fmla="*/ 2515 w 1425"/>
                <a:gd name="T39" fmla="*/ 1456 h 1241"/>
                <a:gd name="T40" fmla="*/ 2715 w 1425"/>
                <a:gd name="T41" fmla="*/ 1376 h 1241"/>
                <a:gd name="T42" fmla="*/ 2814 w 1425"/>
                <a:gd name="T43" fmla="*/ 1536 h 1241"/>
                <a:gd name="T44" fmla="*/ 2933 w 1425"/>
                <a:gd name="T45" fmla="*/ 1482 h 1241"/>
                <a:gd name="T46" fmla="*/ 2933 w 1425"/>
                <a:gd name="T47" fmla="*/ 1403 h 1241"/>
                <a:gd name="T48" fmla="*/ 3374 w 1425"/>
                <a:gd name="T49" fmla="*/ 1310 h 1241"/>
                <a:gd name="T50" fmla="*/ 3434 w 1425"/>
                <a:gd name="T51" fmla="*/ 1217 h 1241"/>
                <a:gd name="T52" fmla="*/ 3274 w 1425"/>
                <a:gd name="T53" fmla="*/ 1122 h 1241"/>
                <a:gd name="T54" fmla="*/ 3155 w 1425"/>
                <a:gd name="T55" fmla="*/ 934 h 1241"/>
                <a:gd name="T56" fmla="*/ 3334 w 1425"/>
                <a:gd name="T57" fmla="*/ 934 h 1241"/>
                <a:gd name="T58" fmla="*/ 3374 w 1425"/>
                <a:gd name="T59" fmla="*/ 788 h 1241"/>
                <a:gd name="T60" fmla="*/ 3233 w 1425"/>
                <a:gd name="T61" fmla="*/ 721 h 1241"/>
                <a:gd name="T62" fmla="*/ 3472 w 1425"/>
                <a:gd name="T63" fmla="*/ 493 h 1241"/>
                <a:gd name="T64" fmla="*/ 3554 w 1425"/>
                <a:gd name="T65" fmla="*/ 214 h 1241"/>
                <a:gd name="T66" fmla="*/ 3355 w 1425"/>
                <a:gd name="T67" fmla="*/ 214 h 1241"/>
                <a:gd name="T68" fmla="*/ 3155 w 1425"/>
                <a:gd name="T69" fmla="*/ 122 h 1241"/>
                <a:gd name="T70" fmla="*/ 2974 w 1425"/>
                <a:gd name="T71" fmla="*/ 109 h 1241"/>
                <a:gd name="T72" fmla="*/ 2914 w 1425"/>
                <a:gd name="T73" fmla="*/ 0 h 1241"/>
                <a:gd name="T74" fmla="*/ 2896 w 1425"/>
                <a:gd name="T75" fmla="*/ 109 h 1241"/>
                <a:gd name="T76" fmla="*/ 2814 w 1425"/>
                <a:gd name="T77" fmla="*/ 280 h 1241"/>
                <a:gd name="T78" fmla="*/ 2795 w 1425"/>
                <a:gd name="T79" fmla="*/ 401 h 1241"/>
                <a:gd name="T80" fmla="*/ 2476 w 1425"/>
                <a:gd name="T81" fmla="*/ 466 h 1241"/>
                <a:gd name="T82" fmla="*/ 2476 w 1425"/>
                <a:gd name="T83" fmla="*/ 721 h 1241"/>
                <a:gd name="T84" fmla="*/ 2634 w 1425"/>
                <a:gd name="T85" fmla="*/ 695 h 1241"/>
                <a:gd name="T86" fmla="*/ 2836 w 1425"/>
                <a:gd name="T87" fmla="*/ 748 h 1241"/>
                <a:gd name="T88" fmla="*/ 2836 w 1425"/>
                <a:gd name="T89" fmla="*/ 841 h 1241"/>
                <a:gd name="T90" fmla="*/ 2596 w 1425"/>
                <a:gd name="T91" fmla="*/ 895 h 1241"/>
                <a:gd name="T92" fmla="*/ 2476 w 1425"/>
                <a:gd name="T93" fmla="*/ 988 h 1241"/>
                <a:gd name="T94" fmla="*/ 2155 w 1425"/>
                <a:gd name="T95" fmla="*/ 1109 h 1241"/>
                <a:gd name="T96" fmla="*/ 1897 w 1425"/>
                <a:gd name="T97" fmla="*/ 1082 h 1241"/>
                <a:gd name="T98" fmla="*/ 1916 w 1425"/>
                <a:gd name="T99" fmla="*/ 1255 h 1241"/>
                <a:gd name="T100" fmla="*/ 1596 w 1425"/>
                <a:gd name="T101" fmla="*/ 1415 h 1241"/>
                <a:gd name="T102" fmla="*/ 1139 w 1425"/>
                <a:gd name="T103" fmla="*/ 1469 h 1241"/>
                <a:gd name="T104" fmla="*/ 879 w 1425"/>
                <a:gd name="T105" fmla="*/ 1482 h 1241"/>
                <a:gd name="T106" fmla="*/ 620 w 1425"/>
                <a:gd name="T107" fmla="*/ 1441 h 1241"/>
                <a:gd name="T108" fmla="*/ 239 w 1425"/>
                <a:gd name="T109" fmla="*/ 1363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25"/>
                <a:gd name="T166" fmla="*/ 0 h 1241"/>
                <a:gd name="T167" fmla="*/ 1425 w 1425"/>
                <a:gd name="T168" fmla="*/ 1241 h 124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bevel/>
            </a:ln>
          </p:spPr>
          <p:txBody>
            <a:bodyPr/>
            <a:lstStyle/>
            <a:p>
              <a:endParaRPr lang="zh-CN" altLang="zh-CN" sz="900" b="1" dirty="0">
                <a:solidFill>
                  <a:srgbClr val="000000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方正兰亭黑_GBK" pitchFamily="2" charset="-122"/>
              </a:endParaRPr>
            </a:p>
          </p:txBody>
        </p:sp>
        <p:sp>
          <p:nvSpPr>
            <p:cNvPr id="42" name="淘宝网Chenying0907出品 33"/>
            <p:cNvSpPr>
              <a:spLocks noChangeArrowheads="1"/>
            </p:cNvSpPr>
            <p:nvPr/>
          </p:nvSpPr>
          <p:spPr bwMode="auto">
            <a:xfrm>
              <a:off x="0" y="417432"/>
              <a:ext cx="2142419" cy="1762148"/>
            </a:xfrm>
            <a:custGeom>
              <a:avLst/>
              <a:gdLst>
                <a:gd name="T0" fmla="*/ 3140 w 1273"/>
                <a:gd name="T1" fmla="*/ 960 h 1033"/>
                <a:gd name="T2" fmla="*/ 3099 w 1273"/>
                <a:gd name="T3" fmla="*/ 1052 h 1033"/>
                <a:gd name="T4" fmla="*/ 2939 w 1273"/>
                <a:gd name="T5" fmla="*/ 1052 h 1033"/>
                <a:gd name="T6" fmla="*/ 2879 w 1273"/>
                <a:gd name="T7" fmla="*/ 1105 h 1033"/>
                <a:gd name="T8" fmla="*/ 2699 w 1273"/>
                <a:gd name="T9" fmla="*/ 1199 h 1033"/>
                <a:gd name="T10" fmla="*/ 2620 w 1273"/>
                <a:gd name="T11" fmla="*/ 1213 h 1033"/>
                <a:gd name="T12" fmla="*/ 2339 w 1273"/>
                <a:gd name="T13" fmla="*/ 1373 h 1033"/>
                <a:gd name="T14" fmla="*/ 2200 w 1273"/>
                <a:gd name="T15" fmla="*/ 1467 h 1033"/>
                <a:gd name="T16" fmla="*/ 2300 w 1273"/>
                <a:gd name="T17" fmla="*/ 1571 h 1033"/>
                <a:gd name="T18" fmla="*/ 2222 w 1273"/>
                <a:gd name="T19" fmla="*/ 1653 h 1033"/>
                <a:gd name="T20" fmla="*/ 2239 w 1273"/>
                <a:gd name="T21" fmla="*/ 1720 h 1033"/>
                <a:gd name="T22" fmla="*/ 2101 w 1273"/>
                <a:gd name="T23" fmla="*/ 1692 h 1033"/>
                <a:gd name="T24" fmla="*/ 2018 w 1273"/>
                <a:gd name="T25" fmla="*/ 1666 h 1033"/>
                <a:gd name="T26" fmla="*/ 1841 w 1273"/>
                <a:gd name="T27" fmla="*/ 1598 h 1033"/>
                <a:gd name="T28" fmla="*/ 1500 w 1273"/>
                <a:gd name="T29" fmla="*/ 1640 h 1033"/>
                <a:gd name="T30" fmla="*/ 1282 w 1273"/>
                <a:gd name="T31" fmla="*/ 1653 h 1033"/>
                <a:gd name="T32" fmla="*/ 1079 w 1273"/>
                <a:gd name="T33" fmla="*/ 1585 h 1033"/>
                <a:gd name="T34" fmla="*/ 920 w 1273"/>
                <a:gd name="T35" fmla="*/ 1598 h 1033"/>
                <a:gd name="T36" fmla="*/ 681 w 1273"/>
                <a:gd name="T37" fmla="*/ 1545 h 1033"/>
                <a:gd name="T38" fmla="*/ 539 w 1273"/>
                <a:gd name="T39" fmla="*/ 1640 h 1033"/>
                <a:gd name="T40" fmla="*/ 381 w 1273"/>
                <a:gd name="T41" fmla="*/ 1571 h 1033"/>
                <a:gd name="T42" fmla="*/ 259 w 1273"/>
                <a:gd name="T43" fmla="*/ 1440 h 1033"/>
                <a:gd name="T44" fmla="*/ 138 w 1273"/>
                <a:gd name="T45" fmla="*/ 1332 h 1033"/>
                <a:gd name="T46" fmla="*/ 160 w 1273"/>
                <a:gd name="T47" fmla="*/ 1291 h 1033"/>
                <a:gd name="T48" fmla="*/ 101 w 1273"/>
                <a:gd name="T49" fmla="*/ 1187 h 1033"/>
                <a:gd name="T50" fmla="*/ 0 w 1273"/>
                <a:gd name="T51" fmla="*/ 1146 h 1033"/>
                <a:gd name="T52" fmla="*/ 79 w 1273"/>
                <a:gd name="T53" fmla="*/ 1146 h 1033"/>
                <a:gd name="T54" fmla="*/ 79 w 1273"/>
                <a:gd name="T55" fmla="*/ 1026 h 1033"/>
                <a:gd name="T56" fmla="*/ 60 w 1273"/>
                <a:gd name="T57" fmla="*/ 947 h 1033"/>
                <a:gd name="T58" fmla="*/ 0 w 1273"/>
                <a:gd name="T59" fmla="*/ 867 h 1033"/>
                <a:gd name="T60" fmla="*/ 221 w 1273"/>
                <a:gd name="T61" fmla="*/ 773 h 1033"/>
                <a:gd name="T62" fmla="*/ 339 w 1273"/>
                <a:gd name="T63" fmla="*/ 760 h 1033"/>
                <a:gd name="T64" fmla="*/ 381 w 1273"/>
                <a:gd name="T65" fmla="*/ 800 h 1033"/>
                <a:gd name="T66" fmla="*/ 500 w 1273"/>
                <a:gd name="T67" fmla="*/ 800 h 1033"/>
                <a:gd name="T68" fmla="*/ 759 w 1273"/>
                <a:gd name="T69" fmla="*/ 760 h 1033"/>
                <a:gd name="T70" fmla="*/ 1041 w 1273"/>
                <a:gd name="T71" fmla="*/ 708 h 1033"/>
                <a:gd name="T72" fmla="*/ 1059 w 1273"/>
                <a:gd name="T73" fmla="*/ 627 h 1033"/>
                <a:gd name="T74" fmla="*/ 1179 w 1273"/>
                <a:gd name="T75" fmla="*/ 388 h 1033"/>
                <a:gd name="T76" fmla="*/ 1140 w 1273"/>
                <a:gd name="T77" fmla="*/ 332 h 1033"/>
                <a:gd name="T78" fmla="*/ 1480 w 1273"/>
                <a:gd name="T79" fmla="*/ 374 h 1033"/>
                <a:gd name="T80" fmla="*/ 1660 w 1273"/>
                <a:gd name="T81" fmla="*/ 159 h 1033"/>
                <a:gd name="T82" fmla="*/ 1959 w 1273"/>
                <a:gd name="T83" fmla="*/ 214 h 1033"/>
                <a:gd name="T84" fmla="*/ 1959 w 1273"/>
                <a:gd name="T85" fmla="*/ 135 h 1033"/>
                <a:gd name="T86" fmla="*/ 2101 w 1273"/>
                <a:gd name="T87" fmla="*/ 66 h 1033"/>
                <a:gd name="T88" fmla="*/ 2200 w 1273"/>
                <a:gd name="T89" fmla="*/ 0 h 1033"/>
                <a:gd name="T90" fmla="*/ 2319 w 1273"/>
                <a:gd name="T91" fmla="*/ 27 h 1033"/>
                <a:gd name="T92" fmla="*/ 2319 w 1273"/>
                <a:gd name="T93" fmla="*/ 80 h 1033"/>
                <a:gd name="T94" fmla="*/ 2401 w 1273"/>
                <a:gd name="T95" fmla="*/ 186 h 1033"/>
                <a:gd name="T96" fmla="*/ 2560 w 1273"/>
                <a:gd name="T97" fmla="*/ 239 h 1033"/>
                <a:gd name="T98" fmla="*/ 2599 w 1273"/>
                <a:gd name="T99" fmla="*/ 414 h 1033"/>
                <a:gd name="T100" fmla="*/ 2539 w 1273"/>
                <a:gd name="T101" fmla="*/ 559 h 1033"/>
                <a:gd name="T102" fmla="*/ 2782 w 1273"/>
                <a:gd name="T103" fmla="*/ 615 h 1033"/>
                <a:gd name="T104" fmla="*/ 3021 w 1273"/>
                <a:gd name="T105" fmla="*/ 732 h 1033"/>
                <a:gd name="T106" fmla="*/ 3082 w 1273"/>
                <a:gd name="T107" fmla="*/ 800 h 1033"/>
                <a:gd name="T108" fmla="*/ 3179 w 1273"/>
                <a:gd name="T109" fmla="*/ 947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273"/>
                <a:gd name="T166" fmla="*/ 0 h 1033"/>
                <a:gd name="T167" fmla="*/ 1273 w 1273"/>
                <a:gd name="T168" fmla="*/ 1033 h 103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bevel/>
            </a:ln>
          </p:spPr>
          <p:txBody>
            <a:bodyPr/>
            <a:lstStyle/>
            <a:p>
              <a:endParaRPr lang="zh-CN" altLang="zh-CN" sz="900" b="1" dirty="0">
                <a:solidFill>
                  <a:srgbClr val="000000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方正兰亭黑_GBK" pitchFamily="2" charset="-122"/>
              </a:endParaRPr>
            </a:p>
          </p:txBody>
        </p:sp>
        <p:sp>
          <p:nvSpPr>
            <p:cNvPr id="43" name="淘宝网Chenying0907出品 34"/>
            <p:cNvSpPr>
              <a:spLocks noChangeArrowheads="1"/>
            </p:cNvSpPr>
            <p:nvPr/>
          </p:nvSpPr>
          <p:spPr bwMode="auto">
            <a:xfrm>
              <a:off x="4458586" y="3652144"/>
              <a:ext cx="214382" cy="440537"/>
            </a:xfrm>
            <a:custGeom>
              <a:avLst/>
              <a:gdLst>
                <a:gd name="T0" fmla="*/ 55 w 129"/>
                <a:gd name="T1" fmla="*/ 395 h 257"/>
                <a:gd name="T2" fmla="*/ 75 w 129"/>
                <a:gd name="T3" fmla="*/ 424 h 257"/>
                <a:gd name="T4" fmla="*/ 130 w 129"/>
                <a:gd name="T5" fmla="*/ 437 h 257"/>
                <a:gd name="T6" fmla="*/ 151 w 129"/>
                <a:gd name="T7" fmla="*/ 382 h 257"/>
                <a:gd name="T8" fmla="*/ 243 w 129"/>
                <a:gd name="T9" fmla="*/ 315 h 257"/>
                <a:gd name="T10" fmla="*/ 243 w 129"/>
                <a:gd name="T11" fmla="*/ 218 h 257"/>
                <a:gd name="T12" fmla="*/ 280 w 129"/>
                <a:gd name="T13" fmla="*/ 164 h 257"/>
                <a:gd name="T14" fmla="*/ 300 w 129"/>
                <a:gd name="T15" fmla="*/ 122 h 257"/>
                <a:gd name="T16" fmla="*/ 263 w 129"/>
                <a:gd name="T17" fmla="*/ 96 h 257"/>
                <a:gd name="T18" fmla="*/ 243 w 129"/>
                <a:gd name="T19" fmla="*/ 0 h 257"/>
                <a:gd name="T20" fmla="*/ 151 w 129"/>
                <a:gd name="T21" fmla="*/ 41 h 257"/>
                <a:gd name="T22" fmla="*/ 114 w 129"/>
                <a:gd name="T23" fmla="*/ 41 h 257"/>
                <a:gd name="T24" fmla="*/ 130 w 129"/>
                <a:gd name="T25" fmla="*/ 69 h 257"/>
                <a:gd name="T26" fmla="*/ 55 w 129"/>
                <a:gd name="T27" fmla="*/ 122 h 257"/>
                <a:gd name="T28" fmla="*/ 55 w 129"/>
                <a:gd name="T29" fmla="*/ 191 h 257"/>
                <a:gd name="T30" fmla="*/ 0 w 129"/>
                <a:gd name="T31" fmla="*/ 231 h 257"/>
                <a:gd name="T32" fmla="*/ 18 w 129"/>
                <a:gd name="T33" fmla="*/ 286 h 257"/>
                <a:gd name="T34" fmla="*/ 38 w 129"/>
                <a:gd name="T35" fmla="*/ 382 h 257"/>
                <a:gd name="T36" fmla="*/ 55 w 129"/>
                <a:gd name="T37" fmla="*/ 395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9"/>
                <a:gd name="T58" fmla="*/ 0 h 257"/>
                <a:gd name="T59" fmla="*/ 129 w 129"/>
                <a:gd name="T60" fmla="*/ 257 h 25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bevel/>
            </a:ln>
          </p:spPr>
          <p:txBody>
            <a:bodyPr/>
            <a:lstStyle/>
            <a:p>
              <a:endParaRPr lang="zh-CN" altLang="zh-CN" sz="900" b="1" dirty="0">
                <a:solidFill>
                  <a:srgbClr val="000000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方正兰亭黑_GBK" pitchFamily="2" charset="-122"/>
              </a:endParaRPr>
            </a:p>
          </p:txBody>
        </p:sp>
      </p:grpSp>
      <p:sp>
        <p:nvSpPr>
          <p:cNvPr id="44" name="Oval 302"/>
          <p:cNvSpPr>
            <a:spLocks noChangeArrowheads="1"/>
          </p:cNvSpPr>
          <p:nvPr/>
        </p:nvSpPr>
        <p:spPr bwMode="auto">
          <a:xfrm>
            <a:off x="2203085" y="2864219"/>
            <a:ext cx="88122" cy="89325"/>
          </a:xfrm>
          <a:prstGeom prst="ellipse">
            <a:avLst/>
          </a:prstGeom>
          <a:solidFill>
            <a:srgbClr val="E87071"/>
          </a:solidFill>
          <a:ln w="12700" cap="flat" cmpd="sng">
            <a:solidFill>
              <a:schemeClr val="bg1"/>
            </a:solidFill>
            <a:bevel/>
          </a:ln>
        </p:spPr>
        <p:txBody>
          <a:bodyPr lIns="68589" tIns="34295" rIns="68589" bIns="34295"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Oval 303"/>
          <p:cNvSpPr>
            <a:spLocks noChangeArrowheads="1"/>
          </p:cNvSpPr>
          <p:nvPr/>
        </p:nvSpPr>
        <p:spPr bwMode="auto">
          <a:xfrm>
            <a:off x="4034624" y="3322611"/>
            <a:ext cx="88122" cy="88133"/>
          </a:xfrm>
          <a:prstGeom prst="ellipse">
            <a:avLst/>
          </a:prstGeom>
          <a:solidFill>
            <a:srgbClr val="01ACBE"/>
          </a:solidFill>
          <a:ln w="12700" cap="flat" cmpd="sng">
            <a:solidFill>
              <a:schemeClr val="bg1"/>
            </a:solidFill>
            <a:bevel/>
          </a:ln>
        </p:spPr>
        <p:txBody>
          <a:bodyPr lIns="68589" tIns="34295" rIns="68589" bIns="34295"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6" name="Oval 304"/>
          <p:cNvSpPr>
            <a:spLocks noChangeArrowheads="1"/>
          </p:cNvSpPr>
          <p:nvPr/>
        </p:nvSpPr>
        <p:spPr bwMode="auto">
          <a:xfrm>
            <a:off x="2653452" y="3337020"/>
            <a:ext cx="88122" cy="88133"/>
          </a:xfrm>
          <a:prstGeom prst="ellipse">
            <a:avLst/>
          </a:prstGeom>
          <a:solidFill>
            <a:srgbClr val="663A77"/>
          </a:solidFill>
          <a:ln w="12700" cap="flat" cmpd="sng">
            <a:solidFill>
              <a:schemeClr val="bg1"/>
            </a:solidFill>
            <a:bevel/>
          </a:ln>
        </p:spPr>
        <p:txBody>
          <a:bodyPr lIns="68589" tIns="34295" rIns="68589" bIns="34295"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Oval 305"/>
          <p:cNvSpPr>
            <a:spLocks noChangeArrowheads="1"/>
          </p:cNvSpPr>
          <p:nvPr/>
        </p:nvSpPr>
        <p:spPr bwMode="auto">
          <a:xfrm>
            <a:off x="3482951" y="3000047"/>
            <a:ext cx="89313" cy="89324"/>
          </a:xfrm>
          <a:prstGeom prst="ellipse">
            <a:avLst/>
          </a:prstGeom>
          <a:solidFill>
            <a:srgbClr val="01DAF1"/>
          </a:solidFill>
          <a:ln w="12700" cap="flat" cmpd="sng">
            <a:solidFill>
              <a:schemeClr val="bg1"/>
            </a:solidFill>
            <a:bevel/>
          </a:ln>
        </p:spPr>
        <p:txBody>
          <a:bodyPr lIns="68589" tIns="34295" rIns="68589" bIns="34295"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Oval 306"/>
          <p:cNvSpPr>
            <a:spLocks noChangeArrowheads="1"/>
          </p:cNvSpPr>
          <p:nvPr/>
        </p:nvSpPr>
        <p:spPr bwMode="auto">
          <a:xfrm>
            <a:off x="3687464" y="2538382"/>
            <a:ext cx="89313" cy="89324"/>
          </a:xfrm>
          <a:prstGeom prst="ellipse">
            <a:avLst/>
          </a:prstGeom>
          <a:solidFill>
            <a:srgbClr val="00AF92"/>
          </a:solidFill>
          <a:ln w="12700" cap="flat" cmpd="sng">
            <a:solidFill>
              <a:schemeClr val="bg1"/>
            </a:solidFill>
            <a:bevel/>
          </a:ln>
        </p:spPr>
        <p:txBody>
          <a:bodyPr lIns="68589" tIns="34295" rIns="68589" bIns="34295"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Oval 307"/>
          <p:cNvSpPr>
            <a:spLocks noChangeArrowheads="1"/>
          </p:cNvSpPr>
          <p:nvPr/>
        </p:nvSpPr>
        <p:spPr bwMode="auto">
          <a:xfrm>
            <a:off x="3658335" y="3854819"/>
            <a:ext cx="88122" cy="89325"/>
          </a:xfrm>
          <a:prstGeom prst="ellipse">
            <a:avLst/>
          </a:prstGeom>
          <a:solidFill>
            <a:srgbClr val="FFC85C"/>
          </a:solidFill>
          <a:ln w="12700" cap="flat" cmpd="sng">
            <a:solidFill>
              <a:schemeClr val="bg1"/>
            </a:solidFill>
            <a:bevel/>
          </a:ln>
        </p:spPr>
        <p:txBody>
          <a:bodyPr lIns="68589" tIns="34295" rIns="68589" bIns="34295"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淘宝网Chenying0907出品 158"/>
          <p:cNvSpPr>
            <a:spLocks noEditPoints="1"/>
          </p:cNvSpPr>
          <p:nvPr/>
        </p:nvSpPr>
        <p:spPr bwMode="auto">
          <a:xfrm>
            <a:off x="3625479" y="2212351"/>
            <a:ext cx="225504" cy="298080"/>
          </a:xfrm>
          <a:custGeom>
            <a:avLst/>
            <a:gdLst>
              <a:gd name="T0" fmla="*/ 72 w 144"/>
              <a:gd name="T1" fmla="*/ 0 h 192"/>
              <a:gd name="T2" fmla="*/ 0 w 144"/>
              <a:gd name="T3" fmla="*/ 72 h 192"/>
              <a:gd name="T4" fmla="*/ 72 w 144"/>
              <a:gd name="T5" fmla="*/ 192 h 192"/>
              <a:gd name="T6" fmla="*/ 144 w 144"/>
              <a:gd name="T7" fmla="*/ 72 h 192"/>
              <a:gd name="T8" fmla="*/ 72 w 144"/>
              <a:gd name="T9" fmla="*/ 0 h 192"/>
              <a:gd name="T10" fmla="*/ 72 w 144"/>
              <a:gd name="T11" fmla="*/ 120 h 192"/>
              <a:gd name="T12" fmla="*/ 24 w 144"/>
              <a:gd name="T13" fmla="*/ 72 h 192"/>
              <a:gd name="T14" fmla="*/ 72 w 144"/>
              <a:gd name="T15" fmla="*/ 24 h 192"/>
              <a:gd name="T16" fmla="*/ 120 w 144"/>
              <a:gd name="T17" fmla="*/ 72 h 192"/>
              <a:gd name="T18" fmla="*/ 72 w 144"/>
              <a:gd name="T19" fmla="*/ 120 h 192"/>
              <a:gd name="T20" fmla="*/ 72 w 144"/>
              <a:gd name="T21" fmla="*/ 48 h 192"/>
              <a:gd name="T22" fmla="*/ 48 w 144"/>
              <a:gd name="T23" fmla="*/ 72 h 192"/>
              <a:gd name="T24" fmla="*/ 72 w 144"/>
              <a:gd name="T25" fmla="*/ 96 h 192"/>
              <a:gd name="T26" fmla="*/ 96 w 144"/>
              <a:gd name="T27" fmla="*/ 72 h 192"/>
              <a:gd name="T28" fmla="*/ 72 w 144"/>
              <a:gd name="T29" fmla="*/ 4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4" h="192"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72" y="192"/>
                  <a:pt x="72" y="192"/>
                </a:cubicBezTo>
                <a:cubicBezTo>
                  <a:pt x="72" y="192"/>
                  <a:pt x="144" y="112"/>
                  <a:pt x="144" y="72"/>
                </a:cubicBezTo>
                <a:cubicBezTo>
                  <a:pt x="144" y="32"/>
                  <a:pt x="112" y="0"/>
                  <a:pt x="72" y="0"/>
                </a:cubicBezTo>
                <a:close/>
                <a:moveTo>
                  <a:pt x="72" y="120"/>
                </a:moveTo>
                <a:cubicBezTo>
                  <a:pt x="45" y="120"/>
                  <a:pt x="24" y="99"/>
                  <a:pt x="24" y="72"/>
                </a:cubicBezTo>
                <a:cubicBezTo>
                  <a:pt x="24" y="45"/>
                  <a:pt x="45" y="24"/>
                  <a:pt x="72" y="24"/>
                </a:cubicBezTo>
                <a:cubicBezTo>
                  <a:pt x="99" y="24"/>
                  <a:pt x="120" y="45"/>
                  <a:pt x="120" y="72"/>
                </a:cubicBezTo>
                <a:cubicBezTo>
                  <a:pt x="120" y="99"/>
                  <a:pt x="99" y="120"/>
                  <a:pt x="72" y="120"/>
                </a:cubicBezTo>
                <a:close/>
                <a:moveTo>
                  <a:pt x="72" y="48"/>
                </a:moveTo>
                <a:cubicBezTo>
                  <a:pt x="59" y="48"/>
                  <a:pt x="48" y="59"/>
                  <a:pt x="48" y="72"/>
                </a:cubicBezTo>
                <a:cubicBezTo>
                  <a:pt x="48" y="85"/>
                  <a:pt x="59" y="96"/>
                  <a:pt x="72" y="96"/>
                </a:cubicBezTo>
                <a:cubicBezTo>
                  <a:pt x="85" y="96"/>
                  <a:pt x="96" y="85"/>
                  <a:pt x="96" y="72"/>
                </a:cubicBezTo>
                <a:cubicBezTo>
                  <a:pt x="96" y="59"/>
                  <a:pt x="85" y="48"/>
                  <a:pt x="72" y="48"/>
                </a:cubicBezTo>
                <a:close/>
              </a:path>
            </a:pathLst>
          </a:custGeom>
          <a:solidFill>
            <a:srgbClr val="00AF9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方正正纤黑简体" panose="02000000000000000000" pitchFamily="2" charset="-122"/>
            </a:endParaRPr>
          </a:p>
        </p:txBody>
      </p:sp>
      <p:sp>
        <p:nvSpPr>
          <p:cNvPr id="53" name="淘宝网Chenying0907出品 158"/>
          <p:cNvSpPr>
            <a:spLocks noEditPoints="1"/>
          </p:cNvSpPr>
          <p:nvPr/>
        </p:nvSpPr>
        <p:spPr bwMode="auto">
          <a:xfrm>
            <a:off x="3429794" y="2648744"/>
            <a:ext cx="225504" cy="298080"/>
          </a:xfrm>
          <a:custGeom>
            <a:avLst/>
            <a:gdLst>
              <a:gd name="T0" fmla="*/ 72 w 144"/>
              <a:gd name="T1" fmla="*/ 0 h 192"/>
              <a:gd name="T2" fmla="*/ 0 w 144"/>
              <a:gd name="T3" fmla="*/ 72 h 192"/>
              <a:gd name="T4" fmla="*/ 72 w 144"/>
              <a:gd name="T5" fmla="*/ 192 h 192"/>
              <a:gd name="T6" fmla="*/ 144 w 144"/>
              <a:gd name="T7" fmla="*/ 72 h 192"/>
              <a:gd name="T8" fmla="*/ 72 w 144"/>
              <a:gd name="T9" fmla="*/ 0 h 192"/>
              <a:gd name="T10" fmla="*/ 72 w 144"/>
              <a:gd name="T11" fmla="*/ 120 h 192"/>
              <a:gd name="T12" fmla="*/ 24 w 144"/>
              <a:gd name="T13" fmla="*/ 72 h 192"/>
              <a:gd name="T14" fmla="*/ 72 w 144"/>
              <a:gd name="T15" fmla="*/ 24 h 192"/>
              <a:gd name="T16" fmla="*/ 120 w 144"/>
              <a:gd name="T17" fmla="*/ 72 h 192"/>
              <a:gd name="T18" fmla="*/ 72 w 144"/>
              <a:gd name="T19" fmla="*/ 120 h 192"/>
              <a:gd name="T20" fmla="*/ 72 w 144"/>
              <a:gd name="T21" fmla="*/ 48 h 192"/>
              <a:gd name="T22" fmla="*/ 48 w 144"/>
              <a:gd name="T23" fmla="*/ 72 h 192"/>
              <a:gd name="T24" fmla="*/ 72 w 144"/>
              <a:gd name="T25" fmla="*/ 96 h 192"/>
              <a:gd name="T26" fmla="*/ 96 w 144"/>
              <a:gd name="T27" fmla="*/ 72 h 192"/>
              <a:gd name="T28" fmla="*/ 72 w 144"/>
              <a:gd name="T29" fmla="*/ 4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4" h="192"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72" y="192"/>
                  <a:pt x="72" y="192"/>
                </a:cubicBezTo>
                <a:cubicBezTo>
                  <a:pt x="72" y="192"/>
                  <a:pt x="144" y="112"/>
                  <a:pt x="144" y="72"/>
                </a:cubicBezTo>
                <a:cubicBezTo>
                  <a:pt x="144" y="32"/>
                  <a:pt x="112" y="0"/>
                  <a:pt x="72" y="0"/>
                </a:cubicBezTo>
                <a:close/>
                <a:moveTo>
                  <a:pt x="72" y="120"/>
                </a:moveTo>
                <a:cubicBezTo>
                  <a:pt x="45" y="120"/>
                  <a:pt x="24" y="99"/>
                  <a:pt x="24" y="72"/>
                </a:cubicBezTo>
                <a:cubicBezTo>
                  <a:pt x="24" y="45"/>
                  <a:pt x="45" y="24"/>
                  <a:pt x="72" y="24"/>
                </a:cubicBezTo>
                <a:cubicBezTo>
                  <a:pt x="99" y="24"/>
                  <a:pt x="120" y="45"/>
                  <a:pt x="120" y="72"/>
                </a:cubicBezTo>
                <a:cubicBezTo>
                  <a:pt x="120" y="99"/>
                  <a:pt x="99" y="120"/>
                  <a:pt x="72" y="120"/>
                </a:cubicBezTo>
                <a:close/>
                <a:moveTo>
                  <a:pt x="72" y="48"/>
                </a:moveTo>
                <a:cubicBezTo>
                  <a:pt x="59" y="48"/>
                  <a:pt x="48" y="59"/>
                  <a:pt x="48" y="72"/>
                </a:cubicBezTo>
                <a:cubicBezTo>
                  <a:pt x="48" y="85"/>
                  <a:pt x="59" y="96"/>
                  <a:pt x="72" y="96"/>
                </a:cubicBezTo>
                <a:cubicBezTo>
                  <a:pt x="85" y="96"/>
                  <a:pt x="96" y="85"/>
                  <a:pt x="96" y="72"/>
                </a:cubicBezTo>
                <a:cubicBezTo>
                  <a:pt x="96" y="59"/>
                  <a:pt x="85" y="48"/>
                  <a:pt x="72" y="48"/>
                </a:cubicBezTo>
                <a:close/>
              </a:path>
            </a:pathLst>
          </a:custGeom>
          <a:solidFill>
            <a:srgbClr val="01DAF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方正正纤黑简体" panose="02000000000000000000" pitchFamily="2" charset="-122"/>
            </a:endParaRPr>
          </a:p>
        </p:txBody>
      </p:sp>
      <p:sp>
        <p:nvSpPr>
          <p:cNvPr id="54" name="淘宝网Chenying0907出品 158"/>
          <p:cNvSpPr>
            <a:spLocks noEditPoints="1"/>
          </p:cNvSpPr>
          <p:nvPr/>
        </p:nvSpPr>
        <p:spPr bwMode="auto">
          <a:xfrm>
            <a:off x="3966290" y="3007038"/>
            <a:ext cx="225504" cy="298080"/>
          </a:xfrm>
          <a:custGeom>
            <a:avLst/>
            <a:gdLst>
              <a:gd name="T0" fmla="*/ 72 w 144"/>
              <a:gd name="T1" fmla="*/ 0 h 192"/>
              <a:gd name="T2" fmla="*/ 0 w 144"/>
              <a:gd name="T3" fmla="*/ 72 h 192"/>
              <a:gd name="T4" fmla="*/ 72 w 144"/>
              <a:gd name="T5" fmla="*/ 192 h 192"/>
              <a:gd name="T6" fmla="*/ 144 w 144"/>
              <a:gd name="T7" fmla="*/ 72 h 192"/>
              <a:gd name="T8" fmla="*/ 72 w 144"/>
              <a:gd name="T9" fmla="*/ 0 h 192"/>
              <a:gd name="T10" fmla="*/ 72 w 144"/>
              <a:gd name="T11" fmla="*/ 120 h 192"/>
              <a:gd name="T12" fmla="*/ 24 w 144"/>
              <a:gd name="T13" fmla="*/ 72 h 192"/>
              <a:gd name="T14" fmla="*/ 72 w 144"/>
              <a:gd name="T15" fmla="*/ 24 h 192"/>
              <a:gd name="T16" fmla="*/ 120 w 144"/>
              <a:gd name="T17" fmla="*/ 72 h 192"/>
              <a:gd name="T18" fmla="*/ 72 w 144"/>
              <a:gd name="T19" fmla="*/ 120 h 192"/>
              <a:gd name="T20" fmla="*/ 72 w 144"/>
              <a:gd name="T21" fmla="*/ 48 h 192"/>
              <a:gd name="T22" fmla="*/ 48 w 144"/>
              <a:gd name="T23" fmla="*/ 72 h 192"/>
              <a:gd name="T24" fmla="*/ 72 w 144"/>
              <a:gd name="T25" fmla="*/ 96 h 192"/>
              <a:gd name="T26" fmla="*/ 96 w 144"/>
              <a:gd name="T27" fmla="*/ 72 h 192"/>
              <a:gd name="T28" fmla="*/ 72 w 144"/>
              <a:gd name="T29" fmla="*/ 4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4" h="192"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72" y="192"/>
                  <a:pt x="72" y="192"/>
                </a:cubicBezTo>
                <a:cubicBezTo>
                  <a:pt x="72" y="192"/>
                  <a:pt x="144" y="112"/>
                  <a:pt x="144" y="72"/>
                </a:cubicBezTo>
                <a:cubicBezTo>
                  <a:pt x="144" y="32"/>
                  <a:pt x="112" y="0"/>
                  <a:pt x="72" y="0"/>
                </a:cubicBezTo>
                <a:close/>
                <a:moveTo>
                  <a:pt x="72" y="120"/>
                </a:moveTo>
                <a:cubicBezTo>
                  <a:pt x="45" y="120"/>
                  <a:pt x="24" y="99"/>
                  <a:pt x="24" y="72"/>
                </a:cubicBezTo>
                <a:cubicBezTo>
                  <a:pt x="24" y="45"/>
                  <a:pt x="45" y="24"/>
                  <a:pt x="72" y="24"/>
                </a:cubicBezTo>
                <a:cubicBezTo>
                  <a:pt x="99" y="24"/>
                  <a:pt x="120" y="45"/>
                  <a:pt x="120" y="72"/>
                </a:cubicBezTo>
                <a:cubicBezTo>
                  <a:pt x="120" y="99"/>
                  <a:pt x="99" y="120"/>
                  <a:pt x="72" y="120"/>
                </a:cubicBezTo>
                <a:close/>
                <a:moveTo>
                  <a:pt x="72" y="48"/>
                </a:moveTo>
                <a:cubicBezTo>
                  <a:pt x="59" y="48"/>
                  <a:pt x="48" y="59"/>
                  <a:pt x="48" y="72"/>
                </a:cubicBezTo>
                <a:cubicBezTo>
                  <a:pt x="48" y="85"/>
                  <a:pt x="59" y="96"/>
                  <a:pt x="72" y="96"/>
                </a:cubicBezTo>
                <a:cubicBezTo>
                  <a:pt x="85" y="96"/>
                  <a:pt x="96" y="85"/>
                  <a:pt x="96" y="72"/>
                </a:cubicBezTo>
                <a:cubicBezTo>
                  <a:pt x="96" y="59"/>
                  <a:pt x="85" y="48"/>
                  <a:pt x="72" y="48"/>
                </a:cubicBezTo>
                <a:close/>
              </a:path>
            </a:pathLst>
          </a:custGeom>
          <a:solidFill>
            <a:srgbClr val="01ACB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方正正纤黑简体" panose="02000000000000000000" pitchFamily="2" charset="-122"/>
            </a:endParaRPr>
          </a:p>
        </p:txBody>
      </p:sp>
      <p:sp>
        <p:nvSpPr>
          <p:cNvPr id="55" name="淘宝网Chenying0907出品 158"/>
          <p:cNvSpPr>
            <a:spLocks noEditPoints="1"/>
          </p:cNvSpPr>
          <p:nvPr/>
        </p:nvSpPr>
        <p:spPr bwMode="auto">
          <a:xfrm>
            <a:off x="2591594" y="3029744"/>
            <a:ext cx="225504" cy="298080"/>
          </a:xfrm>
          <a:custGeom>
            <a:avLst/>
            <a:gdLst>
              <a:gd name="T0" fmla="*/ 72 w 144"/>
              <a:gd name="T1" fmla="*/ 0 h 192"/>
              <a:gd name="T2" fmla="*/ 0 w 144"/>
              <a:gd name="T3" fmla="*/ 72 h 192"/>
              <a:gd name="T4" fmla="*/ 72 w 144"/>
              <a:gd name="T5" fmla="*/ 192 h 192"/>
              <a:gd name="T6" fmla="*/ 144 w 144"/>
              <a:gd name="T7" fmla="*/ 72 h 192"/>
              <a:gd name="T8" fmla="*/ 72 w 144"/>
              <a:gd name="T9" fmla="*/ 0 h 192"/>
              <a:gd name="T10" fmla="*/ 72 w 144"/>
              <a:gd name="T11" fmla="*/ 120 h 192"/>
              <a:gd name="T12" fmla="*/ 24 w 144"/>
              <a:gd name="T13" fmla="*/ 72 h 192"/>
              <a:gd name="T14" fmla="*/ 72 w 144"/>
              <a:gd name="T15" fmla="*/ 24 h 192"/>
              <a:gd name="T16" fmla="*/ 120 w 144"/>
              <a:gd name="T17" fmla="*/ 72 h 192"/>
              <a:gd name="T18" fmla="*/ 72 w 144"/>
              <a:gd name="T19" fmla="*/ 120 h 192"/>
              <a:gd name="T20" fmla="*/ 72 w 144"/>
              <a:gd name="T21" fmla="*/ 48 h 192"/>
              <a:gd name="T22" fmla="*/ 48 w 144"/>
              <a:gd name="T23" fmla="*/ 72 h 192"/>
              <a:gd name="T24" fmla="*/ 72 w 144"/>
              <a:gd name="T25" fmla="*/ 96 h 192"/>
              <a:gd name="T26" fmla="*/ 96 w 144"/>
              <a:gd name="T27" fmla="*/ 72 h 192"/>
              <a:gd name="T28" fmla="*/ 72 w 144"/>
              <a:gd name="T29" fmla="*/ 4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4" h="192"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72" y="192"/>
                  <a:pt x="72" y="192"/>
                </a:cubicBezTo>
                <a:cubicBezTo>
                  <a:pt x="72" y="192"/>
                  <a:pt x="144" y="112"/>
                  <a:pt x="144" y="72"/>
                </a:cubicBezTo>
                <a:cubicBezTo>
                  <a:pt x="144" y="32"/>
                  <a:pt x="112" y="0"/>
                  <a:pt x="72" y="0"/>
                </a:cubicBezTo>
                <a:close/>
                <a:moveTo>
                  <a:pt x="72" y="120"/>
                </a:moveTo>
                <a:cubicBezTo>
                  <a:pt x="45" y="120"/>
                  <a:pt x="24" y="99"/>
                  <a:pt x="24" y="72"/>
                </a:cubicBezTo>
                <a:cubicBezTo>
                  <a:pt x="24" y="45"/>
                  <a:pt x="45" y="24"/>
                  <a:pt x="72" y="24"/>
                </a:cubicBezTo>
                <a:cubicBezTo>
                  <a:pt x="99" y="24"/>
                  <a:pt x="120" y="45"/>
                  <a:pt x="120" y="72"/>
                </a:cubicBezTo>
                <a:cubicBezTo>
                  <a:pt x="120" y="99"/>
                  <a:pt x="99" y="120"/>
                  <a:pt x="72" y="120"/>
                </a:cubicBezTo>
                <a:close/>
                <a:moveTo>
                  <a:pt x="72" y="48"/>
                </a:moveTo>
                <a:cubicBezTo>
                  <a:pt x="59" y="48"/>
                  <a:pt x="48" y="59"/>
                  <a:pt x="48" y="72"/>
                </a:cubicBezTo>
                <a:cubicBezTo>
                  <a:pt x="48" y="85"/>
                  <a:pt x="59" y="96"/>
                  <a:pt x="72" y="96"/>
                </a:cubicBezTo>
                <a:cubicBezTo>
                  <a:pt x="85" y="96"/>
                  <a:pt x="96" y="85"/>
                  <a:pt x="96" y="72"/>
                </a:cubicBezTo>
                <a:cubicBezTo>
                  <a:pt x="96" y="59"/>
                  <a:pt x="85" y="48"/>
                  <a:pt x="72" y="48"/>
                </a:cubicBezTo>
                <a:close/>
              </a:path>
            </a:pathLst>
          </a:custGeom>
          <a:solidFill>
            <a:srgbClr val="663A7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方正正纤黑简体" panose="02000000000000000000" pitchFamily="2" charset="-122"/>
            </a:endParaRPr>
          </a:p>
        </p:txBody>
      </p:sp>
      <p:sp>
        <p:nvSpPr>
          <p:cNvPr id="56" name="淘宝网Chenying0907出品 158"/>
          <p:cNvSpPr>
            <a:spLocks noEditPoints="1"/>
          </p:cNvSpPr>
          <p:nvPr/>
        </p:nvSpPr>
        <p:spPr bwMode="auto">
          <a:xfrm>
            <a:off x="2134394" y="2565374"/>
            <a:ext cx="225504" cy="298080"/>
          </a:xfrm>
          <a:custGeom>
            <a:avLst/>
            <a:gdLst>
              <a:gd name="T0" fmla="*/ 72 w 144"/>
              <a:gd name="T1" fmla="*/ 0 h 192"/>
              <a:gd name="T2" fmla="*/ 0 w 144"/>
              <a:gd name="T3" fmla="*/ 72 h 192"/>
              <a:gd name="T4" fmla="*/ 72 w 144"/>
              <a:gd name="T5" fmla="*/ 192 h 192"/>
              <a:gd name="T6" fmla="*/ 144 w 144"/>
              <a:gd name="T7" fmla="*/ 72 h 192"/>
              <a:gd name="T8" fmla="*/ 72 w 144"/>
              <a:gd name="T9" fmla="*/ 0 h 192"/>
              <a:gd name="T10" fmla="*/ 72 w 144"/>
              <a:gd name="T11" fmla="*/ 120 h 192"/>
              <a:gd name="T12" fmla="*/ 24 w 144"/>
              <a:gd name="T13" fmla="*/ 72 h 192"/>
              <a:gd name="T14" fmla="*/ 72 w 144"/>
              <a:gd name="T15" fmla="*/ 24 h 192"/>
              <a:gd name="T16" fmla="*/ 120 w 144"/>
              <a:gd name="T17" fmla="*/ 72 h 192"/>
              <a:gd name="T18" fmla="*/ 72 w 144"/>
              <a:gd name="T19" fmla="*/ 120 h 192"/>
              <a:gd name="T20" fmla="*/ 72 w 144"/>
              <a:gd name="T21" fmla="*/ 48 h 192"/>
              <a:gd name="T22" fmla="*/ 48 w 144"/>
              <a:gd name="T23" fmla="*/ 72 h 192"/>
              <a:gd name="T24" fmla="*/ 72 w 144"/>
              <a:gd name="T25" fmla="*/ 96 h 192"/>
              <a:gd name="T26" fmla="*/ 96 w 144"/>
              <a:gd name="T27" fmla="*/ 72 h 192"/>
              <a:gd name="T28" fmla="*/ 72 w 144"/>
              <a:gd name="T29" fmla="*/ 4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4" h="192"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72" y="192"/>
                  <a:pt x="72" y="192"/>
                </a:cubicBezTo>
                <a:cubicBezTo>
                  <a:pt x="72" y="192"/>
                  <a:pt x="144" y="112"/>
                  <a:pt x="144" y="72"/>
                </a:cubicBezTo>
                <a:cubicBezTo>
                  <a:pt x="144" y="32"/>
                  <a:pt x="112" y="0"/>
                  <a:pt x="72" y="0"/>
                </a:cubicBezTo>
                <a:close/>
                <a:moveTo>
                  <a:pt x="72" y="120"/>
                </a:moveTo>
                <a:cubicBezTo>
                  <a:pt x="45" y="120"/>
                  <a:pt x="24" y="99"/>
                  <a:pt x="24" y="72"/>
                </a:cubicBezTo>
                <a:cubicBezTo>
                  <a:pt x="24" y="45"/>
                  <a:pt x="45" y="24"/>
                  <a:pt x="72" y="24"/>
                </a:cubicBezTo>
                <a:cubicBezTo>
                  <a:pt x="99" y="24"/>
                  <a:pt x="120" y="45"/>
                  <a:pt x="120" y="72"/>
                </a:cubicBezTo>
                <a:cubicBezTo>
                  <a:pt x="120" y="99"/>
                  <a:pt x="99" y="120"/>
                  <a:pt x="72" y="120"/>
                </a:cubicBezTo>
                <a:close/>
                <a:moveTo>
                  <a:pt x="72" y="48"/>
                </a:moveTo>
                <a:cubicBezTo>
                  <a:pt x="59" y="48"/>
                  <a:pt x="48" y="59"/>
                  <a:pt x="48" y="72"/>
                </a:cubicBezTo>
                <a:cubicBezTo>
                  <a:pt x="48" y="85"/>
                  <a:pt x="59" y="96"/>
                  <a:pt x="72" y="96"/>
                </a:cubicBezTo>
                <a:cubicBezTo>
                  <a:pt x="85" y="96"/>
                  <a:pt x="96" y="85"/>
                  <a:pt x="96" y="72"/>
                </a:cubicBezTo>
                <a:cubicBezTo>
                  <a:pt x="96" y="59"/>
                  <a:pt x="85" y="48"/>
                  <a:pt x="72" y="48"/>
                </a:cubicBezTo>
                <a:close/>
              </a:path>
            </a:pathLst>
          </a:custGeom>
          <a:solidFill>
            <a:srgbClr val="E8707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方正正纤黑简体" panose="02000000000000000000" pitchFamily="2" charset="-122"/>
            </a:endParaRPr>
          </a:p>
        </p:txBody>
      </p:sp>
      <p:sp>
        <p:nvSpPr>
          <p:cNvPr id="57" name="淘宝网Chenying0907出品 158"/>
          <p:cNvSpPr>
            <a:spLocks noEditPoints="1"/>
          </p:cNvSpPr>
          <p:nvPr/>
        </p:nvSpPr>
        <p:spPr bwMode="auto">
          <a:xfrm>
            <a:off x="3582194" y="3542527"/>
            <a:ext cx="225504" cy="298080"/>
          </a:xfrm>
          <a:custGeom>
            <a:avLst/>
            <a:gdLst>
              <a:gd name="T0" fmla="*/ 72 w 144"/>
              <a:gd name="T1" fmla="*/ 0 h 192"/>
              <a:gd name="T2" fmla="*/ 0 w 144"/>
              <a:gd name="T3" fmla="*/ 72 h 192"/>
              <a:gd name="T4" fmla="*/ 72 w 144"/>
              <a:gd name="T5" fmla="*/ 192 h 192"/>
              <a:gd name="T6" fmla="*/ 144 w 144"/>
              <a:gd name="T7" fmla="*/ 72 h 192"/>
              <a:gd name="T8" fmla="*/ 72 w 144"/>
              <a:gd name="T9" fmla="*/ 0 h 192"/>
              <a:gd name="T10" fmla="*/ 72 w 144"/>
              <a:gd name="T11" fmla="*/ 120 h 192"/>
              <a:gd name="T12" fmla="*/ 24 w 144"/>
              <a:gd name="T13" fmla="*/ 72 h 192"/>
              <a:gd name="T14" fmla="*/ 72 w 144"/>
              <a:gd name="T15" fmla="*/ 24 h 192"/>
              <a:gd name="T16" fmla="*/ 120 w 144"/>
              <a:gd name="T17" fmla="*/ 72 h 192"/>
              <a:gd name="T18" fmla="*/ 72 w 144"/>
              <a:gd name="T19" fmla="*/ 120 h 192"/>
              <a:gd name="T20" fmla="*/ 72 w 144"/>
              <a:gd name="T21" fmla="*/ 48 h 192"/>
              <a:gd name="T22" fmla="*/ 48 w 144"/>
              <a:gd name="T23" fmla="*/ 72 h 192"/>
              <a:gd name="T24" fmla="*/ 72 w 144"/>
              <a:gd name="T25" fmla="*/ 96 h 192"/>
              <a:gd name="T26" fmla="*/ 96 w 144"/>
              <a:gd name="T27" fmla="*/ 72 h 192"/>
              <a:gd name="T28" fmla="*/ 72 w 144"/>
              <a:gd name="T29" fmla="*/ 4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4" h="192"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72" y="192"/>
                  <a:pt x="72" y="192"/>
                </a:cubicBezTo>
                <a:cubicBezTo>
                  <a:pt x="72" y="192"/>
                  <a:pt x="144" y="112"/>
                  <a:pt x="144" y="72"/>
                </a:cubicBezTo>
                <a:cubicBezTo>
                  <a:pt x="144" y="32"/>
                  <a:pt x="112" y="0"/>
                  <a:pt x="72" y="0"/>
                </a:cubicBezTo>
                <a:close/>
                <a:moveTo>
                  <a:pt x="72" y="120"/>
                </a:moveTo>
                <a:cubicBezTo>
                  <a:pt x="45" y="120"/>
                  <a:pt x="24" y="99"/>
                  <a:pt x="24" y="72"/>
                </a:cubicBezTo>
                <a:cubicBezTo>
                  <a:pt x="24" y="45"/>
                  <a:pt x="45" y="24"/>
                  <a:pt x="72" y="24"/>
                </a:cubicBezTo>
                <a:cubicBezTo>
                  <a:pt x="99" y="24"/>
                  <a:pt x="120" y="45"/>
                  <a:pt x="120" y="72"/>
                </a:cubicBezTo>
                <a:cubicBezTo>
                  <a:pt x="120" y="99"/>
                  <a:pt x="99" y="120"/>
                  <a:pt x="72" y="120"/>
                </a:cubicBezTo>
                <a:close/>
                <a:moveTo>
                  <a:pt x="72" y="48"/>
                </a:moveTo>
                <a:cubicBezTo>
                  <a:pt x="59" y="48"/>
                  <a:pt x="48" y="59"/>
                  <a:pt x="48" y="72"/>
                </a:cubicBezTo>
                <a:cubicBezTo>
                  <a:pt x="48" y="85"/>
                  <a:pt x="59" y="96"/>
                  <a:pt x="72" y="96"/>
                </a:cubicBezTo>
                <a:cubicBezTo>
                  <a:pt x="85" y="96"/>
                  <a:pt x="96" y="85"/>
                  <a:pt x="96" y="72"/>
                </a:cubicBezTo>
                <a:cubicBezTo>
                  <a:pt x="96" y="59"/>
                  <a:pt x="85" y="48"/>
                  <a:pt x="72" y="48"/>
                </a:cubicBezTo>
                <a:close/>
              </a:path>
            </a:pathLst>
          </a:custGeom>
          <a:solidFill>
            <a:srgbClr val="FFC85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方正正纤黑简体" panose="02000000000000000000" pitchFamily="2" charset="-122"/>
            </a:endParaRPr>
          </a:p>
        </p:txBody>
      </p:sp>
      <p:sp>
        <p:nvSpPr>
          <p:cNvPr id="58" name="淘宝网Chenying0907出品 57"/>
          <p:cNvSpPr/>
          <p:nvPr/>
        </p:nvSpPr>
        <p:spPr>
          <a:xfrm>
            <a:off x="5363741" y="1901107"/>
            <a:ext cx="2528281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l" eaLnBrk="1" latinLnBrk="0" hangingPunct="1">
              <a:lnSpc>
                <a:spcPct val="150000"/>
              </a:lnSpc>
            </a:pPr>
            <a:r>
              <a:rPr lang="zh-CN" altLang="en-US" sz="1600" b="0" dirty="0">
                <a:solidFill>
                  <a:schemeClr val="accent2">
                    <a:lumMod val="7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华文黑体" pitchFamily="2" charset="-122"/>
              </a:rPr>
              <a:t>在使用平台时需要实名认证登录，需求须在合理合法的前提下发出，提出需求要实时定位。</a:t>
            </a:r>
            <a:endParaRPr lang="zh-CN" altLang="en-US" sz="1600" b="0" dirty="0">
              <a:solidFill>
                <a:schemeClr val="accent2">
                  <a:lumMod val="75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cs typeface="华文黑体" pitchFamily="2" charset="-122"/>
            </a:endParaRPr>
          </a:p>
        </p:txBody>
      </p:sp>
      <p:sp>
        <p:nvSpPr>
          <p:cNvPr id="71" name="淘宝网Chenying0907出品 3"/>
          <p:cNvSpPr>
            <a:spLocks noChangeArrowheads="1"/>
          </p:cNvSpPr>
          <p:nvPr/>
        </p:nvSpPr>
        <p:spPr bwMode="auto">
          <a:xfrm>
            <a:off x="3741232" y="335241"/>
            <a:ext cx="1668780" cy="37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Arial" panose="020B0604020202020204" pitchFamily="34" charset="0"/>
              </a:rPr>
              <a:t>四、使用要求</a:t>
            </a:r>
            <a:endParaRPr lang="zh-CN" altLang="en-US" sz="2000" dirty="0">
              <a:solidFill>
                <a:schemeClr val="accent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2" presetClass="entr" presetSubtype="1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3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1" fill="hold" grpId="0" nodeType="withEffect" p14:presetBounceEnd="2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6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" fill="hold" grpId="0" nodeType="withEffect" p14:presetBounceEnd="2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40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41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1" fill="hold" grpId="0" nodeType="withEffect" p14:presetBounceEnd="2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4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4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" fill="hold" grpId="0" nodeType="withEffect" p14:presetBounceEnd="2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4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4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1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5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5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animBg="1"/>
          <p:bldP spid="45" grpId="0" animBg="1"/>
          <p:bldP spid="46" grpId="0" animBg="1"/>
          <p:bldP spid="47" grpId="0" animBg="1"/>
          <p:bldP spid="48" grpId="0" animBg="1"/>
          <p:bldP spid="49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animBg="1"/>
          <p:bldP spid="45" grpId="0" animBg="1"/>
          <p:bldP spid="46" grpId="0" animBg="1"/>
          <p:bldP spid="47" grpId="0" animBg="1"/>
          <p:bldP spid="48" grpId="0" animBg="1"/>
          <p:bldP spid="49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组合 153"/>
          <p:cNvGrpSpPr/>
          <p:nvPr/>
        </p:nvGrpSpPr>
        <p:grpSpPr>
          <a:xfrm>
            <a:off x="1410970" y="1269365"/>
            <a:ext cx="320040" cy="460375"/>
            <a:chOff x="2890106" y="3841710"/>
            <a:chExt cx="754055" cy="919320"/>
          </a:xfrm>
          <a:effectLst>
            <a:outerShdw blurRad="3810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5" name="椭圆 154"/>
            <p:cNvSpPr/>
            <p:nvPr/>
          </p:nvSpPr>
          <p:spPr>
            <a:xfrm>
              <a:off x="2938052" y="3975273"/>
              <a:ext cx="657686" cy="657686"/>
            </a:xfrm>
            <a:prstGeom prst="ellipse">
              <a:avLst/>
            </a:prstGeom>
            <a:gradFill flip="none" rotWithShape="1">
              <a:gsLst>
                <a:gs pos="0">
                  <a:srgbClr val="FEAB31"/>
                </a:gs>
                <a:gs pos="100000">
                  <a:srgbClr val="FFC674"/>
                </a:gs>
              </a:gsLst>
              <a:lin ang="2700000" scaled="1"/>
              <a:tileRect/>
            </a:gradFill>
            <a:ln w="19050">
              <a:gradFill>
                <a:gsLst>
                  <a:gs pos="0">
                    <a:srgbClr val="FFC674"/>
                  </a:gs>
                  <a:gs pos="100000">
                    <a:srgbClr val="FEAB31"/>
                  </a:gs>
                </a:gsLst>
                <a:lin ang="5400000" scaled="1"/>
              </a:gradFill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156" name="文本框 18"/>
            <p:cNvSpPr txBox="1"/>
            <p:nvPr/>
          </p:nvSpPr>
          <p:spPr>
            <a:xfrm>
              <a:off x="2890106" y="3841710"/>
              <a:ext cx="754055" cy="91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  <a:latin typeface="Agency FB" panose="020B0503020202020204" pitchFamily="34" charset="0"/>
                  <a:ea typeface="Hiragino Sans GB W6" panose="020B0600000000000000" pitchFamily="34" charset="-122"/>
                </a:rPr>
                <a:t>1</a:t>
              </a:r>
              <a:endParaRPr lang="en-US" altLang="zh-CN" sz="2400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  <a:ea typeface="Hiragino Sans GB W6" panose="020B0600000000000000" pitchFamily="34" charset="-122"/>
              </a:endParaRPr>
            </a:p>
          </p:txBody>
        </p:sp>
      </p:grpSp>
      <p:sp>
        <p:nvSpPr>
          <p:cNvPr id="38" name="矩形 3"/>
          <p:cNvSpPr>
            <a:spLocks noChangeArrowheads="1"/>
          </p:cNvSpPr>
          <p:nvPr/>
        </p:nvSpPr>
        <p:spPr bwMode="auto">
          <a:xfrm>
            <a:off x="3714223" y="346231"/>
            <a:ext cx="1668780" cy="37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Arial" panose="020B0604020202020204" pitchFamily="34" charset="0"/>
              </a:rPr>
              <a:t>五、任务分配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33245" y="1099820"/>
            <a:ext cx="2523490" cy="798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55600" algn="l"/>
            <a:r>
              <a:rPr lang="zh-CN" sz="1400" b="0">
                <a:latin typeface="Calibri" panose="020F0502020204030204" pitchFamily="34" charset="0"/>
                <a:ea typeface="宋体" panose="02010600030101010101" pitchFamily="2" charset="-122"/>
              </a:rPr>
              <a:t></a:t>
            </a:r>
            <a:r>
              <a:rPr lang="zh-CN" sz="1800" b="0">
                <a:latin typeface="方正舒体简体" panose="02000000000000000000" charset="-122"/>
                <a:ea typeface="方正舒体简体" panose="02000000000000000000" charset="-122"/>
                <a:sym typeface="+mn-ea"/>
              </a:rPr>
              <a:t>需求整理：汪福生</a:t>
            </a:r>
            <a:r>
              <a:rPr lang="zh-CN" sz="1800" b="0">
                <a:latin typeface="Calibri" panose="020F0502020204030204" pitchFamily="34" charset="0"/>
                <a:ea typeface="宋体" panose="02010600030101010101" pitchFamily="2" charset="-122"/>
              </a:rPr>
              <a:t></a:t>
            </a:r>
            <a:r>
              <a:rPr lang="en-US" sz="140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443990" y="2620963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355600" algn="l"/>
            <a:r>
              <a:rPr lang="zh-CN" sz="1800" b="0">
                <a:latin typeface="方正舒体简体" panose="02000000000000000000" charset="-122"/>
                <a:ea typeface="方正舒体简体" panose="02000000000000000000" charset="-122"/>
              </a:rPr>
              <a:t>软件开发：刘原、张海宁、张星朝、陈来兵</a:t>
            </a:r>
            <a:r>
              <a:rPr lang="zh-CN" sz="1400" b="0">
                <a:latin typeface="Calibri" panose="020F0502020204030204" pitchFamily="34" charset="0"/>
                <a:ea typeface="宋体" panose="02010600030101010101" pitchFamily="2" charset="-122"/>
              </a:rPr>
              <a:t></a:t>
            </a:r>
            <a:r>
              <a:rPr lang="en-US" sz="140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438275" y="3265488"/>
            <a:ext cx="5080000" cy="7988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355600" algn="l"/>
            <a:r>
              <a:rPr lang="zh-CN" sz="1800" b="0">
                <a:latin typeface="方正舒体简体" panose="02000000000000000000" charset="-122"/>
                <a:ea typeface="方正舒体简体" panose="02000000000000000000" charset="-122"/>
              </a:rPr>
              <a:t>单元测试：任磊</a:t>
            </a:r>
            <a:r>
              <a:rPr lang="en-US" sz="140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787525" y="3683318"/>
            <a:ext cx="5080000" cy="7988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355600" algn="l"/>
            <a:r>
              <a:rPr lang="zh-CN" sz="1400" b="0">
                <a:latin typeface="Calibri" panose="020F0502020204030204" pitchFamily="34" charset="0"/>
                <a:ea typeface="宋体" panose="02010600030101010101" pitchFamily="2" charset="-122"/>
              </a:rPr>
              <a:t></a:t>
            </a:r>
            <a:r>
              <a:rPr lang="zh-CN" sz="1800" b="0">
                <a:latin typeface="方正舒体简体" panose="02000000000000000000" charset="-122"/>
                <a:ea typeface="方正舒体简体" panose="02000000000000000000" charset="-122"/>
              </a:rPr>
              <a:t>系统管理：张福南</a:t>
            </a:r>
            <a:r>
              <a:rPr lang="en-US" sz="140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0970" y="1746250"/>
            <a:ext cx="2493010" cy="798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55600" algn="l"/>
            <a:endParaRPr lang="zh-CN" sz="1400" b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355600" algn="l"/>
            <a:r>
              <a:rPr lang="zh-CN" sz="1800" b="0">
                <a:latin typeface="方正舒体简体" panose="02000000000000000000" charset="-122"/>
                <a:ea typeface="方正舒体简体" panose="02000000000000000000" charset="-122"/>
              </a:rPr>
              <a:t>详细设计：刘自杰</a:t>
            </a:r>
            <a:endParaRPr lang="zh-CN" sz="1800" b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355600" algn="l"/>
            <a:r>
              <a:rPr lang="en-US" sz="140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1432560" y="1915160"/>
            <a:ext cx="320040" cy="460375"/>
            <a:chOff x="2890106" y="3841710"/>
            <a:chExt cx="754055" cy="919320"/>
          </a:xfrm>
          <a:effectLst>
            <a:outerShdw blurRad="3810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椭圆 24"/>
            <p:cNvSpPr/>
            <p:nvPr/>
          </p:nvSpPr>
          <p:spPr>
            <a:xfrm>
              <a:off x="2938052" y="3975273"/>
              <a:ext cx="657686" cy="657686"/>
            </a:xfrm>
            <a:prstGeom prst="ellipse">
              <a:avLst/>
            </a:prstGeom>
            <a:gradFill flip="none" rotWithShape="1">
              <a:gsLst>
                <a:gs pos="0">
                  <a:srgbClr val="FEAB31"/>
                </a:gs>
                <a:gs pos="100000">
                  <a:srgbClr val="FFC674"/>
                </a:gs>
              </a:gsLst>
              <a:lin ang="2700000" scaled="1"/>
              <a:tileRect/>
            </a:gradFill>
            <a:ln w="19050">
              <a:gradFill>
                <a:gsLst>
                  <a:gs pos="0">
                    <a:srgbClr val="FFC674"/>
                  </a:gs>
                  <a:gs pos="100000">
                    <a:srgbClr val="FEAB31"/>
                  </a:gs>
                </a:gsLst>
                <a:lin ang="5400000" scaled="1"/>
              </a:gradFill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26" name="文本框 18"/>
            <p:cNvSpPr txBox="1"/>
            <p:nvPr/>
          </p:nvSpPr>
          <p:spPr>
            <a:xfrm>
              <a:off x="2890106" y="3841710"/>
              <a:ext cx="754055" cy="91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  <a:latin typeface="Agency FB" panose="020B0503020202020204" pitchFamily="34" charset="0"/>
                  <a:ea typeface="Hiragino Sans GB W6" panose="020B0600000000000000" pitchFamily="34" charset="-122"/>
                </a:rPr>
                <a:t>2</a:t>
              </a:r>
              <a:endParaRPr lang="en-US" altLang="zh-CN" sz="2400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  <a:ea typeface="Hiragino Sans GB W6" panose="020B0600000000000000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438275" y="2545080"/>
            <a:ext cx="320040" cy="460375"/>
            <a:chOff x="2890106" y="3841710"/>
            <a:chExt cx="754055" cy="919320"/>
          </a:xfrm>
          <a:effectLst>
            <a:outerShdw blurRad="3810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椭圆 28"/>
            <p:cNvSpPr/>
            <p:nvPr/>
          </p:nvSpPr>
          <p:spPr>
            <a:xfrm>
              <a:off x="2938052" y="3975273"/>
              <a:ext cx="657686" cy="657686"/>
            </a:xfrm>
            <a:prstGeom prst="ellipse">
              <a:avLst/>
            </a:prstGeom>
            <a:gradFill flip="none" rotWithShape="1">
              <a:gsLst>
                <a:gs pos="0">
                  <a:srgbClr val="FEAB31"/>
                </a:gs>
                <a:gs pos="100000">
                  <a:srgbClr val="FFC674"/>
                </a:gs>
              </a:gsLst>
              <a:lin ang="2700000" scaled="1"/>
              <a:tileRect/>
            </a:gradFill>
            <a:ln w="19050">
              <a:gradFill>
                <a:gsLst>
                  <a:gs pos="0">
                    <a:srgbClr val="FFC674"/>
                  </a:gs>
                  <a:gs pos="100000">
                    <a:srgbClr val="FEAB31"/>
                  </a:gs>
                </a:gsLst>
                <a:lin ang="5400000" scaled="1"/>
              </a:gradFill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30" name="文本框 18"/>
            <p:cNvSpPr txBox="1"/>
            <p:nvPr/>
          </p:nvSpPr>
          <p:spPr>
            <a:xfrm>
              <a:off x="2890106" y="3841710"/>
              <a:ext cx="754055" cy="91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  <a:latin typeface="Agency FB" panose="020B0503020202020204" pitchFamily="34" charset="0"/>
                  <a:ea typeface="Hiragino Sans GB W6" panose="020B0600000000000000" pitchFamily="34" charset="-122"/>
                </a:rPr>
                <a:t>3</a:t>
              </a:r>
              <a:endParaRPr lang="en-US" altLang="zh-CN" sz="2400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  <a:ea typeface="Hiragino Sans GB W6" panose="020B0600000000000000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412240" y="3166110"/>
            <a:ext cx="320040" cy="460375"/>
            <a:chOff x="2890106" y="3841710"/>
            <a:chExt cx="754055" cy="919320"/>
          </a:xfrm>
          <a:effectLst>
            <a:outerShdw blurRad="3810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椭圆 31"/>
            <p:cNvSpPr/>
            <p:nvPr/>
          </p:nvSpPr>
          <p:spPr>
            <a:xfrm>
              <a:off x="2938052" y="3975273"/>
              <a:ext cx="657686" cy="657686"/>
            </a:xfrm>
            <a:prstGeom prst="ellipse">
              <a:avLst/>
            </a:prstGeom>
            <a:gradFill flip="none" rotWithShape="1">
              <a:gsLst>
                <a:gs pos="0">
                  <a:srgbClr val="FEAB31"/>
                </a:gs>
                <a:gs pos="100000">
                  <a:srgbClr val="FFC674"/>
                </a:gs>
              </a:gsLst>
              <a:lin ang="2700000" scaled="1"/>
              <a:tileRect/>
            </a:gradFill>
            <a:ln w="19050">
              <a:gradFill>
                <a:gsLst>
                  <a:gs pos="0">
                    <a:srgbClr val="FFC674"/>
                  </a:gs>
                  <a:gs pos="100000">
                    <a:srgbClr val="FEAB31"/>
                  </a:gs>
                </a:gsLst>
                <a:lin ang="5400000" scaled="1"/>
              </a:gradFill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33" name="文本框 18"/>
            <p:cNvSpPr txBox="1"/>
            <p:nvPr/>
          </p:nvSpPr>
          <p:spPr>
            <a:xfrm>
              <a:off x="2890106" y="3841710"/>
              <a:ext cx="754055" cy="91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  <a:latin typeface="Agency FB" panose="020B0503020202020204" pitchFamily="34" charset="0"/>
                  <a:ea typeface="Hiragino Sans GB W6" panose="020B0600000000000000" pitchFamily="34" charset="-122"/>
                </a:rPr>
                <a:t>4</a:t>
              </a:r>
              <a:endParaRPr lang="en-US" altLang="zh-CN" sz="2400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  <a:ea typeface="Hiragino Sans GB W6" panose="020B0600000000000000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431290" y="3822065"/>
            <a:ext cx="320040" cy="460375"/>
            <a:chOff x="2890106" y="3841710"/>
            <a:chExt cx="754055" cy="919320"/>
          </a:xfrm>
          <a:effectLst>
            <a:outerShdw blurRad="3810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椭圆 34"/>
            <p:cNvSpPr/>
            <p:nvPr/>
          </p:nvSpPr>
          <p:spPr>
            <a:xfrm>
              <a:off x="2938052" y="3975273"/>
              <a:ext cx="657686" cy="657686"/>
            </a:xfrm>
            <a:prstGeom prst="ellipse">
              <a:avLst/>
            </a:prstGeom>
            <a:gradFill flip="none" rotWithShape="1">
              <a:gsLst>
                <a:gs pos="0">
                  <a:srgbClr val="FEAB31"/>
                </a:gs>
                <a:gs pos="100000">
                  <a:srgbClr val="FFC674"/>
                </a:gs>
              </a:gsLst>
              <a:lin ang="2700000" scaled="1"/>
              <a:tileRect/>
            </a:gradFill>
            <a:ln w="19050">
              <a:gradFill>
                <a:gsLst>
                  <a:gs pos="0">
                    <a:srgbClr val="FFC674"/>
                  </a:gs>
                  <a:gs pos="100000">
                    <a:srgbClr val="FEAB31"/>
                  </a:gs>
                </a:gsLst>
                <a:lin ang="5400000" scaled="1"/>
              </a:gradFill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36" name="文本框 18"/>
            <p:cNvSpPr txBox="1"/>
            <p:nvPr/>
          </p:nvSpPr>
          <p:spPr>
            <a:xfrm>
              <a:off x="2890106" y="3841710"/>
              <a:ext cx="754055" cy="91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  <a:latin typeface="Agency FB" panose="020B0503020202020204" pitchFamily="34" charset="0"/>
                  <a:ea typeface="Hiragino Sans GB W6" panose="020B0600000000000000" pitchFamily="34" charset="-122"/>
                </a:rPr>
                <a:t>5</a:t>
              </a:r>
              <a:endParaRPr lang="en-US" altLang="zh-CN" sz="2400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  <a:ea typeface="Hiragino Sans GB W6" panose="020B06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364841" y="693326"/>
            <a:ext cx="2066444" cy="2584604"/>
            <a:chOff x="3885937" y="2769115"/>
            <a:chExt cx="2754422" cy="3446339"/>
          </a:xfrm>
        </p:grpSpPr>
        <p:grpSp>
          <p:nvGrpSpPr>
            <p:cNvPr id="12" name="组合 11"/>
            <p:cNvGrpSpPr/>
            <p:nvPr/>
          </p:nvGrpSpPr>
          <p:grpSpPr>
            <a:xfrm>
              <a:off x="3885937" y="2769115"/>
              <a:ext cx="2754422" cy="3446339"/>
              <a:chOff x="3295850" y="1895995"/>
              <a:chExt cx="3725149" cy="4660916"/>
            </a:xfrm>
          </p:grpSpPr>
          <p:sp>
            <p:nvSpPr>
              <p:cNvPr id="16" name="圆角矩形 15"/>
              <p:cNvSpPr/>
              <p:nvPr/>
            </p:nvSpPr>
            <p:spPr>
              <a:xfrm rot="2760000">
                <a:off x="3086007" y="2621919"/>
                <a:ext cx="4660916" cy="320906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17" name="Freeform 5"/>
              <p:cNvSpPr/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68592" tIns="34296" rIns="68592" bIns="34296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2760000">
                <a:off x="3384391" y="2878566"/>
                <a:ext cx="3953506" cy="259256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1BDD1"/>
                  </a:gs>
                  <a:gs pos="100000">
                    <a:srgbClr val="0194A3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0194A3"/>
                    </a:gs>
                    <a:gs pos="100000">
                      <a:srgbClr val="01CFE5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68592" tIns="34296" rIns="68592" bIns="34296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</p:grpSp>
        <p:sp>
          <p:nvSpPr>
            <p:cNvPr id="14" name="文本框 32"/>
            <p:cNvSpPr txBox="1"/>
            <p:nvPr/>
          </p:nvSpPr>
          <p:spPr>
            <a:xfrm>
              <a:off x="4361623" y="3462893"/>
              <a:ext cx="1031437" cy="861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prstClr val="whit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聆</a:t>
              </a:r>
              <a:endParaRPr lang="zh-CN" altLang="en-US" sz="3600" dirty="0">
                <a:solidFill>
                  <a:prstClr val="whit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835086" y="643257"/>
            <a:ext cx="2066444" cy="2584604"/>
            <a:chOff x="5489223" y="1837839"/>
            <a:chExt cx="2754422" cy="3446339"/>
          </a:xfrm>
        </p:grpSpPr>
        <p:grpSp>
          <p:nvGrpSpPr>
            <p:cNvPr id="21" name="组合 20"/>
            <p:cNvGrpSpPr/>
            <p:nvPr/>
          </p:nvGrpSpPr>
          <p:grpSpPr>
            <a:xfrm>
              <a:off x="5489223" y="1837839"/>
              <a:ext cx="2754422" cy="3446339"/>
              <a:chOff x="3295850" y="1895995"/>
              <a:chExt cx="3725149" cy="4660916"/>
            </a:xfrm>
          </p:grpSpPr>
          <p:sp>
            <p:nvSpPr>
              <p:cNvPr id="25" name="圆角矩形 24"/>
              <p:cNvSpPr/>
              <p:nvPr/>
            </p:nvSpPr>
            <p:spPr>
              <a:xfrm rot="2760000">
                <a:off x="3086007" y="2621919"/>
                <a:ext cx="4660916" cy="320906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26" name="Freeform 5"/>
              <p:cNvSpPr/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68592" tIns="34296" rIns="68592" bIns="34296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27" name="圆角矩形 26"/>
              <p:cNvSpPr/>
              <p:nvPr/>
            </p:nvSpPr>
            <p:spPr>
              <a:xfrm rot="2760000">
                <a:off x="3371510" y="2878566"/>
                <a:ext cx="3953505" cy="259256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28" name="Freeform 5"/>
              <p:cNvSpPr/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C8C8C"/>
                  </a:gs>
                  <a:gs pos="100000">
                    <a:srgbClr val="E35353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E35353"/>
                    </a:gs>
                    <a:gs pos="100000">
                      <a:srgbClr val="F1A9A9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68592" tIns="34296" rIns="68592" bIns="34296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</p:grpSp>
        <p:sp>
          <p:nvSpPr>
            <p:cNvPr id="23" name="文本框 35"/>
            <p:cNvSpPr txBox="1"/>
            <p:nvPr/>
          </p:nvSpPr>
          <p:spPr>
            <a:xfrm>
              <a:off x="5950920" y="2595100"/>
              <a:ext cx="1031437" cy="861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prstClr val="whit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谢</a:t>
              </a:r>
              <a:endParaRPr lang="zh-CN" altLang="en-US" sz="3600" dirty="0">
                <a:solidFill>
                  <a:prstClr val="whit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009529" y="1403332"/>
            <a:ext cx="2073589" cy="2584604"/>
            <a:chOff x="2285732" y="3716686"/>
            <a:chExt cx="2763946" cy="3446339"/>
          </a:xfrm>
        </p:grpSpPr>
        <p:grpSp>
          <p:nvGrpSpPr>
            <p:cNvPr id="3" name="组合 2"/>
            <p:cNvGrpSpPr/>
            <p:nvPr/>
          </p:nvGrpSpPr>
          <p:grpSpPr>
            <a:xfrm>
              <a:off x="2285732" y="3716686"/>
              <a:ext cx="2763946" cy="3446339"/>
              <a:chOff x="3295850" y="1908877"/>
              <a:chExt cx="3738030" cy="4660916"/>
            </a:xfrm>
          </p:grpSpPr>
          <p:sp>
            <p:nvSpPr>
              <p:cNvPr id="7" name="圆角矩形 6"/>
              <p:cNvSpPr/>
              <p:nvPr/>
            </p:nvSpPr>
            <p:spPr>
              <a:xfrm rot="2760000">
                <a:off x="3098889" y="2634801"/>
                <a:ext cx="4660916" cy="320906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8" name="Freeform 5"/>
              <p:cNvSpPr/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68592" tIns="34296" rIns="68592" bIns="34296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9" name="圆角矩形 8"/>
              <p:cNvSpPr/>
              <p:nvPr/>
            </p:nvSpPr>
            <p:spPr>
              <a:xfrm rot="2760000">
                <a:off x="3358628" y="2852802"/>
                <a:ext cx="3953506" cy="259256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10" name="Freeform 5"/>
              <p:cNvSpPr/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C165"/>
                  </a:gs>
                  <a:gs pos="100000">
                    <a:srgbClr val="FF9A05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FF9B09"/>
                    </a:gs>
                    <a:gs pos="100000">
                      <a:srgbClr val="FFDBA7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68592" tIns="34296" rIns="68592" bIns="34296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</p:grpSp>
        <p:sp>
          <p:nvSpPr>
            <p:cNvPr id="5" name="文本框 26"/>
            <p:cNvSpPr txBox="1"/>
            <p:nvPr/>
          </p:nvSpPr>
          <p:spPr>
            <a:xfrm>
              <a:off x="2728964" y="4479200"/>
              <a:ext cx="1031437" cy="861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prstClr val="whit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谢</a:t>
              </a:r>
              <a:endParaRPr lang="zh-CN" altLang="en-US" sz="3600" dirty="0">
                <a:solidFill>
                  <a:prstClr val="whit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649221" y="1403966"/>
            <a:ext cx="2066444" cy="2584604"/>
            <a:chOff x="7094696" y="911444"/>
            <a:chExt cx="2754422" cy="3446339"/>
          </a:xfrm>
        </p:grpSpPr>
        <p:grpSp>
          <p:nvGrpSpPr>
            <p:cNvPr id="30" name="组合 29"/>
            <p:cNvGrpSpPr/>
            <p:nvPr/>
          </p:nvGrpSpPr>
          <p:grpSpPr>
            <a:xfrm>
              <a:off x="7094696" y="911444"/>
              <a:ext cx="2754422" cy="3446339"/>
              <a:chOff x="3295850" y="1895995"/>
              <a:chExt cx="3725149" cy="4660916"/>
            </a:xfrm>
          </p:grpSpPr>
          <p:sp>
            <p:nvSpPr>
              <p:cNvPr id="34" name="圆角矩形 33"/>
              <p:cNvSpPr/>
              <p:nvPr/>
            </p:nvSpPr>
            <p:spPr>
              <a:xfrm rot="2760000">
                <a:off x="3086007" y="2621919"/>
                <a:ext cx="4660916" cy="320906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Freeform 5"/>
              <p:cNvSpPr/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68592" tIns="34296" rIns="68592" bIns="34296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 rot="2760000">
                <a:off x="3371510" y="2878566"/>
                <a:ext cx="3953505" cy="259256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Freeform 5"/>
              <p:cNvSpPr/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468A"/>
                  </a:gs>
                  <a:gs pos="100000">
                    <a:srgbClr val="553363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100000">
                      <a:srgbClr val="8F54A6"/>
                    </a:gs>
                    <a:gs pos="0">
                      <a:srgbClr val="4A2C56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68592" tIns="34296" rIns="68592" bIns="34296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2" name="文本框 38"/>
            <p:cNvSpPr txBox="1"/>
            <p:nvPr/>
          </p:nvSpPr>
          <p:spPr>
            <a:xfrm>
              <a:off x="7559487" y="1620275"/>
              <a:ext cx="1031437" cy="861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prstClr val="whit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听</a:t>
              </a:r>
              <a:endParaRPr lang="zh-CN" altLang="en-US" sz="3600" dirty="0">
                <a:solidFill>
                  <a:prstClr val="whit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</p:grpSp>
      <p:sp>
        <p:nvSpPr>
          <p:cNvPr id="303" name="淘宝网Chenying0907出品 302"/>
          <p:cNvSpPr/>
          <p:nvPr/>
        </p:nvSpPr>
        <p:spPr>
          <a:xfrm>
            <a:off x="230293" y="3964730"/>
            <a:ext cx="191329" cy="208014"/>
          </a:xfrm>
          <a:prstGeom prst="ellipse">
            <a:avLst/>
          </a:prstGeom>
          <a:solidFill>
            <a:srgbClr val="E8707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4" name="淘宝网Chenying0907出品 303"/>
          <p:cNvSpPr/>
          <p:nvPr/>
        </p:nvSpPr>
        <p:spPr>
          <a:xfrm>
            <a:off x="770716" y="4172385"/>
            <a:ext cx="287653" cy="269005"/>
          </a:xfrm>
          <a:prstGeom prst="ellipse">
            <a:avLst/>
          </a:prstGeom>
          <a:solidFill>
            <a:srgbClr val="01B7CA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5" name="淘宝网Chenying0907出品 304"/>
          <p:cNvSpPr/>
          <p:nvPr/>
        </p:nvSpPr>
        <p:spPr>
          <a:xfrm>
            <a:off x="1439831" y="3956862"/>
            <a:ext cx="418166" cy="448933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6" name="淘宝网Chenying0907出品 305"/>
          <p:cNvSpPr/>
          <p:nvPr/>
        </p:nvSpPr>
        <p:spPr>
          <a:xfrm>
            <a:off x="2222966" y="3981977"/>
            <a:ext cx="1050089" cy="1071781"/>
          </a:xfrm>
          <a:prstGeom prst="ellipse">
            <a:avLst/>
          </a:prstGeom>
          <a:solidFill>
            <a:srgbClr val="C55884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01B5C8"/>
              </a:solidFill>
            </a:endParaRPr>
          </a:p>
        </p:txBody>
      </p:sp>
      <p:sp>
        <p:nvSpPr>
          <p:cNvPr id="307" name="淘宝网Chenying0907出品 306"/>
          <p:cNvSpPr/>
          <p:nvPr/>
        </p:nvSpPr>
        <p:spPr>
          <a:xfrm>
            <a:off x="4910774" y="3789601"/>
            <a:ext cx="506961" cy="517287"/>
          </a:xfrm>
          <a:prstGeom prst="ellipse">
            <a:avLst/>
          </a:prstGeom>
          <a:solidFill>
            <a:srgbClr val="E8707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8" name="淘宝网Chenying0907出品 307"/>
          <p:cNvSpPr/>
          <p:nvPr/>
        </p:nvSpPr>
        <p:spPr>
          <a:xfrm>
            <a:off x="3454749" y="3655625"/>
            <a:ext cx="506961" cy="517287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9" name="淘宝网Chenying0907出品 308"/>
          <p:cNvSpPr/>
          <p:nvPr/>
        </p:nvSpPr>
        <p:spPr>
          <a:xfrm>
            <a:off x="4291264" y="3964371"/>
            <a:ext cx="191329" cy="208014"/>
          </a:xfrm>
          <a:prstGeom prst="ellipse">
            <a:avLst/>
          </a:prstGeom>
          <a:solidFill>
            <a:srgbClr val="00B0F0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1" name="淘宝网Chenying0907出品 310"/>
          <p:cNvSpPr/>
          <p:nvPr/>
        </p:nvSpPr>
        <p:spPr>
          <a:xfrm>
            <a:off x="8125312" y="3839549"/>
            <a:ext cx="300198" cy="284856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2" name="淘宝网Chenying0907出品 311"/>
          <p:cNvSpPr/>
          <p:nvPr/>
        </p:nvSpPr>
        <p:spPr>
          <a:xfrm>
            <a:off x="5669435" y="4068378"/>
            <a:ext cx="798274" cy="840849"/>
          </a:xfrm>
          <a:prstGeom prst="ellipse">
            <a:avLst/>
          </a:prstGeom>
          <a:solidFill>
            <a:srgbClr val="C55884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01B5C8"/>
              </a:solidFill>
            </a:endParaRPr>
          </a:p>
        </p:txBody>
      </p:sp>
      <p:sp>
        <p:nvSpPr>
          <p:cNvPr id="313" name="淘宝网Chenying0907出品 312"/>
          <p:cNvSpPr/>
          <p:nvPr/>
        </p:nvSpPr>
        <p:spPr>
          <a:xfrm>
            <a:off x="6778462" y="3548772"/>
            <a:ext cx="1151817" cy="1151266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40000" fill="hold" nodeType="withEffect" p14:presetBounceEnd="4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accel="40000" fill="hold" nodeType="withEffect" p14:presetBounceEnd="4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4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accel="4000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ags/tag1.xml><?xml version="1.0" encoding="utf-8"?>
<p:tagLst xmlns:p="http://schemas.openxmlformats.org/presentationml/2006/main">
  <p:tag name="ISPRING_ULTRA_SCORM_COURSE_ID" val="1D1A8891-E350-4038-8114-030BD2B10C76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LhVd0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C4VXdI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LhVd0i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uFV3SC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uFV3SG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uFV3S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uFV3SLO/s1BtAAAAcgAAABwAAAB1bml2ZXJzYWwvbG9jYWxfc2V0dGluZ3MueG1sDcw9DoMwDEDhnVNYnsrQv42BwMZYVSo9gBUshOTYKLGqcnuyveHT68d/EvhxLptpwOftgcAabdl0Dfidp2uHUJx0ITHlgGoI49D0YpHkw+4VFtiFDs4zpxrOL0pVvjMXVievZ7hE248W70NzAl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C4VXdIkGsEqSsJAAB3WwAAKQAAAHVuaXZlcnNhbC9za2luX2N1c3RvbWl6YXRpb25fc2V0dGluZ3MueG1s7VzrbuO4Ff6/T0G4WGALFPFFvqXwuJAlOhHGkb2Wksy0KAzFYmIhsuiVaM9k4R99mj5Yn6SHlBRLju1IybSLnWU8GYwOz408F5L64OlFj16grSNGl96vDvNoYBHGvOAh6v+AUG9OfRpOQhIRFlV3lFsvcOkXI7innAbUiDmB64Suxkejfg0NxQ/qdtSu3oWn5qDZQJ0mbuAu0nFLg7FzRT9XNBjTG3WtV91TEesNyZwE7LDWXjU3+lLACCISMiNwyde+kufODuVncBE6rgd8Ub/d5J9tanWrN/kHNeutTgtvG6qiKG2ktfS6Xtt2OucdtY5wrdmqKdtBt6E0FFRvtern7W2902gp8DQ8b4OWJj5vo2an2Wzo2wZugDRS1YHe0LYd5bxeV8Ea7p5r2+Fw0KnVUL1eV5r6ttVWhoMaAm4FdKhKly+goisDpb1VB2q9q6ChNhwMm1us47bWQt0Gbtdq2+ZgoNRqu8XdzS67XDtq4emky/mKwoMhODjKc6t6ILl683UYArNNlivfYQQFzpJ8qIicDJjIWPTTnK6e/lxJElQkc8qe+pWnxkQgc2V9jQYMdKFx4D8lunpVMZKyCb+yhZGlI8/9ULlbM0aDs3ms6iyg4dLxK/0/xbmTzKyIJN2QsIzcvTMnO3Md8VNULLEF+QyfU0Jzulw5wdOIPtCzO2f++BDSdeAWcnPxtCKh7wWPwF0772j4pCHfi5jByDLnH+7yT3GxFeRGRLh7bcw/hSR95474qcWa+CkhtzP5+orsiW68yGNCVK3zzynRlfNA8gHoqvxzWiYAK/modfjndSFGvjJgV3j5N06y+84TCfNG4nZ5Uoqu1quy+bQK6QNf7Lzc64F+lvMpdJ/ggXtY459CQnyC3GChKCXLJuav7zEmj/u9pLcEKxDcbHNJSELlZDDTxlcT1fw8G40vxrOBcVGBviWqEvGy/KnR7n6tt9rQuRK5gpqsK3U0yutCQlmrVkyXaU/HoxkoxKOZiT/ZlT7/u7To+NoeGSau9JN/lFYwmeKbSp//XUT0ejrFpj2zRoaOZ4Y1M8e2WJcRtrFe6X+ma7RwNgQxijYe+YLYgiBoz15IUOR7rhjgLdsL1qSAPX18pRrmbIote2potjE2K32LhuHTX4RmZ80WkDwLJ0KuFzl3PnGFWUgRMb7K7nbwhy084KRLxwvOilifqreGeTGzx+ORNcOmnlIqfRy4SA8dbqm8oqlq4SnoCB3Yx98mPhPZJzQg1fdLK7k0Li5H8GtzRy69h4UPv+wN3kwwhGRCggKCkDh4CllnWbfjqc7XEAwiB62cKPpCQzeXNNnQFdBtmNoYUlOzM/ptribVDYH3gjmkDpmzAvqusGWpF3g2GH+CHIfaHJcUGn+EkvxYUugztqCGsFVAzFRvjAuVVwQvw7RA0hqcOzzf4VjmzOcgx1dz49F1BBS+wlAmohqjs9KWLPzzNQTSUEdHqj1WDIstnh68DQFXQhe2uQK2oA1pWOfZ9fO18ffZUDVGWJ9Buunj25ktuiQ3unSeUEAZctyNE8wJuiNzZw2V8ARjrueKMR554cIva+9X5LCk//yYtC5Tx59+fINLuYZ3wDM4L4MxOKas2GvW+bIlM3ijIzzXj3pRZAHe7IKlYVOdGuNvE6LIW679uEt/i0A9O1c2WK/68f71Kh62/4EzVtyCBwZ0tIFHSwlh2In5lgObp19K0DCHYC65eELD5zfUUgrMcaLDpOgdam5g5XKO3MCKllNxiweWYcNh65bc8dtHAWFRq3HUDseb3xF9Ahf051K9I/cUzks+cTbxQQb2LhH+IlHOHJVyW4tt2CNw3ASdD3FSgVbfW/I7VDG111c4XYp4N8jN55aufVdUt+89ih0B1nm9JC/PYfchXQqq70RpXseb0t/e6Ug8xWlsd1LuAPFcoIVjlanPd0XMwupUu5xpqqlhfqPg9ewXl4Pq4Gsysq3ZSB1wDVAmS4fNF7AL3/N7XnFd8Y1Ax0MV9CWTt4gTzhf/+de/i6vZ8yemooT617J6oPh518TP+v5hUkaifxbQY6uDvKh4KCiYXKhS0eL3K9uABP0mVxYn3paWdMlfcRUyDSWQhFG1bVW7vIIqsURR0HUIZ8GSSq7U6UdofOKsX+lfOeEjNE6bUr+sIrHyPDdZaR92V9w1872AlBR/907EJ28bk5mq6+LuDzXqe/PHePt14QKTvOZDPn0oo0+7VE3oznsqieux8jrF5pZ2LWgJ8fOuIWwO7nXPhN0LFd+BHs5y72cCFlJ/wt9svXyVCwz8RRykcf/e8SOITfqYZYkW9EsSvJQtS9pnnYATE35a7LNwnfDuaPvcU148blZvQtlnvKE+bAxaPJ+M6jx9X0rTBuLVb9bAM+2F53DPSoYyru+I+/wm+cpe8GeI+/wW31T4+/YXQvsjWcn0ddzACbP0TOxiPQdCBzwkEF0q4Umf8jzcgxF/LRtlXEoIec4ldUlf7I22tyRJOXNa1uHqEY97wfPx5YrL3D2JaUccdsgN7NK3ejp/e8xjPjme3GIeUILZ6IvnkhUQwwf7ixFTEXtakQ8VuIg48wXv9FEFJTo+VPhyxgjNMblV2s94O8tICm9Oiy5FPxftvJTJgHfxcqZoXOunhXrVF+vUq56KUC9RezyAwXp5R0IMOeBBl0silCdm2Rfpq7AbcSLdkzsymlXAFqA7gDtSWgkZQi6xxLEqrZb4ITsOZ0vm+WRD0k6VIWQW5/T8exFUx+nkVtmI3LNseieU0lWQtLpdLuZbYIZ+VErcyLJG9kZKFh1z7iIx+wPdKt17dj4e2I3SLs3TPdugKduLevWAKeA9tvq9anabhR51AGU9Cb0O174vIVcJuUrIVUKuEnKVkKuEXCXkKiFXCblKyFVCrhJylZCrhFwl5CohVwm5SshVQq4Scv1uIdejsN3/BXHdsUrAVQKuvwXgejz/fwO89XXJPxzcGsenNNoai0mwtRTYegg1LYK2HgBpj4Otxwvu+8VaD3xlVmKuEnOVmKvEXH83mOsPEnSVoKsEXSXoKkFXCbpK0FWCrhJ0laCrBF0l6CpBVwm6StBVgq4SdP2dgK5/yK+5ZnySsKv8nqv8nqv8nqv8nut3gb3u00AU9B39v7X/C1BLAwQUAAIACAC4VXdIutyi4vcMAADOGgAAFwAAAHVuaXZlcnNhbC91bml2ZXJzYWwucG5n7VlpWFPXut5U1FQF5Bw9UiKkaG85VQpIi5ExRaZ6WgIqZTQgpogMAQUChBBwZJAh+tgLCiRA6RHCEEDUQAKBUxRqAwQEwhBCwJQACSTgNoQhw9noPec899/9cX/yYz/7XXutvb5hf9/7fevZOT5oT709xnsAANA7863bOQDY4QIAH9Fgu6AnqRTzm9BNJ+Gc52mA3n94ARroRrh4QSuayHtVYTuh8cdXvw1MAIC//NfWpXPm3GfLAGCMPePm4psSsiQQ1sbg1T0rIFKxe213yvFEM8HtZMPUcJcbl8wkdx7uz77h6595xB155HRIdcB+I7Nvb6eKDGCvHbyOi/lEpbrUOYKiVE0QudfkilSLFOvN3qDoy7ziUKlddF8pvCRyTQVykYj0tRmxWilEgf0OckihCw6VkTVxNQnimcu6JNVKz1Iv9HAUo+g36j8yP+SNwpnrAkBAroTaDNt4y7HifwxN8x5vzHmYHB3N35oqkZTBM9Y5oRP3oZno8+qESrgOADT6HYEBQPYRyCHX/7oNt+E23IbbcBtuw224DbfhNtyG2/D/ASLZa29y9QDgmz2G0HHMzRA6bX5z4P8G7fx1SavjESVFoekEsPcrbowpcbGpT9mhVR+vivUXsJkUPJE1CwAXncS44djNZWY1PzRdLQ1FPDMJHuI5YjWyJw25THXVZAHK/qbz+h8P+roMUJNTY7U1sXECWSwBAFo0zmvTt45vzqjch5Nivgxm9DYXi5m4SsTPsiHXQm2Ap+cAyEUJpzpr6bHJDMdDitffWVEWur9UL2ehJtu0mk0GRSsuiYtN3xgqo66/tEq/xk9Bz3EzNGAfXvv78YZJm1h2aBSTMFknaz4hEGpWGcHd+aBBeyjDycNSZL/qpVwTkeUX+nOLURRWHvILIlHHSNIls901sAyWadswskCvoT7WLrwwZFU/v/LoPPMvl7cUt/z55OcdK/lxpbiAJFGRjCVn8/trr9eA0bdYkySlIKKKs3AqP0h5EPWsH5EyfaPEzLfihCz3bV9cekJ0Jy8NHwTyErEXnCyPWURNrhGpjKH32iR5+XOCikLJs8YobnIgun13qyV/KuT69wqXsfPeTiNsVN0ZxmJzLNWWtrlmg3rnaH+TCcdjEjkJIc8GA+CV+CD4fwu+bp64LjvpI32gJXQ1W0rvcURvotq5LmeJLsfSJPLwv/ou80g/ZPi3FGzGuA0/pJsaYLkX3V+2jYrpLFmUa9TYqpGdHD9sk9eRDCnjaMqtulvu0LR73RdyTMuEJPu6jBSGY4aX4cE6L8Go4ElZFsy+6trYQMXgOfggmLl4clVXYIcvs5Cz7t6xx3RHqp1WX/tW58FoD42GflpJqe4MkI3QMuTMOMj//UQTRbITWumFvHTFWf5EkOP0W9UYf2/niJ/w4MLUn3nVwZpAJHdimKgOJ6G+1cUMjH261N0nebC6/mANjUsht+uVhiQL82FBu1zU7ftybB4jusOThuS5eTjy/dyQnoqhJRbp0KATwruCFQvwaPr5QaDyeiETby0VB1baW9CDNdic8r3G8F8ELePxRxP94GzbEEAQKCAp8R4+yevuuib0rRcj+1C6Awu8f9SVRNRLIjpZ+Kv7DBNdsLeewpHDZmj+YxpQI7+UKNw581Ry77md45xcd2RddI9hk2F+xW+I3PXq9zU2moK0jB5TUMox/6NZzqcAPZcxlVpLQgQ0xzr1Mgm8xSWGMHa0q4L9HBakn1XAyoaiTHIPVtM5vjrU9SzMiX3P2QKJtssP4h7cIWLTNi/dRrt7CKwO0o76eh4YWci+Q6AyS+0sjzmKCYVmNnylkR0XPyx6+5AfP3JkfsQ/FMcVKooHMEhAGi8JPdxew8SfgPzQnKuxqYMxyyfKD8OL+BYG7sbdYVe/27Qkc85LmfrI40dTu1v2kE/QV9l54BzCw+jG149L5CxDC3w6RbYnjylkgRxCQ6Vlwu0RM0a4fzbGV5k2+ThkeIoob6/nqnFzRTKmTkBRrupwEqnz+TtOqOateC3VqrRHvcroEDhuLjaXlKn+MCdaVbUt/7oXaVWpoc59gQ+0paOLRKsLvJeQz8uYXz7LAwmik7z44Y5oO4mQYhwqbdBQR7E0Tj0oJZGoEQuO0kstvylvue2/Gi8Am85b3S7L0KxrUWBcBuaht4MAv6PRVIG5J1NoffiZhh8pnJ/iUuYoyashaFK2v6iHOB5PHvFEkBKTNLA8bKIUy+tr5hqJ99OsH3HhiO+TXPMbvqmrKCRYxO08q4clLRpLNqKKQXv5vwReG7O1qCr5IEdfzt6M3ZzIyDPuziTQ1qANDL+Oe+jfmLaxUBUxR06hhbFL/47SrJAjhnqJgVFTxsduiyMNRuofQJHujK2ehc/hcstPsL8S02bp+40NW/Lam9KT61lgdY8HA51k6NL5Cs/tCRu17k6uomy5NouzZttiXAifxsq/VwvcfQhqxSi3HxHm00XXW29K/lGfanhBEBafNc97teVLghEnjQo7hnUqWCiSNpYeuylpGqx/gPm3HXkrgsiqraCvIApQfnrPmkLgovAXXkut1SugRyruRdHs16J4ZtjUMoJI7lbmeHxmYXDfwZeBvgx9y2EfThCjvrBhdTImt3y2cd8jw3TbXmLhZYhBXm/JGNDPgEoDErU5zu033d9s39CNBwGGlEruooflydEf3CeQapqe64m+U2OPknS/1zu4W0Eqn9hValXV35C/Pt5WFPHiPIXXZjs8cwmramLibaTi8apMpgDbGm3HcB9oK/17YTS7bt26xRhFhrsNZFhkufZg3BiOlD2lqY1TGVp1iTk15RL4bshb+GbQEyFIm3MQ2pV47PtH+v82f6apxzQ6dJN8tqvN/ErMvAGkzeLgJy6Nk9MNYcJMleqWjsinZdaq2qQy2BwiZFKUEecEu8dXSw+rK1mRE9jonb56Rz+dk7vqYdUhSbojWGgdK7v8DlQ55SW7EWnLFomSG8y+BK5T8kkvr2AwsWinyl+ZdjhJj7MgHkInC4C6ruiGdh57FVGZiYFPc2DHRNbPZxu6TJ6YoeRnJ5Kyxyr+ZX3TYZBaalyQUz6xw8/Vy6FHeOrA1VM//EfmxBB4C6Eq1ytD/0fQYp73ZLc1Ga41/RBG5Agq4TFJjfLVY53sZMGMs56MWP9anim72jIbTnb6xtZC+blJbTDivakP4xJw/IKwT1xAG/2Dds/SozA/bbDEn3AwOnaWrNIjNyUnBuvJJLeBXzSVv9n34j6x30yTBgsnVGJkx7hqwTvjTTFh5eUhrj7xR1bqDSnVqmeeSuYP7/1j7bMaeMeS6vUWRa2MR5RRNrN2/g2XJr97P5VbG1nYMe0HV+A12ZUbxBIC++7NaxrYbVDC63lPERiO4mzWy5F1rBU6H8Fp9B0atqd1FGV15HNouNlrUwEdh/R+rTDdq3g4z+txPnLlHCrFR6gT5IEWtMa1rXQ/2iDaaXqgrBTf9zSNRD5p3WDqZcSOOIUWQNUjmXboWer9xe6lVK95Ovw6vjVPazVvL3nPTUtT6ZtLSZjDb6JzyxtcGY7N8nQlK6LsNPfG+R9Yk1fooDgyCjnZrpwi8hMvGAg8UAzJB3ur3hMx+JZjxZDviObVZ0HpX+ykVYFLqad+ghVPJgtJjBdeCyeLOfFMoqy1ilJQ28Cfn/MTgLNGAnDlAFO66yKFmiqhrbZfrP9Q0Wo3bFtA013I7PIc2O/DuHcJtbL1+DzZesqercRCl6W9fXWHjUgUJEovQvzmB8WgC0u/wOzm54KZqwqT8lkP8C3RRT+LNcXMT39v+zXzqV8k9luS2iUOZgLir8Z4DmqrdG7VLcxW7TyjHsYru2AdmwJ5bKz1qJCzouiCKc6Pg5m2o56MQW49c45zQtIikNkRHlmmxlgDo0OUFHLrng/9Q184exRh4jKKZ4jMyv6k1Sg7UPzpYI9+560uDdmxMdIwoRdDf45SzRgwcMsJtXKSnLgE2V/l/GOFJYteuZWn8p+1GQM/+AtvLBQS/YYSQfpLghZVjisoKJcG8bMKRa4GTk8J7wY9+WMLw09tvZMDO7XDK6yqlAc1nLY87C2dFjZPoy53fY4dbfNcPIBIMoX0WXFJ6r27udxlwGXD31Ui1NX51JnWOapDyePH9QQm5yNgur/a4AXP6HRWbA/dVjf6EXolbG7Q0BetyJF9UTp3/s3d4o10H5NdvlUcIPXtK3Ou/p9rrn0EA6ajWtD86qxTSQ4nSevka3TY31YmohtwphmqleayfuoIwZZeshvqiCfc9gPAfnddHQA4+x7Odm8VjCSoIe+c8NVOrklqG/79L0Uk1GqSHf4EteC4mozYGM1XY3BoXR0G760XYejbhdKuc5NOQ6cAKT01Yh/yaHXmFgeXWHWonlA+BoBpJo1N618XNo6rEMLEgwkXVjFp0MbAGXe0G/30xZv/BFBLAwQUAAIACAC4VXdIBHxX/EoAAABqAAAAGwAAAHVuaXZlcnNhbC91bml2ZXJzYWwucG5nLnhtbLOxr8jNUShLLSrOzM+zVTLUM1Cyt+PlsikoSi3LTC1XqACKGekZQICSQiUqtzwzpSTDVsnCwBIhlpGamZ5RYqtkZmAOF9QHGgkAUEsBAgAAFAACAAgAuFV3SBUOrShkBAAABxEAAB0AAAAAAAAAAQAAAAAAAAAAAHVuaXZlcnNhbC9jb21tb25fbWVzc2FnZXMubG5nUEsBAgAAFAACAAgAuFV3SAh+CyMpAwAAhgwAACcAAAAAAAAAAQAAAAAAnwQAAHVuaXZlcnNhbC9mbGFzaF9wdWJsaXNoaW5nX3NldHRpbmdzLnhtbFBLAQIAABQAAgAIALhVd0i1/AlkugIAAFUKAAAhAAAAAAAAAAEAAAAAAA0IAAB1bml2ZXJzYWwvZmxhc2hfc2tpbl9zZXR0aW5ncy54bWxQSwECAAAUAAIACAC4VXdIKpYPZ/4CAACXCwAAJgAAAAAAAAABAAAAAAAGCwAAdW5pdmVyc2FsL2h0bWxfcHVibGlzaGluZ19zZXR0aW5ncy54bWxQSwECAAAUAAIACAC4VXdIaHFSkZoBAAAfBgAAHwAAAAAAAAABAAAAAABIDgAAdW5pdmVyc2FsL2h0bWxfc2tpbl9zZXR0aW5ncy5qc1BLAQIAABQAAgAIALhVd0g9PC/RwQAAAOUBAAAaAAAAAAAAAAEAAAAAAB8QAAB1bml2ZXJzYWwvaTE4bl9wcmVzZXRzLnhtbFBLAQIAABQAAgAIALhVd0izv7NQbQAAAHIAAAAcAAAAAAAAAAEAAAAAABgRAAB1bml2ZXJzYWwvbG9jYWxfc2V0dGluZ3MueG1sUEsBAgAAFAACAAgARJRXRyO0Tvv7AgAAsAgAABQAAAAAAAAAAQAAAAAAvxEAAHVuaXZlcnNhbC9wbGF5ZXIueG1sUEsBAgAAFAACAAgAuFV3SJBrBKkrCQAAd1sAACkAAAAAAAAAAQAAAAAA7BQAAHVuaXZlcnNhbC9za2luX2N1c3RvbWl6YXRpb25fc2V0dGluZ3MueG1sUEsBAgAAFAACAAgAuFV3SLrcouL3DAAAzhoAABcAAAAAAAAAAAAAAAAAXh4AAHVuaXZlcnNhbC91bml2ZXJzYWwucG5nUEsBAgAAFAACAAgAuFV3SAR8V/xKAAAAagAAABsAAAAAAAAAAQAAAAAAiisAAHVuaXZlcnNhbC91bml2ZXJzYWwucG5nLnhtbFBLBQYAAAAACwALAEkDAAANLAAAAAA="/>
  <p:tag name="ISPRING_PRESENTATION_TITLE" val="商业计划书动态ppt模板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</Words>
  <Application>WPS 演示</Application>
  <PresentationFormat>自定义</PresentationFormat>
  <Paragraphs>101</Paragraphs>
  <Slides>8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58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67" baseType="lpstr">
      <vt:lpstr>Arial</vt:lpstr>
      <vt:lpstr>宋体</vt:lpstr>
      <vt:lpstr>Wingdings</vt:lpstr>
      <vt:lpstr>黑体</vt:lpstr>
      <vt:lpstr>Calibri</vt:lpstr>
      <vt:lpstr>方正正纤黑简体</vt:lpstr>
      <vt:lpstr>Lao UI</vt:lpstr>
      <vt:lpstr>Segoe UI Symbol</vt:lpstr>
      <vt:lpstr>微软雅黑</vt:lpstr>
      <vt:lpstr>方正正黑简体</vt:lpstr>
      <vt:lpstr>Agency FB</vt:lpstr>
      <vt:lpstr>Source Han Sans Light</vt:lpstr>
      <vt:lpstr>方正正中黑简体</vt:lpstr>
      <vt:lpstr>等线</vt:lpstr>
      <vt:lpstr>仿宋_GB2312</vt:lpstr>
      <vt:lpstr>仿宋</vt:lpstr>
      <vt:lpstr>Trebuchet MS</vt:lpstr>
      <vt:lpstr>Arial Unicode MS</vt:lpstr>
      <vt:lpstr>Calibri Light</vt:lpstr>
      <vt:lpstr>Gill Sans</vt:lpstr>
      <vt:lpstr>Aharoni</vt:lpstr>
      <vt:lpstr>LiHei Pro</vt:lpstr>
      <vt:lpstr>Open Sans Light</vt:lpstr>
      <vt:lpstr>华文细黑</vt:lpstr>
      <vt:lpstr>Lato Light</vt:lpstr>
      <vt:lpstr>Bebas Neue</vt:lpstr>
      <vt:lpstr>Calibri</vt:lpstr>
      <vt:lpstr>Hiragino Sans GB W6</vt:lpstr>
      <vt:lpstr>方正兰亭黑_GBK</vt:lpstr>
      <vt:lpstr>华文黑体</vt:lpstr>
      <vt:lpstr>方正兰亭细黑_GBK</vt:lpstr>
      <vt:lpstr>Meiryo</vt:lpstr>
      <vt:lpstr>Yu Gothic UI</vt:lpstr>
      <vt:lpstr>Arial Narrow</vt:lpstr>
      <vt:lpstr>Segoe Print</vt:lpstr>
      <vt:lpstr>Yu Gothic UI Semibold</vt:lpstr>
      <vt:lpstr>等线 Light</vt:lpstr>
      <vt:lpstr>方正粗黑宋简体</vt:lpstr>
      <vt:lpstr>方正舒体简体</vt:lpstr>
      <vt:lpstr>楷体_GB2312</vt:lpstr>
      <vt:lpstr>楷体</vt:lpstr>
      <vt:lpstr>微软雅黑 Light</vt:lpstr>
      <vt:lpstr>新宋体</vt:lpstr>
      <vt:lpstr>Arial Black</vt:lpstr>
      <vt:lpstr>Bahnschrift</vt:lpstr>
      <vt:lpstr>Bahnschrift Light</vt:lpstr>
      <vt:lpstr>Bahnschrift SemiBold Condensed</vt:lpstr>
      <vt:lpstr>Candara Light</vt:lpstr>
      <vt:lpstr>Consolas</vt:lpstr>
      <vt:lpstr>Gabriola</vt:lpstr>
      <vt:lpstr>Ink Free</vt:lpstr>
      <vt:lpstr>Leelawadee UI</vt:lpstr>
      <vt:lpstr>MS Gothic</vt:lpstr>
      <vt:lpstr>MV Boli</vt:lpstr>
      <vt:lpstr>Microsoft Tai Le</vt:lpstr>
      <vt:lpstr>Microsoft Yi Baiti</vt:lpstr>
      <vt:lpstr>Microsoft JhengHei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cp:lastModifiedBy>阿生</cp:lastModifiedBy>
  <cp:revision>7</cp:revision>
  <dcterms:created xsi:type="dcterms:W3CDTF">2016-08-11T13:43:00Z</dcterms:created>
  <dcterms:modified xsi:type="dcterms:W3CDTF">2020-10-15T12:02:18Z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