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639" r:id="rId3"/>
    <p:sldId id="683" r:id="rId5"/>
    <p:sldId id="528" r:id="rId6"/>
    <p:sldId id="662" r:id="rId7"/>
    <p:sldId id="605" r:id="rId8"/>
    <p:sldId id="677" r:id="rId9"/>
    <p:sldId id="580" r:id="rId10"/>
    <p:sldId id="680" r:id="rId11"/>
    <p:sldId id="681" r:id="rId12"/>
    <p:sldId id="679" r:id="rId13"/>
  </p:sldIdLst>
  <p:sldSz cx="9145270" cy="5144770"/>
  <p:notesSz cx="6858000" cy="9144000"/>
  <p:custDataLst>
    <p:tags r:id="rId1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00"/>
    <a:srgbClr val="01AABB"/>
    <a:srgbClr val="663A77"/>
    <a:srgbClr val="00E0BB"/>
    <a:srgbClr val="01ACBE"/>
    <a:srgbClr val="E87071"/>
    <a:srgbClr val="F9A428"/>
    <a:srgbClr val="FCBB5C"/>
    <a:srgbClr val="FFCF89"/>
    <a:srgbClr val="F89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7747" autoAdjust="0"/>
  </p:normalViewPr>
  <p:slideViewPr>
    <p:cSldViewPr>
      <p:cViewPr varScale="1">
        <p:scale>
          <a:sx n="114" d="100"/>
          <a:sy n="114" d="100"/>
        </p:scale>
        <p:origin x="648" y="67"/>
      </p:cViewPr>
      <p:guideLst>
        <p:guide orient="horz" pos="2232"/>
        <p:guide pos="2726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71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>
                <a:latin typeface="方正正纤黑简体" panose="02000000000000000000" pitchFamily="2" charset="-122"/>
              </a:rPr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>
                <a:latin typeface="方正正纤黑简体" panose="02000000000000000000" pitchFamily="2" charset="-122"/>
              </a:rPr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fld id="{20DEAE63-D6C4-437F-B8DA-DA689F991AA7}" type="slidenum">
              <a:rPr lang="zh-CN" altLang="en-US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9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3371832" y="255114"/>
            <a:ext cx="2401922" cy="4930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22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0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87504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cover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淘宝网Chenying0907出品 20"/>
          <p:cNvSpPr txBox="1">
            <a:spLocks noChangeArrowheads="1"/>
          </p:cNvSpPr>
          <p:nvPr/>
        </p:nvSpPr>
        <p:spPr bwMode="auto">
          <a:xfrm>
            <a:off x="2115259" y="3296412"/>
            <a:ext cx="4866918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b="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方正舒体简体" panose="02000000000000000000" charset="-122"/>
                <a:ea typeface="方正舒体简体" panose="02000000000000000000" charset="-122"/>
              </a:rPr>
              <a:t>跑腿儿平台</a:t>
            </a:r>
            <a:endParaRPr lang="zh-CN" altLang="en-US" sz="6600" b="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方正舒体简体" panose="02000000000000000000" charset="-122"/>
              <a:ea typeface="方正舒体简体" panose="02000000000000000000" charset="-122"/>
            </a:endParaRPr>
          </a:p>
        </p:txBody>
      </p:sp>
      <p:sp>
        <p:nvSpPr>
          <p:cNvPr id="3" name="淘宝网Chenying0907出品 2"/>
          <p:cNvSpPr>
            <a:spLocks noChangeAspect="1"/>
          </p:cNvSpPr>
          <p:nvPr/>
        </p:nvSpPr>
        <p:spPr>
          <a:xfrm>
            <a:off x="1211172" y="1350637"/>
            <a:ext cx="288050" cy="28805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4" name="淘宝网Chenying0907出品 3"/>
          <p:cNvSpPr>
            <a:spLocks noChangeAspect="1"/>
          </p:cNvSpPr>
          <p:nvPr/>
        </p:nvSpPr>
        <p:spPr>
          <a:xfrm>
            <a:off x="1787335" y="1667033"/>
            <a:ext cx="432075" cy="432075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5" name="淘宝网Chenying0907出品 4"/>
          <p:cNvSpPr>
            <a:spLocks noChangeAspect="1"/>
          </p:cNvSpPr>
          <p:nvPr/>
        </p:nvSpPr>
        <p:spPr>
          <a:xfrm>
            <a:off x="2435520" y="990574"/>
            <a:ext cx="504088" cy="50408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6" name="淘宝网Chenying0907出品 5"/>
          <p:cNvSpPr>
            <a:spLocks noChangeAspect="1"/>
          </p:cNvSpPr>
          <p:nvPr/>
        </p:nvSpPr>
        <p:spPr>
          <a:xfrm>
            <a:off x="3083704" y="864552"/>
            <a:ext cx="252044" cy="252044"/>
          </a:xfrm>
          <a:prstGeom prst="ellipse">
            <a:avLst/>
          </a:prstGeom>
          <a:solidFill>
            <a:srgbClr val="663C77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7" name="淘宝网Chenying0907出品 6"/>
          <p:cNvSpPr>
            <a:spLocks noChangeAspect="1"/>
          </p:cNvSpPr>
          <p:nvPr/>
        </p:nvSpPr>
        <p:spPr>
          <a:xfrm>
            <a:off x="2718548" y="1638687"/>
            <a:ext cx="252044" cy="25204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8" name="淘宝网Chenying0907出品 7"/>
          <p:cNvSpPr>
            <a:spLocks noChangeAspect="1"/>
          </p:cNvSpPr>
          <p:nvPr/>
        </p:nvSpPr>
        <p:spPr>
          <a:xfrm>
            <a:off x="3003155" y="2286902"/>
            <a:ext cx="216038" cy="216038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9" name="淘宝网Chenying0907出品 8"/>
          <p:cNvSpPr>
            <a:spLocks noChangeAspect="1"/>
          </p:cNvSpPr>
          <p:nvPr/>
        </p:nvSpPr>
        <p:spPr>
          <a:xfrm>
            <a:off x="1895354" y="2460960"/>
            <a:ext cx="144025" cy="144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2" name="淘宝网Chenying0907出品 11"/>
          <p:cNvSpPr>
            <a:spLocks noChangeAspect="1"/>
          </p:cNvSpPr>
          <p:nvPr/>
        </p:nvSpPr>
        <p:spPr>
          <a:xfrm flipH="1">
            <a:off x="7646366" y="1350637"/>
            <a:ext cx="288050" cy="288050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3" name="淘宝网Chenying0907出品 12"/>
          <p:cNvSpPr>
            <a:spLocks noChangeAspect="1"/>
          </p:cNvSpPr>
          <p:nvPr/>
        </p:nvSpPr>
        <p:spPr>
          <a:xfrm flipH="1">
            <a:off x="6926178" y="1667033"/>
            <a:ext cx="432075" cy="432075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4" name="淘宝网Chenying0907出品 13"/>
          <p:cNvSpPr>
            <a:spLocks noChangeAspect="1"/>
          </p:cNvSpPr>
          <p:nvPr/>
        </p:nvSpPr>
        <p:spPr>
          <a:xfrm flipH="1">
            <a:off x="6205980" y="990574"/>
            <a:ext cx="504088" cy="504088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5" name="淘宝网Chenying0907出品 14"/>
          <p:cNvSpPr>
            <a:spLocks noChangeAspect="1"/>
          </p:cNvSpPr>
          <p:nvPr/>
        </p:nvSpPr>
        <p:spPr>
          <a:xfrm flipH="1">
            <a:off x="5809840" y="864552"/>
            <a:ext cx="252044" cy="252044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6" name="淘宝网Chenying0907出品 15"/>
          <p:cNvSpPr>
            <a:spLocks noChangeAspect="1"/>
          </p:cNvSpPr>
          <p:nvPr/>
        </p:nvSpPr>
        <p:spPr>
          <a:xfrm flipH="1">
            <a:off x="6174996" y="1638687"/>
            <a:ext cx="252044" cy="252044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7" name="淘宝网Chenying0907出品 16"/>
          <p:cNvSpPr>
            <a:spLocks noChangeAspect="1"/>
          </p:cNvSpPr>
          <p:nvPr/>
        </p:nvSpPr>
        <p:spPr>
          <a:xfrm flipH="1">
            <a:off x="5926395" y="2286902"/>
            <a:ext cx="216038" cy="216038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8" name="淘宝网Chenying0907出品 17"/>
          <p:cNvSpPr>
            <a:spLocks noChangeAspect="1"/>
          </p:cNvSpPr>
          <p:nvPr/>
        </p:nvSpPr>
        <p:spPr>
          <a:xfrm flipH="1">
            <a:off x="7106209" y="2460960"/>
            <a:ext cx="144025" cy="144025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9" name="淘宝网Chenying0907出品 18"/>
          <p:cNvSpPr>
            <a:spLocks noChangeAspect="1"/>
          </p:cNvSpPr>
          <p:nvPr/>
        </p:nvSpPr>
        <p:spPr>
          <a:xfrm>
            <a:off x="3558547" y="923775"/>
            <a:ext cx="1980344" cy="1980344"/>
          </a:xfrm>
          <a:prstGeom prst="ellipse">
            <a:avLst/>
          </a:prstGeom>
          <a:solidFill>
            <a:srgbClr val="E86F70"/>
          </a:solidFill>
          <a:ln w="12700">
            <a:noFill/>
          </a:ln>
          <a:effectLst>
            <a:outerShdw blurRad="190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20" name="淘宝网Chenying0907出品 19"/>
          <p:cNvSpPr>
            <a:spLocks noChangeAspect="1"/>
          </p:cNvSpPr>
          <p:nvPr/>
        </p:nvSpPr>
        <p:spPr>
          <a:xfrm>
            <a:off x="3378516" y="743744"/>
            <a:ext cx="2340406" cy="2340406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alpha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淘宝网Chenying0907出品 22"/>
          <p:cNvSpPr txBox="1">
            <a:spLocks noChangeArrowheads="1"/>
          </p:cNvSpPr>
          <p:nvPr/>
        </p:nvSpPr>
        <p:spPr bwMode="auto">
          <a:xfrm>
            <a:off x="3363289" y="1352964"/>
            <a:ext cx="2375605" cy="110680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b="0" dirty="0">
                <a:solidFill>
                  <a:schemeClr val="bg1"/>
                </a:solidFill>
                <a:latin typeface="Agency FB" panose="020B0503020202020204" pitchFamily="34" charset="0"/>
                <a:ea typeface="Source Han Sans Light" panose="020B0300000000000000" pitchFamily="34" charset="-122"/>
              </a:rPr>
              <a:t>2020</a:t>
            </a:r>
            <a:endParaRPr lang="en-US" altLang="zh-CN" sz="6600" b="0" dirty="0">
              <a:solidFill>
                <a:schemeClr val="bg1"/>
              </a:solidFill>
              <a:latin typeface="Agency FB" panose="020B0503020202020204" pitchFamily="34" charset="0"/>
              <a:ea typeface="Source Han Sans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64841" y="693326"/>
            <a:ext cx="2066444" cy="2584604"/>
            <a:chOff x="3885937" y="2769115"/>
            <a:chExt cx="2754422" cy="344633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5937" y="2769115"/>
              <a:ext cx="2754422" cy="3446339"/>
              <a:chOff x="3295850" y="1895995"/>
              <a:chExt cx="3725149" cy="4660916"/>
            </a:xfrm>
          </p:grpSpPr>
          <p:sp>
            <p:nvSpPr>
              <p:cNvPr id="16" name="圆角矩形 15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14" name="文本框 32"/>
            <p:cNvSpPr txBox="1"/>
            <p:nvPr/>
          </p:nvSpPr>
          <p:spPr>
            <a:xfrm>
              <a:off x="4361623" y="3462893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聆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5086" y="643257"/>
            <a:ext cx="2066444" cy="2584604"/>
            <a:chOff x="5489223" y="1837839"/>
            <a:chExt cx="2754422" cy="3446339"/>
          </a:xfrm>
        </p:grpSpPr>
        <p:grpSp>
          <p:nvGrpSpPr>
            <p:cNvPr id="21" name="组合 20"/>
            <p:cNvGrpSpPr/>
            <p:nvPr/>
          </p:nvGrpSpPr>
          <p:grpSpPr>
            <a:xfrm>
              <a:off x="5489223" y="1837839"/>
              <a:ext cx="2754422" cy="3446339"/>
              <a:chOff x="3295850" y="1895995"/>
              <a:chExt cx="3725149" cy="4660916"/>
            </a:xfrm>
          </p:grpSpPr>
          <p:sp>
            <p:nvSpPr>
              <p:cNvPr id="25" name="圆角矩形 24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6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8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23" name="文本框 35"/>
            <p:cNvSpPr txBox="1"/>
            <p:nvPr/>
          </p:nvSpPr>
          <p:spPr>
            <a:xfrm>
              <a:off x="5950920" y="25951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09529" y="1403332"/>
            <a:ext cx="2073589" cy="2584604"/>
            <a:chOff x="2285732" y="3716686"/>
            <a:chExt cx="2763946" cy="3446339"/>
          </a:xfrm>
        </p:grpSpPr>
        <p:grpSp>
          <p:nvGrpSpPr>
            <p:cNvPr id="3" name="组合 2"/>
            <p:cNvGrpSpPr/>
            <p:nvPr/>
          </p:nvGrpSpPr>
          <p:grpSpPr>
            <a:xfrm>
              <a:off x="2285732" y="3716686"/>
              <a:ext cx="2763946" cy="3446339"/>
              <a:chOff x="3295850" y="1908877"/>
              <a:chExt cx="3738030" cy="4660916"/>
            </a:xfrm>
          </p:grpSpPr>
          <p:sp>
            <p:nvSpPr>
              <p:cNvPr id="7" name="圆角矩形 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0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FF9B09"/>
                    </a:gs>
                    <a:gs pos="100000">
                      <a:srgbClr val="FFDBA7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5" name="文本框 26"/>
            <p:cNvSpPr txBox="1"/>
            <p:nvPr/>
          </p:nvSpPr>
          <p:spPr>
            <a:xfrm>
              <a:off x="2728964" y="44792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49221" y="1403966"/>
            <a:ext cx="2066444" cy="2584604"/>
            <a:chOff x="7094696" y="911444"/>
            <a:chExt cx="2754422" cy="3446339"/>
          </a:xfrm>
        </p:grpSpPr>
        <p:grpSp>
          <p:nvGrpSpPr>
            <p:cNvPr id="30" name="组合 29"/>
            <p:cNvGrpSpPr/>
            <p:nvPr/>
          </p:nvGrpSpPr>
          <p:grpSpPr>
            <a:xfrm>
              <a:off x="7094696" y="911444"/>
              <a:ext cx="2754422" cy="3446339"/>
              <a:chOff x="3295850" y="1895995"/>
              <a:chExt cx="3725149" cy="4660916"/>
            </a:xfrm>
          </p:grpSpPr>
          <p:sp>
            <p:nvSpPr>
              <p:cNvPr id="34" name="圆角矩形 33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文本框 38"/>
            <p:cNvSpPr txBox="1"/>
            <p:nvPr/>
          </p:nvSpPr>
          <p:spPr>
            <a:xfrm>
              <a:off x="7559487" y="1620275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听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39647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41723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39568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39819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37896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36556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39643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38395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0683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35487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0" y="252730"/>
            <a:ext cx="4716780" cy="4824730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淘宝网Chenying0907出品 3"/>
          <p:cNvSpPr>
            <a:spLocks noChangeArrowheads="1"/>
          </p:cNvSpPr>
          <p:nvPr/>
        </p:nvSpPr>
        <p:spPr bwMode="auto">
          <a:xfrm>
            <a:off x="3892876" y="314859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网站界面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94" y="762680"/>
            <a:ext cx="8686800" cy="4382408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淘宝网Chenying0907出品 3"/>
          <p:cNvSpPr>
            <a:spLocks noChangeArrowheads="1"/>
          </p:cNvSpPr>
          <p:nvPr/>
        </p:nvSpPr>
        <p:spPr bwMode="auto">
          <a:xfrm>
            <a:off x="3905973" y="341954"/>
            <a:ext cx="1420907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新用户注册</a:t>
            </a:r>
            <a:endParaRPr lang="zh-CN" altLang="en-US" sz="2000" dirty="0">
              <a:solidFill>
                <a:schemeClr val="accent6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718984"/>
            <a:ext cx="6249194" cy="442610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553994" y="2191544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+mn-ea"/>
                <a:ea typeface="+mn-ea"/>
              </a:rPr>
              <a:t>   新用户进入网站之后点击注册按钮进入注册界面，根据指示完成注册信息。</a:t>
            </a:r>
            <a:endParaRPr lang="zh-CN" altLang="en-US" b="0" dirty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淘宝网Chenying0907出品 3"/>
          <p:cNvSpPr>
            <a:spLocks noChangeArrowheads="1"/>
          </p:cNvSpPr>
          <p:nvPr/>
        </p:nvSpPr>
        <p:spPr bwMode="auto">
          <a:xfrm>
            <a:off x="3993409" y="335241"/>
            <a:ext cx="116442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注册要求</a:t>
            </a:r>
            <a:endParaRPr lang="zh-CN" altLang="en-US" sz="2000" dirty="0">
              <a:solidFill>
                <a:schemeClr val="accent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94" y="1124744"/>
            <a:ext cx="5313705" cy="36575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68194" y="1962944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如果新用户在注册账户时拟申请注册名已经存在数据库中，则系统提示注册失败。</a:t>
            </a:r>
            <a:endParaRPr lang="zh-CN" altLang="en-US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3966401" y="346231"/>
            <a:ext cx="116442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邮箱验证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33245" y="1099820"/>
            <a:ext cx="2523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55600" algn="l"/>
            <a:endParaRPr lang="zh-CN" sz="1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355600" algn="l"/>
            <a:r>
              <a:rPr lang="en-US" sz="14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443990" y="2620963"/>
            <a:ext cx="5080000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355600" algn="l"/>
            <a:r>
              <a:rPr lang="en-US" sz="14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00994" y="3096130"/>
            <a:ext cx="50800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355600" algn="l"/>
            <a:endParaRPr lang="en-US" sz="1400" b="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55600" algn="l"/>
            <a:r>
              <a:rPr lang="en-US" sz="14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87525" y="3683318"/>
            <a:ext cx="508000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355600" algn="l"/>
            <a:endParaRPr lang="zh-CN" sz="1800" b="0" dirty="0">
              <a:latin typeface="方正舒体简体" panose="02000000000000000000" charset="-122"/>
              <a:ea typeface="方正舒体简体" panose="02000000000000000000" charset="-122"/>
            </a:endParaRPr>
          </a:p>
          <a:p>
            <a:pPr marL="0" indent="355600" algn="l"/>
            <a:r>
              <a:rPr lang="en-US" sz="14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10970" y="1746250"/>
            <a:ext cx="249301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55600" algn="l"/>
            <a:endParaRPr lang="zh-CN" sz="1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355600" algn="l"/>
            <a:r>
              <a:rPr lang="en-US" sz="14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4" y="972344"/>
            <a:ext cx="4945380" cy="320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7633" y="1863817"/>
            <a:ext cx="217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00B0F0"/>
                </a:solidFill>
                <a:latin typeface="+mn-ea"/>
                <a:ea typeface="+mn-ea"/>
              </a:rPr>
              <a:t>   在提交注册界面之后，系统会向注册时填写的邮箱发送激活系统的邮件。</a:t>
            </a:r>
            <a:endParaRPr lang="zh-CN" altLang="en-US" b="0" dirty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4" y="438944"/>
            <a:ext cx="7303968" cy="1981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23310" y="287734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打开邮件之后即默认激活成功，点击登录即可跳转至登录界面。</a:t>
            </a:r>
            <a:endParaRPr lang="zh-CN" altLang="en-US" b="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4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5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8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8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" y="515144"/>
            <a:ext cx="6096000" cy="419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8794" y="2343944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       通过邮件即可跳转至登录界面，根据提示输入相应的信息登录系统。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" y="379412"/>
            <a:ext cx="6629400" cy="43862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7394" y="1810544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当系统主页显示“欢迎回来</a:t>
            </a:r>
            <a:r>
              <a:rPr lang="en-US" altLang="zh-CN" b="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b="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用户名”时，则表示系统登录成功。</a:t>
            </a:r>
            <a:endParaRPr lang="zh-CN" altLang="en-US" b="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rd"/>
  </p:transition>
</p:sld>
</file>

<file path=ppt/tags/tag1.xml><?xml version="1.0" encoding="utf-8"?>
<p:tagLst xmlns:p="http://schemas.openxmlformats.org/presentationml/2006/main">
  <p:tag name="ISPRING_ULTRA_SCORM_COURSE_ID" val="1D1A8891-E350-4038-8114-030BD2B10C7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hVd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4VXd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LhVd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uFV3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uFV3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uFV3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FV3SLO/s1BtAAAAcgAAABwAAAB1bml2ZXJzYWwvbG9jYWxfc2V0dGluZ3MueG1sDcw9DoMwDEDhnVNYnsrQv42BwMZYVSo9gBUshOTYKLGqcnuyveHT68d/EvhxLptpwOftgcAabdl0Dfidp2uHUJx0ITHlgGoI49D0YpHkw+4VFtiFDs4zpxrOL0pVvjMXVievZ7hE248W70NzAl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4VXdIkGsEqSsJAAB3WwAAKQAAAHVuaXZlcnNhbC9za2luX2N1c3RvbWl6YXRpb25fc2V0dGluZ3MueG1s7VzrbuO4Ff6/T0G4WGALFPFFvqXwuJAlOhHGkb2Wksy0KAzFYmIhsuiVaM9k4R99mj5Yn6SHlBRLju1IybSLnWU8GYwOz408F5L64OlFj16grSNGl96vDvNoYBHGvOAh6v+AUG9OfRpOQhIRFlV3lFsvcOkXI7innAbUiDmB64Suxkejfg0NxQ/qdtSu3oWn5qDZQJ0mbuAu0nFLg7FzRT9XNBjTG3WtV91TEesNyZwE7LDWXjU3+lLACCISMiNwyde+kufODuVncBE6rgd8Ub/d5J9tanWrN/kHNeutTgtvG6qiKG2ktfS6Xtt2OucdtY5wrdmqKdtBt6E0FFRvtern7W2902gp8DQ8b4OWJj5vo2an2Wzo2wZugDRS1YHe0LYd5bxeV8Ea7p5r2+Fw0KnVUL1eV5r6ttVWhoMaAm4FdKhKly+goisDpb1VB2q9q6ChNhwMm1us47bWQt0Gbtdq2+ZgoNRqu8XdzS67XDtq4emky/mKwoMhODjKc6t6ILl683UYArNNlivfYQQFzpJ8qIicDJjIWPTTnK6e/lxJElQkc8qe+pWnxkQgc2V9jQYMdKFx4D8lunpVMZKyCb+yhZGlI8/9ULlbM0aDs3ms6iyg4dLxK/0/xbmTzKyIJN2QsIzcvTMnO3Md8VNULLEF+QyfU0Jzulw5wdOIPtCzO2f++BDSdeAWcnPxtCKh7wWPwF0772j4pCHfi5jByDLnH+7yT3GxFeRGRLh7bcw/hSR95474qcWa+CkhtzP5+orsiW68yGNCVK3zzynRlfNA8gHoqvxzWiYAK/modfjndSFGvjJgV3j5N06y+84TCfNG4nZ5Uoqu1quy+bQK6QNf7Lzc64F+lvMpdJ/ggXtY459CQnyC3GChKCXLJuav7zEmj/u9pLcEKxDcbHNJSELlZDDTxlcT1fw8G40vxrOBcVGBviWqEvGy/KnR7n6tt9rQuRK5gpqsK3U0yutCQlmrVkyXaU/HoxkoxKOZiT/ZlT7/u7To+NoeGSau9JN/lFYwmeKbSp//XUT0ejrFpj2zRoaOZ4Y1M8e2WJcRtrFe6X+ma7RwNgQxijYe+YLYgiBoz15IUOR7rhjgLdsL1qSAPX18pRrmbIote2potjE2K32LhuHTX4R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VjmzOcgx1dz49F1BBS+wlAmohqjs9KWLPzzNQTSUEdHqj1WDIstnh68DQFXQhe2uQK2oA1pWOfZ9fO18ffZUDVGWJ9Buunj25ktuiQ3unSeUEAZctyNE8wJuiNzZw2V8ARjrueKMR554cIva+9X5LCk//yYtC5Tx59+fINLuYZ3wDM4L4MxOKas2GvW+bIlM3ijIzzXj3pRZAHe7IKlYVOdGuNvE6LIW679uEt/i0A9O1c2WK/68f71Kh62/4EzVtyCBwZ0tIFHSwlh2In5lgObp19K0DCHYC65eELD5zfUUgrMcaLDpOgdam5g5XKO3MCKllNxiweWYcNh65bc8dtHAWFRq3HUDseb3xF9Ahf051K9I/cUzks+cTbxQQb2LhH+IlHOHJVyW4tt2CNw3ASdD3FSgVbfW/I7VDG111c4XYp4N8jN55aufVdUt+89ih0B1nm9JC/PYfchXQqq70RpXseb0t/e6Ug8xWlsd1LuAPFcoIVjlanPd0XMwupUu5xpqqlhfqPg9ewXl4Pq4Gsysq3ZSB1wDVAmS4fNF7AL3/N7XnFd8Y1Ax0MV9CWTt4gTzhf/+de/i6vZ8yemooT617J6oPh518TP+v5hUkaifxbQY6uDvKh4KCiYXKhS0eL3K9uABP0mVxYn3paWdMlfcRUyDSWQhFG1bVW7vIIqsURR0HUIZ8GSSq7U6UdofOKsX+lfOeEjNE6bUr+sIrHyPDdZaR92V9w1872AlBR/907EJ28bk5mq6+LuDzXqe/PHePt14QKTvOZDPn0oo0+7VE3oznsqieux8jrF5pZ2LWgJ8fOuIWwO7nXPhN0LFd+BHs5y72cCFlJ/wt9svXyVCwz8RRykcf/e8SOITfqYZYkW9EsSvJQtS9pnnYATE35a7LNwnfDuaPvcU148blZvQtlnvKE+bAxaPJ+M6jx9X0rTBuLVb9bAM+2F53DPSoYyru+I+/wm+cpe8GeI+/wW31T4+/YXQvsjWcn0ddzACbP0TOxiPQdCBzwkEF0q4Umf8jzcgxF/LRtlXEoIec4ldUlf7I22tyRJOXNa1uHqEY97wfPx5YrL3D2JaUccdsgN7NK3ejp/e8xjPjme3GIeUILZ6IvnkhUQwwf7ixFTEXtakQ8VuIg48wXv9FEFJTo+VPhyxgjNMblV2s94O8tICm9Oiy5FPxftvJTJgHfxcqZoXOunhXrVF+vUq56KUC9RezyAwXp5R0IMOeBBl0silCdm2Rfpq7AbcSLdkzsymlXAFqA7gDtSWgkZQi6xxLEqrZb4ITsOZ0vm+WRD0k6VIWQW5/T8exFUx+nkVtmI3LNseieU0lWQtLpdLuZbYIZ+VErcyLJG9kZKFh1z7iIx+wPdKt17dj4e2I3SLs3TPdugKduLevWAKeA9tvq9anabhR51AGU9Cb0O174vIVcJuUrIVUKuEnKVkKuEXCXkKiFXCblKyFVCrhJylZCrhFwl5CohVwm5SshVQq4Scv1uIdejsN3/BXHdsUrAVQKuvwXgejz/fwO89XXJPxzcGsenNNoai0mwtRTYegg1LYK2HgBpj4Otxwvu+8VaD3xlVmKuEnOVmKvEXH83mOsPEnSVoKsEXSXoKkFXCbpK0FWCrhJ0laCrBF0l6CpBVwm6StBVgq4SdP2dgK5/yK+5ZnySsKv8nqv8nqv8nqv8nut3gb3u00AU9B39v7X/C1BLAwQUAAIACAC4VXdIutyi4vcMAADOGgAAFwAAAHVuaXZlcnNhbC91bml2ZXJzYWwucG5n7VlpWFPXut5U1FQF5Bw9UiKkaG85VQpIi5ExRaZ6WgIqZTQgpogMAQUChBBwZJAh+tgLCiRA6RHCEEDUQAKBUxRqAwQEwhBCwJQACSTgNoQhw9noPec899/9cX/yYz/7XXutvb5hf9/7fevZOT5oT709xnsAANA7863bOQDY4QIAH9Fgu6AnqRTzm9BNJ+Gc52mA3n94ARroRrh4QSuayHtVYTuh8cdXvw1MAIC//NfWpXPm3GfLAGCMPePm4psSsiQQ1sbg1T0rIFKxe213yvFEM8HtZMPUcJcbl8wkdx7uz77h6595xB155HRIdcB+I7Nvb6eKDGCvHbyOi/lEpbrUOYKiVE0QudfkilSLFOvN3qDoy7ziUKlddF8pvCRyTQVykYj0tRmxWilEgf0OckihCw6VkTVxNQnimcu6JNVKz1Iv9HAUo+g36j8yP+SNwpnrAkBAroTaDNt4y7HifwxN8x5vzHmYHB3N35oqkZTBM9Y5oRP3oZno8+qESrgOADT6HYEBQPYRyCHX/7oNt+E23IbbcBtuw224DbfhNtyG2/D/ASLZa29y9QDgmz2G0HHMzRA6bX5z4P8G7fx1SavjESVFoekEsPcrbowpcbGpT9mhVR+vivUXsJkUPJE1CwAXncS44djNZWY1PzRdLQ1FPDMJHuI5YjWyJw25THXVZAHK/qbz+h8P+roMUJNTY7U1sXECWSwBAFo0zmvTt45vzqjch5Nivgxm9DYXi5m4SsTPsiHXQm2Ap+cAyEUJpzpr6bHJDMdDitffWVEWur9UL2ehJtu0mk0GRSsuiYtN3xgqo66/tEq/xk9Bz3EzNGAfXvv78YZJm1h2aBSTMFknaz4hEGpWGcHd+aBBeyjDycNSZL/qpVwTkeUX+nOLURRWHvILIlHHSNIls901sAyWadswskCvoT7WLrwwZFU/v/LoPPMvl7cUt/z55OcdK/lxpbiAJFGRjCVn8/trr9eA0bdYkySlIKKKs3AqP0h5EPWsH5EyfaPEzLfihCz3bV9cekJ0Jy8NHwTyErEXnCyPWURNrhGpjKH32iR5+XOCikLJs8YobnIgun13qyV/KuT69wqXsfPeTiNsVN0ZxmJzLNWWtrlmg3rnaH+TCcdjEjkJIc8GA+CV+CD4fwu+bp64LjvpI32gJXQ1W0rvcURvotq5LmeJLsfSJPLwv/ou80g/ZPi3FGzGuA0/pJsaYLkX3V+2jYrpLFmUa9TYqpGdHD9sk9eRDCnjaMqtulvu0LR73RdyTMuEJPu6jBSGY4aX4cE6L8Go4ElZFsy+6trYQMXgOfggmLl4clVXYIcvs5Cz7t6xx3RHqp1WX/tW58FoD42GflpJqe4MkI3QMuTMOMj//UQTRbITWumFvHTFWf5EkOP0W9UYf2/niJ/w4MLUn3nVwZpAJHdimKgOJ6G+1cUMjH261N0nebC6/mANjUsht+uVhiQL82FBu1zU7ftybB4jusOThuS5eTjy/dyQnoqhJRbp0KATwruCFQvwaPr5QaDyeiETby0VB1baW9CDNdic8r3G8F8ELePxRxP94GzbEEAQKCAp8R4+yevuuib0rRcj+1C6Awu8f9SVRNRLIjpZ+Kv7DBNdsLeewpHDZmj+YxpQI7+UKNw581Ry77md45xcd2RddI9hk2F+xW+I3PXq9zU2moK0jB5TUMox/6NZzqcAPZcxlVpLQgQ0xzr1Mgm8xSWGMHa0q4L9HBakn1XAyoaiTHIPVtM5vjrU9SzMiX3P2QKJtssP4h7cIWLTNi/dRrt7CKwO0o76eh4YWci+Q6AyS+0sjzmKCYVmNnylkR0XPyx6+5AfP3JkfsQ/FMcVKooHMEhAGi8JPdxew8SfgPzQnKuxqYMxyyfKD8OL+BYG7sbdYVe/27Qkc85LmfrI40dTu1v2kE/QV9l54BzCw+jG149L5CxDC3w6RbYnjylkgRxCQ6Vlwu0RM0a4fzbGV5k2+ThkeIoob6/nqnFzRTKmTkBRrupwEqnz+TtOqOateC3VqrRHvcroEDhuLjaXlKn+MCdaVbUt/7oXaVWpoc59gQ+0paOLRKsLvJeQz8uYXz7LAwmik7z44Y5oO4mQYhwqbdBQR7E0Tj0oJZGoEQuO0kstvylvue2/Gi8Am85b3S7L0KxrUWBcBuaht4MAv6PRVIG5J1NoffiZhh8pnJ/iUuYoyashaFK2v6iHOB5PHvFEkBKTNLA8bKIUy+tr5hqJ99OsH3HhiO+TXPMbvqmrKCRYxO08q4clLRpLNqKKQXv5vwReG7O1qCr5IEdfzt6M3ZzIyDPuziTQ1qANDL+Oe+jfmLaxUBUxR06hhbFL/47SrJAjhnqJgVFTxsduiyMNRuofQJHujK2ehc/hcstPsL8S02bp+40NW/Lam9KT61lgdY8HA51k6NL5Cs/tCRu17k6uomy5NouzZttiXAifxsq/VwvcfQhqxSi3HxHm00XXW29K/lGfanhBEBafNc97teVLghEnjQo7hnUqWCiSNpYeuylpGqx/gPm3HXkrgsiqraCvIApQfnrPmkLgovAXXkut1SugRyruRdHs16J4ZtjUMoJI7lbmeHxmYXDfwZeBvgx9y2EfThCjvrBhdTImt3y2cd8jw3TbXmLhZYhBXm/JGNDPgEoDErU5zu033d9s39CNBwGGlEruooflydEf3CeQapqe64m+U2OPknS/1zu4W0Eqn9hValXV35C/Pt5WFPHiPIXXZjs8cwmramLibaTi8apMpgDbGm3HcB9oK/17YTS7bt26xRhFhrsNZFhkufZg3BiOlD2lqY1TGVp1iTk15RL4bshb+GbQEyFIm3MQ2pV47PtH+v82f6apxzQ6dJN8tqvN/ErMvAGkzeLgJy6Nk9MNYcJMleqWjsinZdaq2qQy2BwiZFKUEecEu8dXSw+rK1mRE9jonb56Rz+dk7vqYdUhSbojWGgdK7v8DlQ55SW7EWnLFomSG8y+BK5T8kkvr2AwsWinyl+ZdjhJj7MgHkInC4C6ruiGdh57FVGZiYFPc2DHRNbPZxu6TJ6YoeRnJ5Kyxyr+ZX3TYZBaalyQUz6xw8/Vy6FHeOrA1VM//EfmxBB4C6Eq1ytD/0fQYp73ZLc1Ga41/RBG5Agq4TFJjfLVY53sZMGMs56MWP9anim72jIbTnb6xtZC+blJbTDivakP4xJw/IKwT1xAG/2Dds/SozA/bbDEn3AwOnaWrNIjNyUnBuvJJLeBXzSVv9n34j6x30yTBgsnVGJkx7hqwTvjTTFh5eUhrj7xR1bqDSnVqmeeSuYP7/1j7bMaeMeS6vUWRa2MR5RRNrN2/g2XJr97P5VbG1nYMe0HV+A12ZUbxBIC++7NaxrYbVDC63lPERiO4mzWy5F1rBU6H8Fp9B0atqd1FGV15HNouNlrUwEdh/R+rTDdq3g4z+txPnLlHCrFR6gT5IEWtMa1rXQ/2iDaaXqgrBTf9zSNRD5p3WDqZcSOOIUWQNUjmXboWer9xe6lVK95Ovw6vjVPazVvL3nPTUtT6ZtLSZjDb6JzyxtcGY7N8nQlK6LsNPfG+R9Yk1fooDgyCjnZrpwi8hMvGAg8UAzJB3ur3hMx+JZjxZDviObVZ0HpX+ykVYFLqad+ghVPJgtJjBdeCyeLOfFMoqy1ilJQ28Cfn/MTgLNGAnDlAFO66yKFmiqhrbZfrP9Q0Wo3bFtA013I7PIc2O/DuHcJtbL1+DzZesqercRCl6W9fXWHjUgUJEovQvzmB8WgC0u/wOzm54KZqwqT8lkP8C3RRT+LNcXMT39v+zXzqV8k9luS2iUOZgLir8Z4DmqrdG7VLcxW7TyjHsYru2AdmwJ5bKz1qJCzouiCKc6Pg5m2o56MQW49c45zQtIikNkRHlmmxlgDo0OUFHLrng/9Q184exRh4jKKZ4jMyv6k1Sg7UPzpYI9+560uDdmxMdIwoRdDf45SzRgwcMsJtXKSnLgE2V/l/GOFJYteuZWn8p+1GQM/+AtvLBQS/YYSQfpLghZVjisoKJcG8bMKRa4GTk8J7wY9+WMLw09tvZMDO7XDK6yqlAc1nLY87C2dFjZPoy53fY4dbfNcPIBIMoX0WXFJ6r27udxlwGXD31Ui1NX51JnWOapDyePH9QQm5yNgur/a4AXP6HRWbA/dVjf6EXolbG7Q0BetyJF9UTp3/s3d4o10H5NdvlUcIPXtK3Ou/p9rrn0EA6ajWtD86qxTSQ4nSevka3TY31YmohtwphmqleayfuoIwZZeshvqiCfc9gPAfnddHQA4+x7Odm8VjCSoIe+c8NVOrklqG/79L0Uk1GqSHf4EteC4mozYGM1XY3BoXR0G760XYejbhdKuc5NOQ6cAKT01Yh/yaHXmFgeXWHWonlA+BoBpJo1N618XNo6rEMLEgwkXVjFp0MbAGXe0G/30xZv/BFBLAwQUAAIACAC4VXdIBHxX/EoAAABqAAAAGwAAAHVuaXZlcnNhbC91bml2ZXJzYWwucG5nLnhtbLOxr8jNUShLLSrOzM+zVTLUM1Cyt+PlsikoSi3LTC1XqACKGekZQICSQiUqtzwzpSTDVsnCwBIhlpGamZ5RYqtkZmAOF9QHGgkAUEsBAgAAFAACAAgAuFV3SBUOrShkBAAABxEAAB0AAAAAAAAAAQAAAAAAAAAAAHVuaXZlcnNhbC9jb21tb25fbWVzc2FnZXMubG5nUEsBAgAAFAACAAgAuFV3SAh+CyMpAwAAhgwAACcAAAAAAAAAAQAAAAAAnwQAAHVuaXZlcnNhbC9mbGFzaF9wdWJsaXNoaW5nX3NldHRpbmdzLnhtbFBLAQIAABQAAgAIALhVd0i1/AlkugIAAFUKAAAhAAAAAAAAAAEAAAAAAA0IAAB1bml2ZXJzYWwvZmxhc2hfc2tpbl9zZXR0aW5ncy54bWxQSwECAAAUAAIACAC4VXdIKpYPZ/4CAACXCwAAJgAAAAAAAAABAAAAAAAGCwAAdW5pdmVyc2FsL2h0bWxfcHVibGlzaGluZ19zZXR0aW5ncy54bWxQSwECAAAUAAIACAC4VXdIaHFSkZoBAAAfBgAAHwAAAAAAAAABAAAAAABIDgAAdW5pdmVyc2FsL2h0bWxfc2tpbl9zZXR0aW5ncy5qc1BLAQIAABQAAgAIALhVd0g9PC/RwQAAAOUBAAAaAAAAAAAAAAEAAAAAAB8QAAB1bml2ZXJzYWwvaTE4bl9wcmVzZXRzLnhtbFBLAQIAABQAAgAIALhVd0izv7NQbQAAAHIAAAAcAAAAAAAAAAEAAAAAABgRAAB1bml2ZXJzYWwvbG9jYWxfc2V0dGluZ3MueG1sUEsBAgAAFAACAAgARJRXRyO0Tvv7AgAAsAgAABQAAAAAAAAAAQAAAAAAvxEAAHVuaXZlcnNhbC9wbGF5ZXIueG1sUEsBAgAAFAACAAgAuFV3SJBrBKkrCQAAd1sAACkAAAAAAAAAAQAAAAAA7BQAAHVuaXZlcnNhbC9za2luX2N1c3RvbWl6YXRpb25fc2V0dGluZ3MueG1sUEsBAgAAFAACAAgAuFV3SLrcouL3DAAAzhoAABcAAAAAAAAAAAAAAAAAXh4AAHVuaXZlcnNhbC91bml2ZXJzYWwucG5nUEsBAgAAFAACAAgAuFV3SAR8V/xKAAAAagAAABsAAAAAAAAAAQAAAAAAiisAAHVuaXZlcnNhbC91bml2ZXJzYWwucG5nLnhtbFBLBQYAAAAACwALAEkDAAANLAAAAAA="/>
  <p:tag name="ISPRING_PRESENTATION_TITLE" val="商业计划书动态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自定义</PresentationFormat>
  <Paragraphs>42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黑体</vt:lpstr>
      <vt:lpstr>方正正纤黑简体</vt:lpstr>
      <vt:lpstr>Lao UI</vt:lpstr>
      <vt:lpstr>Segoe UI Symbol</vt:lpstr>
      <vt:lpstr>微软雅黑</vt:lpstr>
      <vt:lpstr>方正舒体简体</vt:lpstr>
      <vt:lpstr>Agency FB</vt:lpstr>
      <vt:lpstr>Source Han Sans Light</vt:lpstr>
      <vt:lpstr>Calibri</vt:lpstr>
      <vt:lpstr>Times New Roman</vt:lpstr>
      <vt:lpstr>方正正黑简体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86188</cp:lastModifiedBy>
  <cp:revision>8</cp:revision>
  <dcterms:created xsi:type="dcterms:W3CDTF">2016-08-11T13:43:00Z</dcterms:created>
  <dcterms:modified xsi:type="dcterms:W3CDTF">2020-11-06T01:53:19Z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