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9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59" r:id="rId6"/>
    <p:sldId id="260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Montserrat" panose="00000500000000000000" pitchFamily="2" charset="-52"/>
      <p:regular r:id="rId22"/>
      <p:bold r:id="rId23"/>
      <p:italic r:id="rId24"/>
      <p:boldItalic r:id="rId25"/>
    </p:embeddedFont>
    <p:embeddedFont>
      <p:font typeface="Montserrat Black" panose="00000A00000000000000" pitchFamily="2" charset="-52"/>
      <p:bold r:id="rId26"/>
      <p:boldItalic r:id="rId27"/>
    </p:embeddedFont>
    <p:embeddedFont>
      <p:font typeface="Montserrat ExtraBold" panose="00000900000000000000" pitchFamily="2" charset="-52"/>
      <p:bold r:id="rId28"/>
      <p:boldItalic r:id="rId29"/>
    </p:embeddedFont>
    <p:embeddedFont>
      <p:font typeface="Montserrat Medium" panose="00000600000000000000" pitchFamily="2" charset="-52"/>
      <p:regular r:id="rId30"/>
      <p:bold r:id="rId31"/>
      <p:italic r:id="rId32"/>
      <p:boldItalic r:id="rId33"/>
    </p:embeddedFont>
    <p:embeddedFont>
      <p:font typeface="Montserrat SemiBold" panose="00000700000000000000" pitchFamily="2" charset="-52"/>
      <p:regular r:id="rId34"/>
      <p:bold r:id="rId35"/>
      <p:italic r:id="rId36"/>
      <p:boldItalic r:id="rId3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goritmika" initials="A" lastIdx="2" clrIdx="0">
    <p:extLst>
      <p:ext uri="{19B8F6BF-5375-455C-9EA6-DF929625EA0E}">
        <p15:presenceInfo xmlns:p15="http://schemas.microsoft.com/office/powerpoint/2012/main" userId="Algoritmi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1A94EF-41CE-4404-85EB-865FC8699EE2}">
  <a:tblStyle styleId="{F71A94EF-41CE-4404-85EB-865FC8699E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108"/>
      </p:cViewPr>
      <p:guideLst>
        <p:guide pos="115"/>
        <p:guide orient="horz" pos="110"/>
        <p:guide orient="horz" pos="3130"/>
        <p:guide pos="5655"/>
        <p:guide pos="4704"/>
        <p:guide pos="353"/>
        <p:guide pos="4459"/>
        <p:guide orient="horz" pos="696"/>
        <p:guide orient="horz" pos="1622"/>
        <p:guide orient="horz" pos="1975"/>
        <p:guide orient="horz" pos="2906"/>
        <p:guide pos="2098"/>
        <p:guide pos="2555"/>
        <p:guide pos="4311"/>
        <p:guide orient="horz" pos="1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3T17:12:11.290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181ebb80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5181ebb80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70dd1b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70dd1be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206be85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206be85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206be85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206be85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64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206be85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206be85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f206be85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f206be85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f206be8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f206be8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f206be85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f206be85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f206be85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f206be85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8CD29-C892-3787-8F6F-2A9C9D854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2D7D6A-99F0-591C-C9F8-71C7E3B9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B50539-80F0-B9A7-B93A-5C6F2A99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6D014B-0797-D574-05FD-AC7D5E29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1103A5-5ED8-89D6-A478-19FAA49F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85585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0AEEB-EB58-8609-7C77-899E0305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8484A7-261E-2917-463F-42F48005F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229C27-E064-02AF-42F2-E14F904A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7FB244-6C64-591D-F6E3-F3CAC46B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C92A16-DC04-C427-E8A5-7E7C90C9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1156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18160A-D82D-5981-CA35-8A5F797DC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92A821-AABE-3EF1-BD4A-AC9D67A62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6D8AF-7D91-3E2A-FD62-0F41F3B8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ADCE5-B2B4-EF85-4099-ADE5D40E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249AB9-0F15-4995-6FBC-58765605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51943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сетка_2 1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07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31A74-E41A-E848-9D4D-FC7E2AB2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B5A2E-5CE0-634B-5CDA-59CF10BB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F5C1DB-EA92-85ED-C1FD-EBDC6550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43ABAF-F5D7-44F9-9791-DBD79268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C15C7-349A-2626-1D47-8FC9D28F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25893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1D96B-DFC2-54E2-C08B-CE80E784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EB96FF-D7C5-5284-B971-A7A8542E8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CDCC2-34CE-374F-3011-35F44C56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2F4B69-D460-A98B-1944-D66F28AE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2051DD-DAE6-4855-04E0-D2406137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40173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E5AA3-A5B4-5661-E969-3B54F9EA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A62F27-F937-D42E-33BF-AED8815E8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4C82CC-B43C-840D-848F-21AE9B7E0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22549C-6C98-0EE9-C455-84AF826B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3BC3DF-EA4C-5570-32CD-F750C504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52E5B4-2CDE-8E89-C47F-58DFF238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47853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C06C1-F208-F99B-EB0C-2DF6E301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6F405A-A4D2-7A4B-61F1-F6CE557FA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528EB9-A32C-1064-8798-5675233C3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8A2C3E-2223-F00D-59D4-C541F8876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F33E4B-BF01-B10D-E740-BF2AF246A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C519ED-BABE-8036-21F8-F860DDD3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EF8E93-C3AF-7A37-83E4-0CDA59BA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B4526C-704F-ADA3-BCAE-C0AC7A12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01605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4C627-9C4F-E44B-3ADE-6C701E3C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902F62-F047-FDCD-416E-7AD6573D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15FD0E-38F9-8D66-2682-5C45DB58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81B2CF-C7BF-7E8A-130B-56F6FFEB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93416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02F2A0-1C90-C56F-8F3E-04A320A7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DC938-E652-80A3-2366-7046CB34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6F5EA6-4DE1-2B02-1C46-9735DB0C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97054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CA306-A4B8-E1B5-1927-6216260E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0CB6B-4B36-C8FE-8532-13CDC5F4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3E19EB-69F8-7ADD-F859-F47539FA3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C184E2-8AB6-B4E5-8D6F-BACCB9B4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DE1C93-7821-E4E4-8788-8AE83F36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EA6850-7749-9DD8-FE12-B007A3AA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01901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0170D-0119-67DF-5A95-3F2D343B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D64649-BCCA-FD29-EE52-BE01AB4D6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B769F0-DA82-CD50-4BDD-263707E86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FF0228-64C3-BD57-3C43-BDA31D70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BDF3DD-B511-B1B1-3E02-CB5A7BB0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799894-AE21-0457-41F0-CA439298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52359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F6928-91F0-40FF-094C-CB71A020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B55002-98EF-EAE7-AFF6-439A7C20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2637BF-4EAD-429B-0549-F1E2A2B03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D8A681-354E-AA5B-D2A3-A7E9442CC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57D8DA-33FA-63C1-95F7-CFA2AA3A5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95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2" name="Google Shape;92;p2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26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Распределите работу: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6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26"/>
          <p:cNvGraphicFramePr/>
          <p:nvPr/>
        </p:nvGraphicFramePr>
        <p:xfrm>
          <a:off x="360000" y="922225"/>
          <a:ext cx="7239000" cy="3680250"/>
        </p:xfrm>
        <a:graphic>
          <a:graphicData uri="http://schemas.openxmlformats.org/drawingml/2006/table">
            <a:tbl>
              <a:tblPr>
                <a:noFill/>
                <a:tableStyleId>{F71A94EF-41CE-4404-85EB-865FC8699EE2}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Фрагмент рассказа</a:t>
                      </a:r>
                      <a:endParaRPr i="1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Кто рассказывает</a:t>
                      </a:r>
                      <a:endParaRPr i="1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Вступление, цель проекта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Что включает в себя созданное программное обеспечение?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Особенности разработанного проекта (чем он выделяется среди других?)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Демонстрация проекта 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(обзор интерфейса и функционала)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Перспективы проекта 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(как он может быть доработан и расширен?)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Заключение, ответы на вопросы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6133219" y="3811813"/>
            <a:ext cx="2607369" cy="68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Игру сделал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Касимов Ринат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587894" y="1440330"/>
            <a:ext cx="7968212" cy="160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Презентация проекта</a:t>
            </a:r>
            <a:endParaRPr lang="ru-RU" sz="4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Симулятор Вора</a:t>
            </a:r>
            <a:endParaRPr lang="en" sz="4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4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983">
        <p15:prstTrans prst="fracture"/>
      </p:transition>
    </mc:Choice>
    <mc:Fallback xmlns="">
      <p:transition spd="slow" advTm="98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Цель проекта —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341004" y="904938"/>
            <a:ext cx="7118759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C</a:t>
            </a:r>
            <a:r>
              <a:rPr lang="ru-RU" sz="17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делать игру </a:t>
            </a:r>
            <a:r>
              <a:rPr lang="ru-RU" sz="1700" i="1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симулятор вора </a:t>
            </a:r>
            <a:r>
              <a:rPr lang="ru-RU" sz="17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с интересным сюжетом и открытым миром на ПК и андройд</a:t>
            </a:r>
            <a:r>
              <a:rPr lang="en-US" sz="17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.</a:t>
            </a:r>
            <a:r>
              <a:rPr lang="ru-RU" sz="17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 Графику доступною слабым ПК</a:t>
            </a:r>
            <a:r>
              <a:rPr lang="en-US" sz="17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 </a:t>
            </a:r>
            <a:r>
              <a:rPr lang="ru-RU" sz="17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и андройд</a:t>
            </a:r>
            <a:r>
              <a:rPr lang="en-US" sz="17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. </a:t>
            </a:r>
            <a:endParaRPr sz="1700" dirty="0">
              <a:latin typeface="Arial" panose="020B0604020202020204" pitchFamily="34" charset="0"/>
              <a:ea typeface="Montserrat SemiBold"/>
              <a:cs typeface="Arial" panose="020B0604020202020204" pitchFamily="34" charset="0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53">
        <p15:prstTrans prst="airplane"/>
      </p:transition>
    </mc:Choice>
    <mc:Fallback xmlns="">
      <p:transition spd="slow" advTm="45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8084082" y="175164"/>
            <a:ext cx="892952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97255" y="157969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latin typeface="Montserrat"/>
                <a:ea typeface="Montserrat"/>
                <a:cs typeface="Montserrat"/>
                <a:sym typeface="Montserrat"/>
              </a:rPr>
              <a:t>USE-case </a:t>
            </a:r>
            <a:r>
              <a:rPr lang="ru-RU" sz="2400" b="1" dirty="0">
                <a:latin typeface="Montserrat"/>
                <a:ea typeface="Montserrat"/>
                <a:cs typeface="Montserrat"/>
                <a:sym typeface="Montserrat"/>
              </a:rPr>
              <a:t>диаграмма</a:t>
            </a:r>
            <a:r>
              <a:rPr lang="en-US" sz="2400" b="1" dirty="0">
                <a:latin typeface="Montserrat"/>
                <a:ea typeface="Montserrat"/>
                <a:cs typeface="Montserrat"/>
                <a:sym typeface="Montserrat"/>
              </a:rPr>
              <a:t> -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759582" y="2609429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9445" y="-3050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518474" y="519455"/>
            <a:ext cx="279589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Диаграмма отображающая логику игры</a:t>
            </a:r>
            <a:r>
              <a:rPr lang="en-US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,</a:t>
            </a: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 в виде блок схемы</a:t>
            </a:r>
            <a:r>
              <a:rPr lang="en-US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.</a:t>
            </a:r>
            <a:endParaRPr sz="1600" dirty="0">
              <a:latin typeface="Arial" panose="020B0604020202020204" pitchFamily="34" charset="0"/>
              <a:ea typeface="Montserrat SemiBold"/>
              <a:cs typeface="Arial" panose="020B0604020202020204" pitchFamily="34" charset="0"/>
              <a:sym typeface="Montserrat SemiBold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CBDFAB-9D2C-3CFC-8E21-C81540376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680" y="628923"/>
            <a:ext cx="4083409" cy="43566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4DC977-7E9C-2685-76B9-9618139E3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772" y="1422045"/>
            <a:ext cx="3477268" cy="35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92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53">
        <p15:prstTrans prst="airplane"/>
      </p:transition>
    </mc:Choice>
    <mc:Fallback xmlns="">
      <p:transition spd="slow" advTm="45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9"/>
          <p:cNvGrpSpPr/>
          <p:nvPr/>
        </p:nvGrpSpPr>
        <p:grpSpPr>
          <a:xfrm>
            <a:off x="7778939" y="93465"/>
            <a:ext cx="1162236" cy="4798825"/>
            <a:chOff x="4572000" y="241250"/>
            <a:chExt cx="1263300" cy="4798825"/>
          </a:xfrm>
        </p:grpSpPr>
        <p:sp>
          <p:nvSpPr>
            <p:cNvPr id="139" name="Google Shape;139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9"/>
          <p:cNvSpPr txBox="1"/>
          <p:nvPr/>
        </p:nvSpPr>
        <p:spPr>
          <a:xfrm>
            <a:off x="305204" y="228939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Разработанный проект включает в себя компоненты:</a:t>
            </a:r>
            <a:endParaRPr sz="2600" b="1" dirty="0"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 rot="-5400000">
            <a:off x="6454391" y="2547926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2191" y="1815502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8748141" y="2164114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/>
          <p:nvPr/>
        </p:nvSpPr>
        <p:spPr>
          <a:xfrm>
            <a:off x="8748141" y="2480139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8748141" y="2796164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8748141" y="3112189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8748141" y="3428214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8748216" y="3744239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8748216" y="4060264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8748216" y="4376289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891" y="0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202825" y="1217924"/>
            <a:ext cx="71187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b="1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Программный файл</a:t>
            </a:r>
            <a:r>
              <a:rPr lang="ru-RU" sz="1700" b="1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 </a:t>
            </a:r>
            <a:r>
              <a:rPr lang="ru-RU" sz="17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- (передаваемый файл с возможностью запуска без дополнительных инструментов на платформе </a:t>
            </a:r>
            <a:r>
              <a:rPr lang="en-US" sz="17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windows</a:t>
            </a:r>
            <a:r>
              <a:rPr lang="en" sz="17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)</a:t>
            </a:r>
            <a:endParaRPr sz="1700" dirty="0">
              <a:latin typeface="Arial" panose="020B0604020202020204" pitchFamily="34" charset="0"/>
              <a:ea typeface="Montserrat SemiBold"/>
              <a:cs typeface="Arial" panose="020B0604020202020204" pitchFamily="34" charset="0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b="1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Графические файлы</a:t>
            </a:r>
            <a:endParaRPr lang="ru-RU" sz="1700" b="1" dirty="0">
              <a:latin typeface="Arial" panose="020B0604020202020204" pitchFamily="34" charset="0"/>
              <a:ea typeface="Montserrat SemiBold"/>
              <a:cs typeface="Arial" panose="020B0604020202020204" pitchFamily="34" charset="0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ru-RU" sz="1700" b="1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Язык </a:t>
            </a:r>
            <a:r>
              <a:rPr lang="en-US" sz="1700" b="1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Python</a:t>
            </a:r>
          </a:p>
          <a:p>
            <a:pPr marL="457200" indent="-336550">
              <a:buSzPts val="1700"/>
              <a:buFont typeface="Montserrat SemiBold"/>
              <a:buChar char="➔"/>
            </a:pPr>
            <a:r>
              <a:rPr lang="ru-RU" sz="1700" b="1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Программой инструмент для оптимизации обработки движения игровых сцен</a:t>
            </a:r>
          </a:p>
          <a:p>
            <a:pPr marL="120650">
              <a:buSzPts val="1700"/>
            </a:pPr>
            <a:endParaRPr lang="en-US" sz="1700" b="1" dirty="0">
              <a:latin typeface="Arial" panose="020B0604020202020204" pitchFamily="34" charset="0"/>
              <a:ea typeface="Montserrat SemiBold"/>
              <a:cs typeface="Arial" panose="020B0604020202020204" pitchFamily="34" charset="0"/>
              <a:sym typeface="Montserrat SemiBold"/>
            </a:endParaRPr>
          </a:p>
          <a:p>
            <a:pPr marL="120650">
              <a:buSzPts val="1700"/>
            </a:pP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indent="-336550">
              <a:buSzPts val="1700"/>
              <a:buFont typeface="Montserrat SemiBold"/>
              <a:buChar char="➔"/>
            </a:pPr>
            <a:endParaRPr lang="en-US" sz="1700" dirty="0">
              <a:latin typeface="Arial" panose="020B0604020202020204" pitchFamily="34" charset="0"/>
              <a:ea typeface="Montserrat SemiBold"/>
              <a:cs typeface="Arial" panose="020B0604020202020204" pitchFamily="34" charset="0"/>
              <a:sym typeface="Montserrat SemiBold"/>
            </a:endParaRPr>
          </a:p>
          <a:p>
            <a:pPr marL="457200" indent="-336550">
              <a:buSzPts val="1700"/>
              <a:buFont typeface="Montserrat SemiBold"/>
              <a:buChar char="➔"/>
            </a:pPr>
            <a:endParaRPr lang="en-US" sz="1700" dirty="0">
              <a:latin typeface="Arial" panose="020B0604020202020204" pitchFamily="34" charset="0"/>
              <a:ea typeface="Montserrat SemiBold"/>
              <a:cs typeface="Arial" panose="020B0604020202020204" pitchFamily="34" charset="0"/>
              <a:sym typeface="Montserrat SemiBold"/>
            </a:endParaRPr>
          </a:p>
          <a:p>
            <a:pPr marL="457200" indent="-336550">
              <a:buSzPts val="1700"/>
              <a:buFont typeface="Montserrat SemiBold"/>
              <a:buChar char="➔"/>
            </a:pP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Montserrat SemiBold"/>
                <a:cs typeface="Arial" panose="020B0604020202020204" pitchFamily="34" charset="0"/>
                <a:sym typeface="Montserrat SemiBold"/>
              </a:rPr>
              <a:t>Разработанный прототип собран в репозитории на платформе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Montserrat SemiBold"/>
                <a:cs typeface="Arial" panose="020B0604020202020204" pitchFamily="34" charset="0"/>
                <a:sym typeface="Montserrat SemiBold"/>
              </a:rPr>
              <a:t>GitHub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Montserrat SemiBold"/>
                <a:cs typeface="Arial" panose="020B0604020202020204" pitchFamily="34" charset="0"/>
                <a:sym typeface="Montserrat SemiBold"/>
              </a:rPr>
              <a:t> </a:t>
            </a: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Montserrat SemiBold"/>
              <a:cs typeface="Arial" panose="020B0604020202020204" pitchFamily="34" charset="0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58">
        <p:circle/>
      </p:transition>
    </mc:Choice>
    <mc:Fallback xmlns="">
      <p:transition spd="slow" advTm="458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" name="Google Shape;159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Отличительные особенности проекта</a:t>
            </a:r>
            <a:endParaRPr sz="2600" b="1" dirty="0"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7050" y="823100"/>
            <a:ext cx="71187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1.Интерфейс программы прост</a:t>
            </a:r>
            <a:endParaRPr lang="ru-RU" sz="1700" dirty="0">
              <a:latin typeface="Arial" panose="020B0604020202020204" pitchFamily="34" charset="0"/>
              <a:ea typeface="Montserrat SemiBold"/>
              <a:cs typeface="Arial" panose="020B0604020202020204" pitchFamily="34" charset="0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2.</a:t>
            </a: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В игре предусмотрены препятствия в виде стен</a:t>
            </a:r>
          </a:p>
          <a:p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3</a:t>
            </a:r>
            <a:r>
              <a:rPr lang="en-US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.</a:t>
            </a: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В игре есть бот который может поймать игрока и мешать прохождению</a:t>
            </a:r>
          </a:p>
          <a:p>
            <a:r>
              <a:rPr lang="en-US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4.</a:t>
            </a: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Такой жанр игры встречается очень редко</a:t>
            </a:r>
            <a:endParaRPr lang="en-US" sz="1600" dirty="0">
              <a:latin typeface="Arial" panose="020B0604020202020204" pitchFamily="34" charset="0"/>
              <a:ea typeface="Montserrat SemiBold"/>
              <a:cs typeface="Arial" panose="020B0604020202020204" pitchFamily="34" charset="0"/>
              <a:sym typeface="Montserrat SemiBold"/>
            </a:endParaRPr>
          </a:p>
          <a:p>
            <a:r>
              <a:rPr lang="en-US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5.</a:t>
            </a: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 Проект очень часто изменяется и обновляется</a:t>
            </a:r>
          </a:p>
          <a:p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6</a:t>
            </a:r>
            <a:r>
              <a:rPr lang="en-US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.</a:t>
            </a: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В разработке онлайн режим</a:t>
            </a:r>
          </a:p>
          <a:p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7</a:t>
            </a:r>
            <a:r>
              <a:rPr lang="en-US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.</a:t>
            </a: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Игра очень понравится как и подросткам 13</a:t>
            </a:r>
            <a:r>
              <a:rPr lang="en-US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-</a:t>
            </a: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14 лет </a:t>
            </a:r>
            <a:r>
              <a:rPr lang="en-US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,</a:t>
            </a: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 так и мужчинам </a:t>
            </a:r>
            <a:r>
              <a:rPr lang="en-US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30-45 </a:t>
            </a: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лет</a:t>
            </a:r>
          </a:p>
          <a:p>
            <a:endParaRPr lang="ru-RU" sz="16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1">
        <p:dissolve/>
      </p:transition>
    </mc:Choice>
    <mc:Fallback xmlns="">
      <p:transition spd="slow" advTm="461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39" name="Google Shape;239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1" name="Google Shape;2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63" y="1344387"/>
            <a:ext cx="6268340" cy="34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 txBox="1"/>
          <p:nvPr/>
        </p:nvSpPr>
        <p:spPr>
          <a:xfrm>
            <a:off x="1255200" y="203641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Демонстрация проекта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/>
        </p:nvSpPr>
        <p:spPr>
          <a:xfrm>
            <a:off x="997675" y="923500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«Pygame:</a:t>
            </a:r>
            <a:r>
              <a:rPr lang="ru-RU" sz="24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СИМУЛЯТОР ВОРА</a:t>
            </a:r>
            <a:r>
              <a:rPr lang="en" sz="24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 sz="24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319C40-4842-E201-C65D-2FF8EC9BDE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023" y="1524000"/>
            <a:ext cx="4820419" cy="298096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6432">
        <p:split orient="vert"/>
      </p:transition>
    </mc:Choice>
    <mc:Fallback xmlns="">
      <p:transition spd="slow" advTm="16432">
        <p:split orient="vert"/>
      </p:transition>
    </mc:Fallback>
  </mc:AlternateContent>
  <p:extLst>
    <p:ext uri="{E180D4A7-C9FB-4DFB-919C-405C955672EB}">
      <p14:showEvtLst xmlns:p14="http://schemas.microsoft.com/office/powerpoint/2010/main">
        <p14:playEvt time="2139" objId="2"/>
        <p14:stopEvt time="15035" objId="2"/>
        <p14:playEvt time="15039" objId="2"/>
        <p14:stopEvt time="16432" objId="2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5" name="Google Shape;265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35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Перспективы проекта</a:t>
            </a:r>
            <a:endParaRPr sz="2600" b="1" dirty="0"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339375" y="874025"/>
            <a:ext cx="74382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Развивать игру в следующих направлениях: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Наращивать продажи игры на игровых площадках по типу </a:t>
            </a:r>
            <a:r>
              <a:rPr lang="en-US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Stem, Epic Game </a:t>
            </a: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и другие</a:t>
            </a:r>
            <a:r>
              <a:rPr lang="en-US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 </a:t>
            </a: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популярные платформы</a:t>
            </a:r>
            <a:r>
              <a:rPr lang="en-US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.</a:t>
            </a: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Дополнять игру ивентами где будет разыгрываться предметы этой игры или настоявшее деньги</a:t>
            </a:r>
            <a:r>
              <a:rPr lang="en-US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.</a:t>
            </a:r>
            <a:endParaRPr lang="ru-RU" sz="1600" dirty="0">
              <a:latin typeface="Arial" panose="020B0604020202020204" pitchFamily="34" charset="0"/>
              <a:ea typeface="Montserrat SemiBold"/>
              <a:cs typeface="Arial" panose="020B0604020202020204" pitchFamily="34" charset="0"/>
              <a:sym typeface="Montserrat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ea typeface="Montserrat SemiBold"/>
                <a:cs typeface="Arial" panose="020B0604020202020204" pitchFamily="34" charset="0"/>
                <a:sym typeface="Montserrat SemiBold"/>
              </a:rPr>
              <a:t>В скором времени выйдет вторая часть игры с обновлённой графикой и сюжетом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ea typeface="Montserrat SemiBold"/>
              <a:cs typeface="Arial" panose="020B0604020202020204" pitchFamily="34" charset="0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 panose="020B0604020202020204" pitchFamily="34" charset="0"/>
              <a:ea typeface="Montserrat SemiBold"/>
              <a:cs typeface="Arial" panose="020B0604020202020204" pitchFamily="34" charset="0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6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ransition spd="slow" advTm="346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85" name="Google Shape;285;p3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36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Благодарим за внимание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Будем рады ответить на ваши вопросы и получить обратную связь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5">
            <a:alphaModFix/>
          </a:blip>
          <a:srcRect t="43854" r="55812" b="27413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 rotWithShape="1">
          <a:blip r:embed="rId6">
            <a:alphaModFix/>
          </a:blip>
          <a:srcRect t="37537" r="63057" b="34141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650">
        <p15:prstTrans prst="wind"/>
      </p:transition>
    </mc:Choice>
    <mc:Fallback xmlns="">
      <p:transition spd="slow" advTm="165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304</Words>
  <Application>Microsoft Office PowerPoint</Application>
  <PresentationFormat>Экран (16:9)</PresentationFormat>
  <Paragraphs>70</Paragraphs>
  <Slides>9</Slides>
  <Notes>9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Consolas</vt:lpstr>
      <vt:lpstr>Montserrat SemiBold</vt:lpstr>
      <vt:lpstr>Calibri</vt:lpstr>
      <vt:lpstr>Montserrat Medium</vt:lpstr>
      <vt:lpstr>Calibri Light</vt:lpstr>
      <vt:lpstr>Montserrat ExtraBold</vt:lpstr>
      <vt:lpstr>Arial</vt:lpstr>
      <vt:lpstr>Montserrat</vt:lpstr>
      <vt:lpstr>Montserrat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Algoritmika</dc:creator>
  <cp:lastModifiedBy>Algoritmika</cp:lastModifiedBy>
  <cp:revision>6</cp:revision>
  <dcterms:modified xsi:type="dcterms:W3CDTF">2023-05-14T12:29:36Z</dcterms:modified>
</cp:coreProperties>
</file>