
<file path=[Content_Types].xml><?xml version="1.0" encoding="utf-8"?>
<Types xmlns="http://schemas.openxmlformats.org/package/2006/content-types">
  <Override PartName="/_rels/.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12.jpeg" ContentType="image/jpeg"/>
  <Override PartName="/ppt/media/image11.jpeg" ContentType="image/jpeg"/>
  <Override PartName="/ppt/media/image4.png" ContentType="image/png"/>
  <Override PartName="/ppt/media/image6.jpeg" ContentType="image/jpeg"/>
  <Override PartName="/ppt/media/image3.png" ContentType="image/png"/>
  <Override PartName="/ppt/media/image1.png" ContentType="image/png"/>
  <Override PartName="/ppt/media/image8.jpeg" ContentType="image/jpeg"/>
  <Override PartName="/ppt/media/image5.jpeg" ContentType="image/jpeg"/>
  <Override PartName="/ppt/media/image2.png" ContentType="image/png"/>
  <Override PartName="/ppt/media/image7.jpeg" ContentType="image/jpeg"/>
  <Override PartName="/ppt/media/image9.jpeg" ContentType="image/jpeg"/>
  <Override PartName="/ppt/media/image10.jpeg" ContentType="image/jpe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1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0920" cy="438372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LAB2: Real Time Kinematic GPS</a:t>
            </a:r>
            <a:endParaRPr b="0" lang="en-US" sz="1800" spc="-1" strike="noStrike">
              <a:solidFill>
                <a:srgbClr val="000000"/>
              </a:solidFill>
              <a:uFill>
                <a:solidFill>
                  <a:srgbClr val="ffffff"/>
                </a:solidFill>
              </a:uFill>
              <a:latin typeface="Arial"/>
            </a:endParaRPr>
          </a:p>
        </p:txBody>
      </p:sp>
      <p:sp>
        <p:nvSpPr>
          <p:cNvPr id="73"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Arial"/>
                <a:ea typeface="DejaVu Sans"/>
              </a:rPr>
              <a:t>Xupeng Zhu</a:t>
            </a:r>
            <a:endParaRPr b="0" lang="en-US" sz="1800" spc="-1" strike="noStrike">
              <a:solidFill>
                <a:srgbClr val="000000"/>
              </a:solidFill>
              <a:uFill>
                <a:solidFill>
                  <a:srgbClr val="ffffff"/>
                </a:solidFill>
              </a:uFill>
              <a:latin typeface="Arial"/>
            </a:endParaRPr>
          </a:p>
          <a:p>
            <a:pPr algn="ctr">
              <a:lnSpc>
                <a:spcPct val="100000"/>
              </a:lnSpc>
            </a:pPr>
            <a:r>
              <a:rPr b="0" lang="en-US" sz="3200" spc="-1" strike="noStrike">
                <a:solidFill>
                  <a:srgbClr val="000000"/>
                </a:solidFill>
                <a:uFill>
                  <a:solidFill>
                    <a:srgbClr val="ffffff"/>
                  </a:solidFill>
                </a:uFill>
                <a:latin typeface="Arial"/>
                <a:ea typeface="DejaVu Sans"/>
              </a:rPr>
              <a:t>001814074</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504000" y="301320"/>
            <a:ext cx="9070920" cy="1261440"/>
          </a:xfrm>
          <a:prstGeom prst="rect">
            <a:avLst/>
          </a:prstGeom>
          <a:noFill/>
          <a:ln>
            <a:noFill/>
          </a:ln>
        </p:spPr>
        <p:style>
          <a:lnRef idx="0"/>
          <a:fillRef idx="0"/>
          <a:effectRef idx="0"/>
          <a:fontRef idx="minor"/>
        </p:style>
      </p:sp>
      <p:sp>
        <p:nvSpPr>
          <p:cNvPr id="75" name="CustomShape 2"/>
          <p:cNvSpPr/>
          <p:nvPr/>
        </p:nvSpPr>
        <p:spPr>
          <a:xfrm>
            <a:off x="5212080" y="2011680"/>
            <a:ext cx="438840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When there is occlusion, RTK GPS works poor. This problem may due to the multi-thread signal has instable carrier cycles.</a:t>
            </a:r>
            <a:endParaRPr b="0" lang="en-US" sz="1800" spc="-1" strike="noStrike">
              <a:solidFill>
                <a:srgbClr val="000000"/>
              </a:solidFill>
              <a:uFill>
                <a:solidFill>
                  <a:srgbClr val="ffffff"/>
                </a:solidFill>
              </a:uFill>
              <a:latin typeface="Arial"/>
            </a:endParaRPr>
          </a:p>
        </p:txBody>
      </p:sp>
      <p:pic>
        <p:nvPicPr>
          <p:cNvPr id="76" name="" descr=""/>
          <p:cNvPicPr/>
          <p:nvPr/>
        </p:nvPicPr>
        <p:blipFill>
          <a:blip r:embed="rId1"/>
          <a:stretch/>
        </p:blipFill>
        <p:spPr>
          <a:xfrm>
            <a:off x="0" y="0"/>
            <a:ext cx="4845600" cy="3634200"/>
          </a:xfrm>
          <a:prstGeom prst="rect">
            <a:avLst/>
          </a:prstGeom>
          <a:ln>
            <a:noFill/>
          </a:ln>
        </p:spPr>
      </p:pic>
      <p:pic>
        <p:nvPicPr>
          <p:cNvPr id="77" name="" descr=""/>
          <p:cNvPicPr/>
          <p:nvPr/>
        </p:nvPicPr>
        <p:blipFill>
          <a:blip r:embed="rId2"/>
          <a:stretch/>
        </p:blipFill>
        <p:spPr>
          <a:xfrm>
            <a:off x="0" y="3788280"/>
            <a:ext cx="5028480" cy="37710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301320"/>
            <a:ext cx="9070920" cy="1261440"/>
          </a:xfrm>
          <a:prstGeom prst="rect">
            <a:avLst/>
          </a:prstGeom>
          <a:noFill/>
          <a:ln>
            <a:noFill/>
          </a:ln>
        </p:spPr>
        <p:style>
          <a:lnRef idx="0"/>
          <a:fillRef idx="0"/>
          <a:effectRef idx="0"/>
          <a:fontRef idx="minor"/>
        </p:style>
      </p:sp>
      <p:sp>
        <p:nvSpPr>
          <p:cNvPr id="79" name="CustomShape 2"/>
          <p:cNvSpPr/>
          <p:nvPr/>
        </p:nvSpPr>
        <p:spPr>
          <a:xfrm>
            <a:off x="5303520" y="1193760"/>
            <a:ext cx="427140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RTK GPS signal reached higher accuracy when there was no occlusion. The two GPSs communicate in real time on carrier circle to generate centimeter level accuracy.</a:t>
            </a:r>
            <a:endParaRPr b="0" lang="en-US" sz="1800" spc="-1" strike="noStrike">
              <a:solidFill>
                <a:srgbClr val="000000"/>
              </a:solidFill>
              <a:uFill>
                <a:solidFill>
                  <a:srgbClr val="ffffff"/>
                </a:solidFill>
              </a:uFill>
              <a:latin typeface="Arial"/>
            </a:endParaRPr>
          </a:p>
        </p:txBody>
      </p:sp>
      <p:pic>
        <p:nvPicPr>
          <p:cNvPr id="80" name="" descr=""/>
          <p:cNvPicPr/>
          <p:nvPr/>
        </p:nvPicPr>
        <p:blipFill>
          <a:blip r:embed="rId1"/>
          <a:stretch/>
        </p:blipFill>
        <p:spPr>
          <a:xfrm>
            <a:off x="30960" y="360"/>
            <a:ext cx="5180400" cy="3885120"/>
          </a:xfrm>
          <a:prstGeom prst="rect">
            <a:avLst/>
          </a:prstGeom>
          <a:ln>
            <a:noFill/>
          </a:ln>
        </p:spPr>
      </p:pic>
      <p:pic>
        <p:nvPicPr>
          <p:cNvPr id="81" name="" descr=""/>
          <p:cNvPicPr/>
          <p:nvPr/>
        </p:nvPicPr>
        <p:blipFill>
          <a:blip r:embed="rId2"/>
          <a:stretch/>
        </p:blipFill>
        <p:spPr>
          <a:xfrm>
            <a:off x="30960" y="3657600"/>
            <a:ext cx="5202360" cy="39016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301320"/>
            <a:ext cx="9070920" cy="1261440"/>
          </a:xfrm>
          <a:prstGeom prst="rect">
            <a:avLst/>
          </a:prstGeom>
          <a:noFill/>
          <a:ln>
            <a:noFill/>
          </a:ln>
        </p:spPr>
        <p:style>
          <a:lnRef idx="0"/>
          <a:fillRef idx="0"/>
          <a:effectRef idx="0"/>
          <a:fontRef idx="minor"/>
        </p:style>
      </p:sp>
      <p:sp>
        <p:nvSpPr>
          <p:cNvPr id="83" name="CustomShape 2"/>
          <p:cNvSpPr/>
          <p:nvPr/>
        </p:nvSpPr>
        <p:spPr>
          <a:xfrm>
            <a:off x="5486400" y="1810080"/>
            <a:ext cx="40885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If GPSs are moving, the multi-thread will change according to the surrounding occlusion. So the accuracy will change according to the occlusion.</a:t>
            </a:r>
            <a:endParaRPr b="0" lang="en-US" sz="1800" spc="-1" strike="noStrike">
              <a:solidFill>
                <a:srgbClr val="000000"/>
              </a:solidFill>
              <a:uFill>
                <a:solidFill>
                  <a:srgbClr val="ffffff"/>
                </a:solidFill>
              </a:uFill>
              <a:latin typeface="Arial"/>
            </a:endParaRPr>
          </a:p>
        </p:txBody>
      </p:sp>
      <p:pic>
        <p:nvPicPr>
          <p:cNvPr id="84" name="" descr=""/>
          <p:cNvPicPr/>
          <p:nvPr/>
        </p:nvPicPr>
        <p:blipFill>
          <a:blip r:embed="rId1"/>
          <a:stretch/>
        </p:blipFill>
        <p:spPr>
          <a:xfrm>
            <a:off x="-78120" y="-91440"/>
            <a:ext cx="5289480" cy="4175640"/>
          </a:xfrm>
          <a:prstGeom prst="rect">
            <a:avLst/>
          </a:prstGeom>
          <a:ln>
            <a:noFill/>
          </a:ln>
        </p:spPr>
      </p:pic>
      <p:pic>
        <p:nvPicPr>
          <p:cNvPr id="85" name="" descr=""/>
          <p:cNvPicPr/>
          <p:nvPr/>
        </p:nvPicPr>
        <p:blipFill>
          <a:blip r:embed="rId2"/>
          <a:stretch/>
        </p:blipFill>
        <p:spPr>
          <a:xfrm>
            <a:off x="78480" y="3931920"/>
            <a:ext cx="5132880" cy="38494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301320"/>
            <a:ext cx="9070920" cy="1261440"/>
          </a:xfrm>
          <a:prstGeom prst="rect">
            <a:avLst/>
          </a:prstGeom>
          <a:noFill/>
          <a:ln>
            <a:noFill/>
          </a:ln>
        </p:spPr>
        <p:style>
          <a:lnRef idx="0"/>
          <a:fillRef idx="0"/>
          <a:effectRef idx="0"/>
          <a:fontRef idx="minor"/>
        </p:style>
      </p:sp>
      <p:sp>
        <p:nvSpPr>
          <p:cNvPr id="87" name="CustomShape 2"/>
          <p:cNvSpPr/>
          <p:nvPr/>
        </p:nvSpPr>
        <p:spPr>
          <a:xfrm>
            <a:off x="5669280" y="1280160"/>
            <a:ext cx="3950280" cy="5120280"/>
          </a:xfrm>
          <a:prstGeom prst="rect">
            <a:avLst/>
          </a:prstGeom>
          <a:noFill/>
          <a:ln>
            <a:noFill/>
          </a:ln>
        </p:spPr>
        <p:style>
          <a:lnRef idx="0"/>
          <a:fillRef idx="0"/>
          <a:effectRef idx="0"/>
          <a:fontRef idx="minor"/>
        </p:style>
      </p:sp>
      <p:pic>
        <p:nvPicPr>
          <p:cNvPr id="88" name="" descr=""/>
          <p:cNvPicPr/>
          <p:nvPr/>
        </p:nvPicPr>
        <p:blipFill>
          <a:blip r:embed="rId1"/>
          <a:stretch/>
        </p:blipFill>
        <p:spPr>
          <a:xfrm>
            <a:off x="0" y="0"/>
            <a:ext cx="5394240" cy="4045680"/>
          </a:xfrm>
          <a:prstGeom prst="rect">
            <a:avLst/>
          </a:prstGeom>
          <a:ln>
            <a:noFill/>
          </a:ln>
        </p:spPr>
      </p:pic>
      <p:pic>
        <p:nvPicPr>
          <p:cNvPr id="89" name="" descr=""/>
          <p:cNvPicPr/>
          <p:nvPr/>
        </p:nvPicPr>
        <p:blipFill>
          <a:blip r:embed="rId2"/>
          <a:stretch/>
        </p:blipFill>
        <p:spPr>
          <a:xfrm>
            <a:off x="130680" y="3840480"/>
            <a:ext cx="5080680" cy="3810240"/>
          </a:xfrm>
          <a:prstGeom prst="rect">
            <a:avLst/>
          </a:prstGeom>
          <a:ln>
            <a:noFill/>
          </a:ln>
        </p:spPr>
      </p:pic>
      <p:sp>
        <p:nvSpPr>
          <p:cNvPr id="90" name="CustomShape 3"/>
          <p:cNvSpPr/>
          <p:nvPr/>
        </p:nvSpPr>
        <p:spPr>
          <a:xfrm>
            <a:off x="5395320" y="457200"/>
            <a:ext cx="3656880" cy="585180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DejaVu Sans"/>
              </a:rPr>
              <a:t>In the nearly idea environment (in a open basketball field), RTK GPS located in high accuracy that it can even capture the movement that we pick up the rover GPS (near (5, 6)) and the hight change during moving the rover GPS (small picks in Z axis).</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119</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2019-02-18T22:36:52Z</dcterms:created>
  <dc:creator/>
  <dc:description/>
  <dc:language>en-US</dc:language>
  <cp:lastModifiedBy/>
  <dcterms:modified xsi:type="dcterms:W3CDTF">2019-03-14T11:03:35Z</dcterms:modified>
  <cp:revision>12</cp:revision>
  <dc:subject/>
  <dc:title/>
</cp:coreProperties>
</file>