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769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LAB4: Camera Calibration and Mosaingsing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6948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Xupeng Zhu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001814074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Camera Calibration. Take a look at the Caltech Camera Calibration toolbox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457200" y="3657600"/>
            <a:ext cx="4702320" cy="3526560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5577840" y="1428480"/>
            <a:ext cx="4205880" cy="17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dx = dy = 0.0247m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size = 640x480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number =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Pixel error (mean projection error):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 = [0.11776   0.08828] (all active images)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005840" y="1371600"/>
            <a:ext cx="2866320" cy="197352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5669280" y="4023360"/>
            <a:ext cx="3108600" cy="21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plots of projection error shows the error near to Gaussian distribution.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Compensate these images.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78960" y="3558240"/>
            <a:ext cx="201132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calibration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804480" y="818640"/>
            <a:ext cx="2043720" cy="272484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40080" y="858960"/>
            <a:ext cx="1961640" cy="261540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4001040" y="3558240"/>
            <a:ext cx="20113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calibration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6331680" y="1190160"/>
            <a:ext cx="374868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calibration, the image is undistorted so there are some white edges in the edge of the image. Notice that the edges of buildings become straight line.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457200" y="4087800"/>
            <a:ext cx="768060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6. Estimate the 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102240" y="4489200"/>
            <a:ext cx="5292360" cy="2980440"/>
          </a:xfrm>
          <a:prstGeom prst="rect">
            <a:avLst/>
          </a:prstGeom>
          <a:ln>
            <a:noFill/>
          </a:ln>
        </p:spPr>
      </p:pic>
      <p:sp>
        <p:nvSpPr>
          <p:cNvPr id="87" name="CustomShape 6"/>
          <p:cNvSpPr/>
          <p:nvPr/>
        </p:nvSpPr>
        <p:spPr>
          <a:xfrm>
            <a:off x="5028840" y="4572000"/>
            <a:ext cx="1920600" cy="16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centers =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6×3 single matrix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        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0    1.0000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-134.9178  -40.9306    1.0000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-255.9880  -35.6671    1.0000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-323.2529  -31.4321    1.0000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-434.6336  -47.1572    1.0000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-535.3657  -36.5126    1.0000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7"/>
          <p:cNvSpPr txBox="1"/>
          <p:nvPr/>
        </p:nvSpPr>
        <p:spPr>
          <a:xfrm>
            <a:off x="7040880" y="4847760"/>
            <a:ext cx="276552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positions of the camera are estimated by transform matrix.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6948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7. Finally blend the images into a composite mosaic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3047400" cy="228564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840480" y="914400"/>
            <a:ext cx="3108600" cy="233136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71280" y="3566160"/>
            <a:ext cx="5963400" cy="35175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7132320" y="1561680"/>
            <a:ext cx="29257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Harris feature detector is used during panoramic mosaic feature macing.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5943600" y="4206240"/>
            <a:ext cx="374868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calibrated images are mosaicked The object, i.e., the wall is concatenated smoothly but the front view and background are severely distorted.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48640" y="3749040"/>
            <a:ext cx="69490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9. Mosaicing in graffiti art with 15% overlap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457200"/>
            <a:ext cx="6217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8. Mosaicing in cinder block 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57200" y="786960"/>
            <a:ext cx="4217400" cy="20113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569120" y="727920"/>
            <a:ext cx="4294080" cy="221724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687600" y="4206240"/>
            <a:ext cx="2886120" cy="22860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4572000" y="4206240"/>
            <a:ext cx="4389120" cy="2273040"/>
          </a:xfrm>
          <a:prstGeom prst="rect">
            <a:avLst/>
          </a:prstGeom>
          <a:ln>
            <a:noFill/>
          </a:ln>
        </p:spPr>
      </p:pic>
      <p:sp>
        <p:nvSpPr>
          <p:cNvPr id="101" name="TextShape 3"/>
          <p:cNvSpPr txBox="1"/>
          <p:nvPr/>
        </p:nvSpPr>
        <p:spPr>
          <a:xfrm>
            <a:off x="1188720" y="2581560"/>
            <a:ext cx="292608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Mosaicing with raw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4944240" y="2545560"/>
            <a:ext cx="365400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Mosaicing with calibrated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534960" y="2856960"/>
            <a:ext cx="94183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These images are mosaicked persuasively but not perfectly. For the raw images there are some distortion. For both mosaicing, due to a luck of sufficient features, some of the images are not mach.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1463040" y="6255720"/>
            <a:ext cx="146304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Raw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6120720" y="6255720"/>
            <a:ext cx="1463040" cy="4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Mosaicing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8"/>
          <p:cNvSpPr txBox="1"/>
          <p:nvPr/>
        </p:nvSpPr>
        <p:spPr>
          <a:xfrm>
            <a:off x="548640" y="6675120"/>
            <a:ext cx="8778240" cy="88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Again, mosaicing failed due to a luck of features. These images have only 15% overlap, similar features are few and tends to mis-estimating the transform matrix.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2019-02-18T22:36:52Z</dcterms:created>
  <dc:creator/>
  <dc:description/>
  <dc:language>en-US</dc:language>
  <cp:lastModifiedBy/>
  <dcterms:modified xsi:type="dcterms:W3CDTF">2019-03-22T12:54:28Z</dcterms:modified>
  <cp:revision>30</cp:revision>
  <dc:subject/>
  <dc:title/>
</cp:coreProperties>
</file>