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7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6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4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1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E0A2-B0E2-40A4-B6C9-3D1E6B7480B1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ABA1-7BCC-4E8E-9B35-2F16758EA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www.yandex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Панфилов Богдан 2ИП1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Московский Автомобильно-Дорожный колледж им. А. А. Николаева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8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в интернете растёт, к примеру в 2018 году он составлял 33 </a:t>
            </a:r>
            <a:r>
              <a:rPr lang="ru-RU" dirty="0" err="1" smtClean="0"/>
              <a:t>зеттабайт</a:t>
            </a:r>
            <a:r>
              <a:rPr lang="ru-RU" dirty="0" smtClean="0"/>
              <a:t>, а в 2023 увеличился до 90 </a:t>
            </a:r>
            <a:r>
              <a:rPr lang="ru-RU" dirty="0" err="1" smtClean="0"/>
              <a:t>зеттабайт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связи с этим с каждым годом возрастает важность поиска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3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3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Информационно-поисковая система – это прикладная компьютерная среда для обработки, хранения, сортировки, фильтрации и поиска больших массивов структурированной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Каждая ИПС предназначена для решения определенного класса задач, для которых характерен свой набор объектов и их признаков. ИПС бывают двух типов:</a:t>
            </a:r>
          </a:p>
          <a:p>
            <a:endParaRPr lang="ru-RU" dirty="0" smtClean="0"/>
          </a:p>
          <a:p>
            <a:r>
              <a:rPr lang="ru-RU" dirty="0" smtClean="0"/>
              <a:t>1. </a:t>
            </a:r>
            <a:r>
              <a:rPr lang="ru-RU" dirty="0" err="1" smtClean="0"/>
              <a:t>Документографические</a:t>
            </a:r>
            <a:r>
              <a:rPr lang="ru-RU" dirty="0" smtClean="0"/>
              <a:t>. В </a:t>
            </a:r>
            <a:r>
              <a:rPr lang="ru-RU" dirty="0" err="1" smtClean="0"/>
              <a:t>документографических</a:t>
            </a:r>
            <a:r>
              <a:rPr lang="ru-RU" dirty="0" smtClean="0"/>
              <a:t> ИПС все хранимые документы индексируются специальным образом, т. е. каждому документу присваивается индивидуальный код, составляющий поисковый образ. Поиск идет не по самим документам, а по их поисковым образам. Именно так ищут книги в больших библиотеках. Сначала отыскивают карточку в каталоге, а затем по номеру, указанному на ней, отыскивается и сама книга.</a:t>
            </a:r>
          </a:p>
          <a:p>
            <a:endParaRPr lang="ru-RU" dirty="0" smtClean="0"/>
          </a:p>
          <a:p>
            <a:r>
              <a:rPr lang="ru-RU" dirty="0" smtClean="0"/>
              <a:t>2. Фактографические. В </a:t>
            </a:r>
            <a:r>
              <a:rPr lang="ru-RU" dirty="0" err="1" smtClean="0"/>
              <a:t>фактографичеких</a:t>
            </a:r>
            <a:r>
              <a:rPr lang="ru-RU" dirty="0" smtClean="0"/>
              <a:t> ИПС хранятся не документы, а факты, относящиеся к какой-либо предметной области. Поиск осуществляется по образцу факта.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8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en-US" dirty="0" err="1"/>
              <a:t>ndex</a:t>
            </a:r>
            <a:r>
              <a:rPr lang="en-US" dirty="0"/>
              <a:t> (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www.yandex.ru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Google </a:t>
            </a:r>
            <a:r>
              <a:rPr lang="en-US" dirty="0"/>
              <a:t>(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www.google.com</a:t>
            </a:r>
            <a:r>
              <a:rPr lang="en-US" dirty="0" smtClean="0"/>
              <a:t>)</a:t>
            </a:r>
            <a:endParaRPr lang="ru-RU" dirty="0"/>
          </a:p>
          <a:p>
            <a:r>
              <a:rPr lang="en-US" smtClean="0"/>
              <a:t>Baidu (http://www.baidu.com/)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5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24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221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Информационно-поисковые системы</vt:lpstr>
      <vt:lpstr>Содержание</vt:lpstr>
      <vt:lpstr>Актуальность</vt:lpstr>
      <vt:lpstr>Задачи</vt:lpstr>
      <vt:lpstr>Предмет исследования</vt:lpstr>
      <vt:lpstr>Общая информация</vt:lpstr>
      <vt:lpstr>Классификация</vt:lpstr>
      <vt:lpstr>Примеры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Информационно-поисковые системы</dc:title>
  <dc:creator>Student</dc:creator>
  <cp:lastModifiedBy>Student</cp:lastModifiedBy>
  <cp:revision>5</cp:revision>
  <dcterms:created xsi:type="dcterms:W3CDTF">2023-10-20T08:26:39Z</dcterms:created>
  <dcterms:modified xsi:type="dcterms:W3CDTF">2023-10-20T09:22:20Z</dcterms:modified>
</cp:coreProperties>
</file>