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3" r:id="rId10"/>
    <p:sldId id="268" r:id="rId11"/>
    <p:sldId id="269" r:id="rId12"/>
    <p:sldId id="270" r:id="rId13"/>
    <p:sldId id="271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39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97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8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4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30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3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64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54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89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5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10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E0A2-B0E2-40A4-B6C9-3D1E6B7480B1}" type="datetimeFigureOut">
              <a:rPr lang="ru-RU" smtClean="0"/>
              <a:t>25.10.2023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31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ing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aidu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il.r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uckduckg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abai.ru/Load/Kolledj/Metodichki/10.pdf" TargetMode="External"/><Relationship Id="rId2" Type="http://schemas.openxmlformats.org/officeDocument/2006/relationships/hyperlink" Target="http://library.mephi.ru/icb2/glav5_n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" TargetMode="External"/><Relationship Id="rId4" Type="http://schemas.openxmlformats.org/officeDocument/2006/relationships/hyperlink" Target="http://www.mediagnosis.ru/Autorun/Page6/10_1_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andex.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Информационно-поисковые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Панфилов Богдан 2ИП1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Московский Автомобильно-Дорожный колледж им. А. А. Николаева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8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Bing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www.bing.com</a:t>
            </a:r>
            <a:r>
              <a:rPr lang="en-US" dirty="0" smtClean="0"/>
              <a:t>)</a:t>
            </a:r>
          </a:p>
          <a:p>
            <a:r>
              <a:rPr lang="ru-RU" dirty="0"/>
              <a:t>Bing</a:t>
            </a:r>
            <a:r>
              <a:rPr lang="ru-RU" dirty="0"/>
              <a:t> - поисковая система от </a:t>
            </a:r>
            <a:r>
              <a:rPr lang="ru-RU" dirty="0"/>
              <a:t>Microsoft</a:t>
            </a:r>
            <a:r>
              <a:rPr lang="ru-RU" dirty="0"/>
              <a:t>, представленная Стивом </a:t>
            </a:r>
            <a:r>
              <a:rPr lang="ru-RU" dirty="0"/>
              <a:t>Балмером</a:t>
            </a:r>
            <a:r>
              <a:rPr lang="ru-RU" dirty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38215"/>
            <a:ext cx="5029200" cy="28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Baidu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www.baidu.com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- это китайский поисковик, который является одним из самых популярных в Китае и обладает значительной долей рынка </a:t>
            </a:r>
            <a:r>
              <a:rPr lang="ru-RU" dirty="0" smtClean="0"/>
              <a:t>поисковых </a:t>
            </a:r>
            <a:r>
              <a:rPr lang="ru-RU" dirty="0"/>
              <a:t>запросов в этой стране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3137637"/>
            <a:ext cx="4591050" cy="30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Mail.ru </a:t>
            </a:r>
            <a:r>
              <a:rPr lang="ru-RU" dirty="0" smtClean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mail.ru</a:t>
            </a:r>
            <a:r>
              <a:rPr lang="ru-RU" dirty="0" smtClean="0"/>
              <a:t>)- </a:t>
            </a:r>
            <a:r>
              <a:rPr lang="ru-RU" dirty="0"/>
              <a:t>русскоязычный интернет-портал, принадлежащий компании VK. Объединяет главную страницу сайта и тематические проекты, является единой "точкой входа" для интернет-служб компании.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38" y="3552091"/>
            <a:ext cx="5551162" cy="26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DuckDuckGo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duckduckgo.com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- это поисковая система, которая не отслеживает пользователей и не сохраняет личную информацию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2740344"/>
            <a:ext cx="5657850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Информационно-поисковые системы играют ключевую роль в обеспечении доступа к информации.</a:t>
            </a:r>
          </a:p>
          <a:p>
            <a:r>
              <a:rPr lang="ru-RU" dirty="0" smtClean="0"/>
              <a:t>Её э</a:t>
            </a:r>
            <a:r>
              <a:rPr lang="ru-RU" dirty="0" smtClean="0"/>
              <a:t>ффективный поиск и фильтрация становятся всё более важными в условиях роста объёма данных.</a:t>
            </a:r>
          </a:p>
          <a:p>
            <a:r>
              <a:rPr lang="ru-RU" dirty="0" smtClean="0"/>
              <a:t>ИПС различаются по типам и классификации, такие как общие ИПС, специализированные ИПС 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02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library.mephi.ru/icb2/glav5_new.html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zabai.ru/Load/Kolledj/Metodichki/10.pdf</a:t>
            </a:r>
            <a:endParaRPr lang="ru-RU" dirty="0" smtClean="0"/>
          </a:p>
          <a:p>
            <a:r>
              <a:rPr lang="en-US" dirty="0">
                <a:hlinkClick r:id="rId4"/>
              </a:rPr>
              <a:t>http://www.mediagnosis.ru/Autorun/Page6/10_1_.</a:t>
            </a:r>
            <a:r>
              <a:rPr lang="en-US" dirty="0" smtClean="0">
                <a:hlinkClick r:id="rId4"/>
              </a:rPr>
              <a:t>htm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https://ru.wikipedia.org/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1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</a:p>
          <a:p>
            <a:r>
              <a:rPr lang="ru-RU" dirty="0" smtClean="0"/>
              <a:t>Задачи</a:t>
            </a:r>
          </a:p>
          <a:p>
            <a:r>
              <a:rPr lang="ru-RU" dirty="0" smtClean="0"/>
              <a:t>Предмет исследования</a:t>
            </a:r>
          </a:p>
          <a:p>
            <a:r>
              <a:rPr lang="ru-RU" dirty="0" smtClean="0"/>
              <a:t>Общая информация</a:t>
            </a:r>
          </a:p>
          <a:p>
            <a:r>
              <a:rPr lang="ru-RU" dirty="0" smtClean="0"/>
              <a:t>Классификация</a:t>
            </a:r>
          </a:p>
          <a:p>
            <a:r>
              <a:rPr lang="ru-RU" dirty="0" smtClean="0"/>
              <a:t>Примеры</a:t>
            </a:r>
          </a:p>
          <a:p>
            <a:r>
              <a:rPr lang="ru-RU" dirty="0" smtClean="0"/>
              <a:t>Выводы</a:t>
            </a:r>
          </a:p>
          <a:p>
            <a:r>
              <a:rPr lang="ru-RU" dirty="0" smtClean="0"/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20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в интернете растёт, к примеру в 2018 году он составлял 33 </a:t>
            </a:r>
            <a:r>
              <a:rPr lang="ru-RU" dirty="0" smtClean="0"/>
              <a:t>зеттабайт</a:t>
            </a:r>
            <a:r>
              <a:rPr lang="ru-RU" dirty="0" smtClean="0"/>
              <a:t>, а в 2023 увеличился до 90 </a:t>
            </a:r>
            <a:r>
              <a:rPr lang="ru-RU" dirty="0" smtClean="0"/>
              <a:t>зеттабайт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связи с этим с каждым годом возрастает важность поиска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3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основные концепции информационно-поисковых систем</a:t>
            </a:r>
          </a:p>
          <a:p>
            <a:r>
              <a:rPr lang="ru-RU" dirty="0" smtClean="0"/>
              <a:t>Рассмотреть их структуру и классификацию</a:t>
            </a:r>
          </a:p>
          <a:p>
            <a:r>
              <a:rPr lang="ru-RU" dirty="0" smtClean="0"/>
              <a:t>Подчеркнуть актуальность изучения ИПС</a:t>
            </a:r>
          </a:p>
          <a:p>
            <a:r>
              <a:rPr lang="ru-RU" dirty="0" smtClean="0"/>
              <a:t>Проиллюстрировать их роль в различных сферах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13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Предметом исследования являются поисковые веб-системы.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5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Информационно-поисковая система – это прикладная компьютерная среда для обработки, хранения, сортировки, фильтрации и поиска больших массивов структурированной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Информационно-поисковая система (ИПС) - это компьютерная среда для обработки, хранения, сортировки, фильтрации и поиска структурированной информации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ИПС </a:t>
            </a:r>
            <a:r>
              <a:rPr lang="ru-RU" sz="2000" dirty="0"/>
              <a:t>бывают двух типов: </a:t>
            </a:r>
            <a:r>
              <a:rPr lang="ru-RU" sz="2000" dirty="0" err="1"/>
              <a:t>документографические</a:t>
            </a:r>
            <a:r>
              <a:rPr lang="ru-RU" sz="2000" dirty="0"/>
              <a:t> и фактографические.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 err="1"/>
              <a:t>документографических</a:t>
            </a:r>
            <a:r>
              <a:rPr lang="ru-RU" sz="2000" dirty="0"/>
              <a:t> ИПС документы индексируются и поиск осуществляется по их поисковым образам.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фактографических ИПС хранятся факты, и поиск осуществляется по образцу факта. </a:t>
            </a:r>
            <a:endParaRPr lang="ru-RU" sz="2000" dirty="0" smtClean="0"/>
          </a:p>
          <a:p>
            <a:r>
              <a:rPr lang="ru-RU" sz="2000" dirty="0" smtClean="0"/>
              <a:t>Каждая </a:t>
            </a:r>
            <a:r>
              <a:rPr lang="ru-RU" sz="2000" dirty="0"/>
              <a:t>ИПС состоит из базы данных (БД) и системы управления базами данных (СУБД). </a:t>
            </a:r>
            <a:endParaRPr lang="ru-RU" sz="2000" dirty="0" smtClean="0"/>
          </a:p>
          <a:p>
            <a:r>
              <a:rPr lang="ru-RU" sz="2000" dirty="0" smtClean="0"/>
              <a:t>База </a:t>
            </a:r>
            <a:r>
              <a:rPr lang="ru-RU" sz="2000" dirty="0"/>
              <a:t>данных - это совокупность структурированных данных, относящихся к определенной предметной области. </a:t>
            </a:r>
            <a:endParaRPr lang="ru-RU" sz="2000" dirty="0" smtClean="0"/>
          </a:p>
          <a:p>
            <a:r>
              <a:rPr lang="ru-RU" sz="2000" dirty="0" smtClean="0"/>
              <a:t>Система </a:t>
            </a:r>
            <a:r>
              <a:rPr lang="ru-RU" sz="2000" dirty="0"/>
              <a:t>управления базами данных - это комплекс программных и языковых средств, необходимых для создания и поддержания баз данных, а также для организации поиска необходимой информации. Существует множество различных СУБД, таких как </a:t>
            </a:r>
            <a:r>
              <a:rPr lang="ru-RU" sz="2000" dirty="0" err="1"/>
              <a:t>Dbase</a:t>
            </a:r>
            <a:r>
              <a:rPr lang="ru-RU" sz="2000" dirty="0"/>
              <a:t>, </a:t>
            </a:r>
            <a:r>
              <a:rPr lang="ru-RU" sz="2000" dirty="0" err="1"/>
              <a:t>Clipper</a:t>
            </a:r>
            <a:r>
              <a:rPr lang="ru-RU" sz="2000" dirty="0"/>
              <a:t>, </a:t>
            </a:r>
            <a:r>
              <a:rPr lang="ru-RU" sz="2000" dirty="0" err="1"/>
              <a:t>FoxPro</a:t>
            </a:r>
            <a:r>
              <a:rPr lang="ru-RU" sz="2000" dirty="0"/>
              <a:t>, </a:t>
            </a:r>
            <a:r>
              <a:rPr lang="ru-RU" sz="2000" dirty="0" err="1"/>
              <a:t>Paradox</a:t>
            </a:r>
            <a:r>
              <a:rPr lang="ru-RU" sz="2000" dirty="0"/>
              <a:t>, </a:t>
            </a:r>
            <a:r>
              <a:rPr lang="ru-RU" sz="2000" dirty="0" err="1"/>
              <a:t>Microsoft</a:t>
            </a:r>
            <a:r>
              <a:rPr lang="ru-RU" sz="2000" dirty="0"/>
              <a:t> </a:t>
            </a:r>
            <a:r>
              <a:rPr lang="ru-RU" sz="2000" dirty="0" err="1"/>
              <a:t>Access</a:t>
            </a:r>
            <a:r>
              <a:rPr lang="ru-RU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18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)</a:t>
            </a:r>
          </a:p>
          <a:p>
            <a:r>
              <a:rPr lang="ru-RU" dirty="0" smtClean="0"/>
              <a:t>Google— </a:t>
            </a:r>
            <a:r>
              <a:rPr lang="ru-RU" dirty="0"/>
              <a:t>крупнейшая в мире поисковая система интернета, принадлежащая корпорации Google </a:t>
            </a:r>
            <a:r>
              <a:rPr lang="ru-RU" dirty="0" smtClean="0"/>
              <a:t>Inc</a:t>
            </a:r>
            <a:r>
              <a:rPr lang="ru-RU" dirty="0" smtClean="0"/>
              <a:t>. </a:t>
            </a:r>
            <a:r>
              <a:rPr lang="ru-RU" dirty="0"/>
              <a:t>Основана в 1998 году Ларри Пейджем и Сергеем </a:t>
            </a:r>
            <a:r>
              <a:rPr lang="ru-RU" dirty="0"/>
              <a:t>Брином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86" y="3279531"/>
            <a:ext cx="4680114" cy="26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9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8788"/>
            <a:ext cx="10744200" cy="4597711"/>
          </a:xfrm>
        </p:spPr>
        <p:txBody>
          <a:bodyPr>
            <a:normAutofit/>
          </a:bodyPr>
          <a:lstStyle/>
          <a:p>
            <a:r>
              <a:rPr lang="ru-RU" dirty="0"/>
              <a:t>Я</a:t>
            </a:r>
            <a:r>
              <a:rPr lang="en-US" dirty="0"/>
              <a:t>ndex</a:t>
            </a:r>
            <a:r>
              <a:rPr lang="en-US" dirty="0"/>
              <a:t> (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>
                <a:hlinkClick r:id="rId2"/>
              </a:rPr>
              <a:t>www.yandex.ru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/>
              <a:t>Яндекс Поиск - это поисковая система, разработанная компанией Яндекс. Она осуществляет поиск информации по всему интернету и предоставляет пользователю результаты в виде ссылок на </a:t>
            </a:r>
            <a:r>
              <a:rPr lang="ru-RU" dirty="0"/>
              <a:t>relevantные</a:t>
            </a:r>
            <a:r>
              <a:rPr lang="ru-RU" dirty="0"/>
              <a:t> веб-страницы.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1026" name="Picture 2" descr="Яндекс представил новый Поиск. Он скрывает фейковые отзывы, ищет внутри видео и рекомендует, что посмотрет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371658"/>
            <a:ext cx="4838700" cy="291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481</Words>
  <Application>Microsoft Office PowerPoint</Application>
  <PresentationFormat>Широкоэкранный</PresentationFormat>
  <Paragraphs>56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Информационно-поисковые системы</vt:lpstr>
      <vt:lpstr>Содержание</vt:lpstr>
      <vt:lpstr>Актуальность</vt:lpstr>
      <vt:lpstr>Задачи</vt:lpstr>
      <vt:lpstr>Предмет исследования</vt:lpstr>
      <vt:lpstr>Общая информация</vt:lpstr>
      <vt:lpstr>Классификация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Выводы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Информационно-поисковые системы</dc:title>
  <dc:creator>Student</dc:creator>
  <cp:lastModifiedBy>Student</cp:lastModifiedBy>
  <cp:revision>12</cp:revision>
  <dcterms:created xsi:type="dcterms:W3CDTF">2023-10-20T08:26:39Z</dcterms:created>
  <dcterms:modified xsi:type="dcterms:W3CDTF">2023-10-25T11:00:09Z</dcterms:modified>
</cp:coreProperties>
</file>