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8"/>
  </p:notesMasterIdLst>
  <p:handoutMasterIdLst>
    <p:handoutMasterId r:id="rId9"/>
  </p:handoutMasterIdLst>
  <p:sldIdLst>
    <p:sldId id="295" r:id="rId2"/>
    <p:sldId id="290" r:id="rId3"/>
    <p:sldId id="297" r:id="rId4"/>
    <p:sldId id="298" r:id="rId5"/>
    <p:sldId id="299" r:id="rId6"/>
    <p:sldId id="300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0582" autoAdjust="0"/>
  </p:normalViewPr>
  <p:slideViewPr>
    <p:cSldViewPr snapToGrid="0" snapToObjects="1">
      <p:cViewPr varScale="1">
        <p:scale>
          <a:sx n="161" d="100"/>
          <a:sy n="161" d="100"/>
        </p:scale>
        <p:origin x="150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2023/3/25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2023/3/25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7367-9728-4DEF-9286-096514DA05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086D0-30B4-4B2E-BB0E-B872D37022FE}" type="datetime1">
              <a:rPr lang="zh-CN" altLang="en-US" smtClean="0"/>
              <a:t>2023/3/25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2023/3/25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2023/3/25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9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2023/3/25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9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2023/3/25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C438B-4501-49BF-9DDA-1D9915FBCF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2575154-DCFD-4CC3-B1DE-B4709CD453D6}" type="datetime1">
              <a:rPr lang="zh-CN" altLang="en-US" smtClean="0"/>
              <a:t>2023/3/25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8FB64E80-675E-6A4A-AF41-D8DE47B3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alphaModFix amt="6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249" y="-4352"/>
            <a:ext cx="12201250" cy="6862352"/>
          </a:xfrm>
        </p:spPr>
      </p:pic>
      <p:pic>
        <p:nvPicPr>
          <p:cNvPr id="13" name="图片占位符 8">
            <a:extLst>
              <a:ext uri="{FF2B5EF4-FFF2-40B4-BE49-F238E27FC236}">
                <a16:creationId xmlns:a16="http://schemas.microsoft.com/office/drawing/2014/main" id="{4D6F1B91-622D-D14D-A2EE-5B2A56BA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0" y="8153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noFill/>
        </p:spPr>
      </p:pic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2B499F37-632F-694F-948A-C7A79D753D0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号</a:t>
            </a:r>
            <a:endParaRPr lang="zh-cn" dirty="0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DE2D9A8A-5247-6D44-AA02-758207AE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z="7200" dirty="0"/>
              <a:t>七院创新基地</a:t>
            </a:r>
            <a:r>
              <a:rPr lang="en-US" altLang="zh-CN" sz="7200" dirty="0"/>
              <a:t>2023</a:t>
            </a:r>
            <a:r>
              <a:rPr lang="zh-CN" altLang="en-US" sz="7200" dirty="0"/>
              <a:t>年换届考核</a:t>
            </a:r>
            <a:endParaRPr lang="zh-cn" sz="7200" dirty="0"/>
          </a:p>
        </p:txBody>
      </p: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B9B1A04B-6BC3-D643-85AB-06635BA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>
            <a:extLst>
              <a:ext uri="{FF2B5EF4-FFF2-40B4-BE49-F238E27FC236}">
                <a16:creationId xmlns:a16="http://schemas.microsoft.com/office/drawing/2014/main" id="{13A6FEDB-5D57-B342-8D7B-927F58798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形 22">
            <a:extLst>
              <a:ext uri="{FF2B5EF4-FFF2-40B4-BE49-F238E27FC236}">
                <a16:creationId xmlns:a16="http://schemas.microsoft.com/office/drawing/2014/main" id="{07285DAF-4CC1-E142-B7FA-4D3950873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7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495765"/>
          </a:xfrm>
        </p:spPr>
        <p:txBody>
          <a:bodyPr rtlCol="0"/>
          <a:lstStyle/>
          <a:p>
            <a:pPr rtl="0"/>
            <a:r>
              <a:rPr lang="zh-cn" dirty="0"/>
              <a:t>Lorem ipsum dolor sit amet, consectetuer adipiscing elit.Maecenas porttitor congue massa. </a:t>
            </a:r>
          </a:p>
          <a:p>
            <a:pPr rtl="0"/>
            <a:r>
              <a:rPr lang="zh-cn" dirty="0"/>
              <a:t>Fusce posuere, magna sed pulvinar ultricies, purus lectus malesuada libero, sit amet commodo magna eros quis urna.Nunc viverra imperdiet enim.</a:t>
            </a:r>
          </a:p>
          <a:p>
            <a:pPr rtl="0"/>
            <a:r>
              <a:rPr lang="zh-cn" dirty="0"/>
              <a:t>Fusce est.Vivamus a tellus.Pellentesque habitant morbi tristique senectus et netus et malesuada fames ac turpis egestas. </a:t>
            </a:r>
          </a:p>
          <a:p>
            <a:pPr rtl="0"/>
            <a:r>
              <a:rPr lang="zh-cn" dirty="0"/>
              <a:t>Proin pharetra nonummy pede.</a:t>
            </a:r>
          </a:p>
          <a:p>
            <a:pPr rtl="0"/>
            <a:r>
              <a:rPr lang="zh-cn" dirty="0"/>
              <a:t>Mauris et orci.Aenean nec lorem. </a:t>
            </a:r>
          </a:p>
          <a:p>
            <a:pPr rtl="0"/>
            <a:r>
              <a:rPr lang="zh-cn" dirty="0"/>
              <a:t>In porttitor.Donec laoreet nonummy augue.</a:t>
            </a:r>
          </a:p>
          <a:p>
            <a:pPr rtl="0"/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600" dirty="0"/>
              <a:t>软件部</a:t>
            </a:r>
            <a:endParaRPr lang="zh-cn" sz="6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B54CB7-EB80-A3A5-BC4E-B55AD2E0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76961"/>
              </p:ext>
            </p:extLst>
          </p:nvPr>
        </p:nvGraphicFramePr>
        <p:xfrm>
          <a:off x="876958" y="1192759"/>
          <a:ext cx="10220532" cy="3854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0532">
                  <a:extLst>
                    <a:ext uri="{9D8B030D-6E8A-4147-A177-3AD203B41FA5}">
                      <a16:colId xmlns:a16="http://schemas.microsoft.com/office/drawing/2014/main" val="647597057"/>
                    </a:ext>
                  </a:extLst>
                </a:gridCol>
              </a:tblGrid>
              <a:tr h="1256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刘一航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004693"/>
                  </a:ext>
                </a:extLst>
              </a:tr>
              <a:tr h="118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赵天悦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853873"/>
                  </a:ext>
                </a:extLst>
              </a:tr>
              <a:tr h="9468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林任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660358"/>
                  </a:ext>
                </a:extLst>
              </a:tr>
              <a:tr h="4672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sngStrike" dirty="0">
                          <a:effectLst/>
                        </a:rPr>
                        <a:t>蒋文涛</a:t>
                      </a:r>
                      <a:endParaRPr lang="zh-CN" altLang="en-US" sz="2800" b="0" i="0" u="none" strike="sng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397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3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495765"/>
          </a:xfrm>
        </p:spPr>
        <p:txBody>
          <a:bodyPr rtlCol="0"/>
          <a:lstStyle/>
          <a:p>
            <a:pPr rtl="0"/>
            <a:r>
              <a:rPr lang="zh-cn" dirty="0"/>
              <a:t>Lorem ipsum dolor sit amet, consectetuer adipiscing elit.Maecenas porttitor congue massa. </a:t>
            </a:r>
          </a:p>
          <a:p>
            <a:pPr rtl="0"/>
            <a:r>
              <a:rPr lang="zh-cn" dirty="0"/>
              <a:t>Fusce posuere, magna sed pulvinar ultricies, purus lectus malesuada libero, sit amet commodo magna eros quis urna.Nunc viverra imperdiet enim.</a:t>
            </a:r>
          </a:p>
          <a:p>
            <a:pPr rtl="0"/>
            <a:r>
              <a:rPr lang="zh-cn" dirty="0"/>
              <a:t>Fusce est.Vivamus a tellus.Pellentesque habitant morbi tristique senectus et netus et malesuada fames ac turpis egestas. </a:t>
            </a:r>
          </a:p>
          <a:p>
            <a:pPr rtl="0"/>
            <a:r>
              <a:rPr lang="zh-cn" dirty="0"/>
              <a:t>Proin pharetra nonummy pede.</a:t>
            </a:r>
          </a:p>
          <a:p>
            <a:pPr rtl="0"/>
            <a:r>
              <a:rPr lang="zh-cn" dirty="0"/>
              <a:t>Mauris et orci.Aenean nec lorem. </a:t>
            </a:r>
          </a:p>
          <a:p>
            <a:pPr rtl="0"/>
            <a:r>
              <a:rPr lang="zh-cn" dirty="0"/>
              <a:t>In porttitor.Donec laoreet nonummy augue.</a:t>
            </a:r>
          </a:p>
          <a:p>
            <a:pPr rtl="0"/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600" dirty="0"/>
              <a:t>信安部</a:t>
            </a:r>
            <a:endParaRPr lang="zh-cn" sz="6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B54CB7-EB80-A3A5-BC4E-B55AD2E0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72760"/>
              </p:ext>
            </p:extLst>
          </p:nvPr>
        </p:nvGraphicFramePr>
        <p:xfrm>
          <a:off x="876958" y="1192759"/>
          <a:ext cx="10220532" cy="3854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0532">
                  <a:extLst>
                    <a:ext uri="{9D8B030D-6E8A-4147-A177-3AD203B41FA5}">
                      <a16:colId xmlns:a16="http://schemas.microsoft.com/office/drawing/2014/main" val="647597057"/>
                    </a:ext>
                  </a:extLst>
                </a:gridCol>
              </a:tblGrid>
              <a:tr h="1256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李信董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004693"/>
                  </a:ext>
                </a:extLst>
              </a:tr>
              <a:tr h="118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周齐家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853873"/>
                  </a:ext>
                </a:extLst>
              </a:tr>
              <a:tr h="9468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郑明宇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660358"/>
                  </a:ext>
                </a:extLst>
              </a:tr>
              <a:tr h="4672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蒋馨怡</a:t>
                      </a:r>
                      <a:r>
                        <a:rPr lang="zh-CN" altLang="en-US" sz="2800" u="none" strike="sngStrike" dirty="0">
                          <a:effectLst/>
                        </a:rPr>
                        <a:t>卢莹莹</a:t>
                      </a:r>
                      <a:endParaRPr lang="zh-CN" altLang="en-US" sz="2800" b="0" i="0" u="none" strike="sng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397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04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495765"/>
          </a:xfrm>
        </p:spPr>
        <p:txBody>
          <a:bodyPr rtlCol="0"/>
          <a:lstStyle/>
          <a:p>
            <a:pPr rtl="0"/>
            <a:r>
              <a:rPr lang="zh-cn" dirty="0"/>
              <a:t>Lorem ipsum dolor sit amet, consectetuer adipiscing elit.Maecenas porttitor congue massa. </a:t>
            </a:r>
          </a:p>
          <a:p>
            <a:pPr rtl="0"/>
            <a:r>
              <a:rPr lang="zh-cn" dirty="0"/>
              <a:t>Fusce posuere, magna sed pulvinar ultricies, purus lectus malesuada libero, sit amet commodo magna eros quis urna.Nunc viverra imperdiet enim.</a:t>
            </a:r>
          </a:p>
          <a:p>
            <a:pPr rtl="0"/>
            <a:r>
              <a:rPr lang="zh-cn" dirty="0"/>
              <a:t>Fusce est.Vivamus a tellus.Pellentesque habitant morbi tristique senectus et netus et malesuada fames ac turpis egestas. </a:t>
            </a:r>
          </a:p>
          <a:p>
            <a:pPr rtl="0"/>
            <a:r>
              <a:rPr lang="zh-cn" dirty="0"/>
              <a:t>Proin pharetra nonummy pede.</a:t>
            </a:r>
          </a:p>
          <a:p>
            <a:pPr rtl="0"/>
            <a:r>
              <a:rPr lang="zh-cn" dirty="0"/>
              <a:t>Mauris et orci.Aenean nec lorem. </a:t>
            </a:r>
          </a:p>
          <a:p>
            <a:pPr rtl="0"/>
            <a:r>
              <a:rPr lang="zh-cn" dirty="0"/>
              <a:t>In porttitor.Donec laoreet nonummy augue.</a:t>
            </a:r>
          </a:p>
          <a:p>
            <a:pPr rtl="0"/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600" dirty="0"/>
              <a:t>大数据部</a:t>
            </a:r>
            <a:endParaRPr lang="zh-cn" sz="6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B54CB7-EB80-A3A5-BC4E-B55AD2E0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41855"/>
              </p:ext>
            </p:extLst>
          </p:nvPr>
        </p:nvGraphicFramePr>
        <p:xfrm>
          <a:off x="876958" y="1192759"/>
          <a:ext cx="10220532" cy="3854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0532">
                  <a:extLst>
                    <a:ext uri="{9D8B030D-6E8A-4147-A177-3AD203B41FA5}">
                      <a16:colId xmlns:a16="http://schemas.microsoft.com/office/drawing/2014/main" val="647597057"/>
                    </a:ext>
                  </a:extLst>
                </a:gridCol>
              </a:tblGrid>
              <a:tr h="1256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李彦慧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004693"/>
                  </a:ext>
                </a:extLst>
              </a:tr>
              <a:tr h="118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郑博译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853873"/>
                  </a:ext>
                </a:extLst>
              </a:tr>
              <a:tr h="9468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张丽婷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660358"/>
                  </a:ext>
                </a:extLst>
              </a:tr>
              <a:tr h="4672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青玉华</a:t>
                      </a:r>
                      <a:r>
                        <a:rPr lang="zh-CN" altLang="en-US" sz="2800" u="none" strike="sngStrike" dirty="0">
                          <a:effectLst/>
                        </a:rPr>
                        <a:t>周文丽</a:t>
                      </a:r>
                      <a:endParaRPr lang="zh-CN" altLang="en-US" sz="2800" b="0" i="0" u="none" strike="sng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397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3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495765"/>
          </a:xfrm>
        </p:spPr>
        <p:txBody>
          <a:bodyPr rtlCol="0"/>
          <a:lstStyle/>
          <a:p>
            <a:pPr rtl="0"/>
            <a:r>
              <a:rPr lang="zh-cn" dirty="0"/>
              <a:t>Lorem ipsum dolor sit amet, consectetuer adipiscing elit.Maecenas porttitor congue massa. </a:t>
            </a:r>
          </a:p>
          <a:p>
            <a:pPr rtl="0"/>
            <a:r>
              <a:rPr lang="zh-cn" dirty="0"/>
              <a:t>Fusce posuere, magna sed pulvinar ultricies, purus lectus malesuada libero, sit amet commodo magna eros quis urna.Nunc viverra imperdiet enim.</a:t>
            </a:r>
          </a:p>
          <a:p>
            <a:pPr rtl="0"/>
            <a:r>
              <a:rPr lang="zh-cn" dirty="0"/>
              <a:t>Fusce est.Vivamus a tellus.Pellentesque habitant morbi tristique senectus et netus et malesuada fames ac turpis egestas. </a:t>
            </a:r>
          </a:p>
          <a:p>
            <a:pPr rtl="0"/>
            <a:r>
              <a:rPr lang="zh-cn" dirty="0"/>
              <a:t>Proin pharetra nonummy pede.</a:t>
            </a:r>
          </a:p>
          <a:p>
            <a:pPr rtl="0"/>
            <a:r>
              <a:rPr lang="zh-cn" dirty="0"/>
              <a:t>Mauris et orci.Aenean nec lorem. </a:t>
            </a:r>
          </a:p>
          <a:p>
            <a:pPr rtl="0"/>
            <a:r>
              <a:rPr lang="zh-cn" dirty="0"/>
              <a:t>In porttitor.Donec laoreet nonummy augue.</a:t>
            </a:r>
          </a:p>
          <a:p>
            <a:pPr rtl="0"/>
            <a:endParaRPr lang="en-US" altLang="ja-JP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rtlCol="0">
            <a:noAutofit/>
          </a:bodyPr>
          <a:lstStyle/>
          <a:p>
            <a:pPr rtl="0"/>
            <a:r>
              <a:rPr lang="zh-CN" altLang="en-US" sz="6600" dirty="0"/>
              <a:t>算法部</a:t>
            </a:r>
            <a:endParaRPr lang="zh-cn" sz="66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B54CB7-EB80-A3A5-BC4E-B55AD2E0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74003"/>
              </p:ext>
            </p:extLst>
          </p:nvPr>
        </p:nvGraphicFramePr>
        <p:xfrm>
          <a:off x="876958" y="1192758"/>
          <a:ext cx="10220532" cy="3872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0532">
                  <a:extLst>
                    <a:ext uri="{9D8B030D-6E8A-4147-A177-3AD203B41FA5}">
                      <a16:colId xmlns:a16="http://schemas.microsoft.com/office/drawing/2014/main" val="647597057"/>
                    </a:ext>
                  </a:extLst>
                </a:gridCol>
              </a:tblGrid>
              <a:tr h="1259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李思盈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004693"/>
                  </a:ext>
                </a:extLst>
              </a:tr>
              <a:tr h="11859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黎鸿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8853873"/>
                  </a:ext>
                </a:extLst>
              </a:tr>
              <a:tr h="9486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徐菲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660358"/>
                  </a:ext>
                </a:extLst>
              </a:tr>
              <a:tr h="478375"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sng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397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48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228B641-FA7B-7E0D-7BD3-981192F58032}"/>
              </a:ext>
            </a:extLst>
          </p:cNvPr>
          <p:cNvSpPr txBox="1"/>
          <p:nvPr/>
        </p:nvSpPr>
        <p:spPr>
          <a:xfrm>
            <a:off x="4708566" y="2357252"/>
            <a:ext cx="6406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rgbClr val="FF0000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900165911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{721B2117-ACFC-4FA5-9384-12814E129C2C}tf78318446_win32</Template>
  <TotalTime>9</TotalTime>
  <Words>406</Words>
  <Application>Microsoft Office PowerPoint</Application>
  <PresentationFormat>宽屏</PresentationFormat>
  <Paragraphs>58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Meiryo UI</vt:lpstr>
      <vt:lpstr>Microsoft YaHei UI</vt:lpstr>
      <vt:lpstr>SimSun</vt:lpstr>
      <vt:lpstr>Microsoft YaHei</vt:lpstr>
      <vt:lpstr>Arial</vt:lpstr>
      <vt:lpstr>Calibri</vt:lpstr>
      <vt:lpstr>Bold Tech</vt:lpstr>
      <vt:lpstr>七院创新基地2023年换届考核</vt:lpstr>
      <vt:lpstr>软件部</vt:lpstr>
      <vt:lpstr>信安部</vt:lpstr>
      <vt:lpstr>大数据部</vt:lpstr>
      <vt:lpstr>算法部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七院创新基地2023年换届考核</dc:title>
  <dc:creator>邪云</dc:creator>
  <cp:lastModifiedBy>邪云</cp:lastModifiedBy>
  <cp:revision>3</cp:revision>
  <dcterms:created xsi:type="dcterms:W3CDTF">2023-03-25T10:04:55Z</dcterms:created>
  <dcterms:modified xsi:type="dcterms:W3CDTF">2023-03-25T10:14:12Z</dcterms:modified>
</cp:coreProperties>
</file>