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DF8B8-DEAA-4BBD-8BF1-3989F443664C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4560-A583-4943-85D3-91539C2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94560-A583-4943-85D3-91539C26B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12/11/2013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cdt/download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IDE and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Ravikishore Kommajosyula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Eclipse IDE and Debugging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3886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Ravikishore Kommajosyula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Integration with </a:t>
            </a:r>
            <a:r>
              <a:rPr lang="en-US" dirty="0" err="1" smtClean="0"/>
              <a:t>Git</a:t>
            </a:r>
            <a:r>
              <a:rPr lang="en-US" dirty="0" smtClean="0"/>
              <a:t> and SVN</a:t>
            </a:r>
          </a:p>
          <a:p>
            <a:pPr algn="just"/>
            <a:r>
              <a:rPr lang="en-US" dirty="0" smtClean="0"/>
              <a:t>Code auto completion – </a:t>
            </a:r>
            <a:r>
              <a:rPr lang="en-US" i="1" dirty="0" smtClean="0">
                <a:solidFill>
                  <a:schemeClr val="accent1"/>
                </a:solidFill>
              </a:rPr>
              <a:t>Ctrl + Space</a:t>
            </a:r>
          </a:p>
          <a:p>
            <a:pPr algn="just"/>
            <a:r>
              <a:rPr lang="en-US" dirty="0" smtClean="0"/>
              <a:t>Navigate to function declaration / header – </a:t>
            </a:r>
            <a:r>
              <a:rPr lang="en-US" i="1" dirty="0" smtClean="0">
                <a:solidFill>
                  <a:schemeClr val="accent1"/>
                </a:solidFill>
              </a:rPr>
              <a:t>Ctrl + Left-Click or F3</a:t>
            </a:r>
          </a:p>
          <a:p>
            <a:pPr algn="just"/>
            <a:r>
              <a:rPr lang="en-US" dirty="0" smtClean="0"/>
              <a:t>Code auto formatting – </a:t>
            </a:r>
            <a:r>
              <a:rPr lang="en-US" i="1" dirty="0" smtClean="0">
                <a:solidFill>
                  <a:schemeClr val="accent1"/>
                </a:solidFill>
              </a:rPr>
              <a:t>Ctrl + Shift + F</a:t>
            </a:r>
          </a:p>
          <a:p>
            <a:pPr algn="just"/>
            <a:r>
              <a:rPr lang="en-US" dirty="0" smtClean="0"/>
              <a:t>Code refactoring– </a:t>
            </a:r>
            <a:r>
              <a:rPr lang="en-US" i="1" dirty="0" smtClean="0">
                <a:solidFill>
                  <a:schemeClr val="accent1"/>
                </a:solidFill>
              </a:rPr>
              <a:t>Alt + Shift + R, Alt+ Shift + M</a:t>
            </a:r>
          </a:p>
          <a:p>
            <a:pPr algn="just"/>
            <a:r>
              <a:rPr lang="en-US" dirty="0" smtClean="0"/>
              <a:t>Commenting block of code – </a:t>
            </a:r>
            <a:r>
              <a:rPr lang="en-US" i="1" dirty="0" smtClean="0">
                <a:solidFill>
                  <a:schemeClr val="accent1"/>
                </a:solidFill>
              </a:rPr>
              <a:t>Ctrl + /</a:t>
            </a:r>
          </a:p>
          <a:p>
            <a:pPr algn="just"/>
            <a:r>
              <a:rPr lang="en-US" dirty="0" smtClean="0"/>
              <a:t>And many </a:t>
            </a:r>
            <a:r>
              <a:rPr lang="en-US" dirty="0" err="1" smtClean="0"/>
              <a:t>many</a:t>
            </a:r>
            <a:r>
              <a:rPr lang="en-US" dirty="0" smtClean="0"/>
              <a:t> more…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Other key features</a:t>
            </a:r>
          </a:p>
        </p:txBody>
      </p:sp>
    </p:spTree>
    <p:extLst>
      <p:ext uri="{BB962C8B-B14F-4D97-AF65-F5344CB8AC3E}">
        <p14:creationId xmlns:p14="http://schemas.microsoft.com/office/powerpoint/2010/main" val="28589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Debugging is the process of locating and fixing errors (bugs) in the code</a:t>
            </a:r>
          </a:p>
          <a:p>
            <a:pPr algn="just"/>
            <a:r>
              <a:rPr lang="en-US" sz="3000" dirty="0" smtClean="0"/>
              <a:t>Classical approach to debugging –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()….not the smartest way to go!!</a:t>
            </a:r>
          </a:p>
          <a:p>
            <a:pPr algn="just"/>
            <a:r>
              <a:rPr lang="en-US" sz="3000" dirty="0" smtClean="0"/>
              <a:t>Debugging information can be generated from code by adding the –g flag</a:t>
            </a:r>
          </a:p>
          <a:p>
            <a:pPr algn="just"/>
            <a:r>
              <a:rPr lang="en-US" sz="3000" dirty="0" smtClean="0"/>
              <a:t>Compiler optimization flags might alter code</a:t>
            </a:r>
          </a:p>
          <a:p>
            <a:pPr algn="just"/>
            <a:r>
              <a:rPr lang="en-US" sz="3000" dirty="0" smtClean="0"/>
              <a:t>Examples – </a:t>
            </a:r>
            <a:r>
              <a:rPr lang="en-US" sz="3000" dirty="0" err="1" smtClean="0"/>
              <a:t>gdb</a:t>
            </a:r>
            <a:r>
              <a:rPr lang="en-US" sz="3000" dirty="0" smtClean="0"/>
              <a:t>, </a:t>
            </a:r>
            <a:r>
              <a:rPr lang="en-US" sz="3000" dirty="0" err="1" smtClean="0"/>
              <a:t>valgrind</a:t>
            </a:r>
            <a:r>
              <a:rPr lang="en-US" sz="3000" dirty="0" smtClean="0"/>
              <a:t>, visual studio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</a:t>
            </a:r>
            <a:r>
              <a:rPr lang="en-US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Kommajosyula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3839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Seeing the source code during the execution of a statement</a:t>
            </a:r>
          </a:p>
          <a:p>
            <a:pPr algn="just"/>
            <a:r>
              <a:rPr lang="en-US" dirty="0" smtClean="0"/>
              <a:t>Pause the execution at any point in the source code</a:t>
            </a:r>
          </a:p>
          <a:p>
            <a:pPr algn="just"/>
            <a:r>
              <a:rPr lang="en-US" dirty="0" smtClean="0"/>
              <a:t>Read the current state of the program when execution is paused</a:t>
            </a:r>
          </a:p>
          <a:p>
            <a:pPr algn="just"/>
            <a:r>
              <a:rPr lang="en-US" dirty="0" smtClean="0"/>
              <a:t>See the call stack, set break points, step into / out of a function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Why we need Debuggers?</a:t>
            </a:r>
          </a:p>
        </p:txBody>
      </p:sp>
    </p:spTree>
    <p:extLst>
      <p:ext uri="{BB962C8B-B14F-4D97-AF65-F5344CB8AC3E}">
        <p14:creationId xmlns:p14="http://schemas.microsoft.com/office/powerpoint/2010/main" val="502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Program execution starts by calling main function</a:t>
            </a:r>
          </a:p>
          <a:p>
            <a:pPr algn="just"/>
            <a:r>
              <a:rPr lang="en-US" dirty="0" smtClean="0"/>
              <a:t>Several functions are called within the program</a:t>
            </a:r>
          </a:p>
          <a:p>
            <a:pPr algn="just"/>
            <a:r>
              <a:rPr lang="en-US" dirty="0" smtClean="0"/>
              <a:t>All function calls are stored (along with local variables and return address) on the </a:t>
            </a:r>
            <a:r>
              <a:rPr lang="en-US" dirty="0" smtClean="0">
                <a:solidFill>
                  <a:schemeClr val="accent1"/>
                </a:solidFill>
              </a:rPr>
              <a:t>Call Stack</a:t>
            </a:r>
          </a:p>
          <a:p>
            <a:pPr algn="just"/>
            <a:r>
              <a:rPr lang="en-US" dirty="0" smtClean="0"/>
              <a:t>Call stack gives very helpful information for debugging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Especially helpful for recursive algorithms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pPr/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9140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Program execution stops and control is handed over to the user once the execution hits a </a:t>
            </a:r>
            <a:r>
              <a:rPr lang="en-US" sz="2800" dirty="0">
                <a:solidFill>
                  <a:schemeClr val="accent1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reakpoint</a:t>
            </a:r>
          </a:p>
          <a:p>
            <a:pPr algn="just"/>
            <a:r>
              <a:rPr lang="en-US" sz="2800" dirty="0" smtClean="0"/>
              <a:t>Very powerful tool when used in the right way</a:t>
            </a:r>
          </a:p>
          <a:p>
            <a:pPr algn="just"/>
            <a:r>
              <a:rPr lang="en-US" sz="2800" dirty="0" smtClean="0"/>
              <a:t>Special types of breakpoints give advanced features: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Watch point 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Program execution is stopped whenever a particular data value is changed (track a variable)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Conditional breakpoint: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Program execution is stopped whenever a condition is met (</a:t>
            </a:r>
            <a:r>
              <a:rPr lang="en-US" dirty="0" err="1" smtClean="0"/>
              <a:t>dt</a:t>
            </a:r>
            <a:r>
              <a:rPr lang="en-US" dirty="0" smtClean="0"/>
              <a:t> &lt; 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3033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Stepping </a:t>
            </a:r>
            <a:r>
              <a:rPr lang="en-US" sz="2800" dirty="0" smtClean="0"/>
              <a:t>is the process of stepping into the code and running it one step at a time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Step Into:</a:t>
            </a:r>
            <a:r>
              <a:rPr lang="en-US" sz="2800" dirty="0" smtClean="0"/>
              <a:t> Executes current statement. If the statement is a function, it steps into the function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Step Over: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Executes current statement. If the statement if the function, it executes the whole function (step over) and stops at next statement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Step Out: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Steps out of current function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Continue:</a:t>
            </a:r>
            <a:r>
              <a:rPr lang="en-US" sz="2800" dirty="0" smtClean="0"/>
              <a:t> Execution till the end / next breakpoint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Stepping</a:t>
            </a:r>
          </a:p>
        </p:txBody>
      </p:sp>
    </p:spTree>
    <p:extLst>
      <p:ext uri="{BB962C8B-B14F-4D97-AF65-F5344CB8AC3E}">
        <p14:creationId xmlns:p14="http://schemas.microsoft.com/office/powerpoint/2010/main" val="17612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application that provide several features that assist a computer programmer in efficient software development.</a:t>
            </a:r>
          </a:p>
          <a:p>
            <a:r>
              <a:rPr lang="en-US" dirty="0" smtClean="0"/>
              <a:t>An IDE typically consists of:</a:t>
            </a:r>
          </a:p>
          <a:p>
            <a:pPr lvl="1"/>
            <a:r>
              <a:rPr lang="en-US" dirty="0" smtClean="0"/>
              <a:t>Source code editor</a:t>
            </a:r>
          </a:p>
          <a:p>
            <a:pPr lvl="1"/>
            <a:r>
              <a:rPr lang="en-US" dirty="0" smtClean="0"/>
              <a:t>Build automation tools</a:t>
            </a:r>
          </a:p>
          <a:p>
            <a:pPr lvl="1"/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Class browser</a:t>
            </a:r>
          </a:p>
          <a:p>
            <a:pPr lvl="1"/>
            <a:r>
              <a:rPr lang="en-US" dirty="0" smtClean="0"/>
              <a:t>Automatic code </a:t>
            </a:r>
            <a:r>
              <a:rPr lang="en-US" dirty="0" smtClean="0"/>
              <a:t>completion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What is an </a:t>
            </a:r>
            <a:r>
              <a:rPr lang="en-US" dirty="0" smtClean="0">
                <a:solidFill>
                  <a:schemeClr val="bg1"/>
                </a:solidFill>
              </a:rPr>
              <a:t>IDE?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Advantages and Disadvantages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accent1"/>
                </a:solidFill>
              </a:rPr>
              <a:t>Advantages:</a:t>
            </a:r>
          </a:p>
          <a:p>
            <a:pPr lvl="1" algn="just"/>
            <a:r>
              <a:rPr lang="en-US" dirty="0" smtClean="0"/>
              <a:t>Makes you efficient, helps organize resources, prevent mistakes, provide shortcuts</a:t>
            </a:r>
          </a:p>
          <a:p>
            <a:pPr lvl="1" algn="just"/>
            <a:r>
              <a:rPr lang="en-US" dirty="0" smtClean="0"/>
              <a:t>Automates build process</a:t>
            </a:r>
          </a:p>
          <a:p>
            <a:pPr lvl="1" algn="just"/>
            <a:r>
              <a:rPr lang="en-US" dirty="0" smtClean="0"/>
              <a:t>Project management tools : Version controlling, Documentation tools etc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Disadvantages:</a:t>
            </a:r>
          </a:p>
          <a:p>
            <a:pPr lvl="1" algn="just"/>
            <a:r>
              <a:rPr lang="en-US" dirty="0" smtClean="0"/>
              <a:t>Using GUI consumes more resources, and may not be possible always (SSH)</a:t>
            </a:r>
          </a:p>
          <a:p>
            <a:pPr lvl="1" algn="just"/>
            <a:r>
              <a:rPr lang="en-US" dirty="0" smtClean="0"/>
              <a:t>Learning to use all features </a:t>
            </a:r>
            <a:r>
              <a:rPr lang="en-US" dirty="0" smtClean="0"/>
              <a:t>is </a:t>
            </a:r>
            <a:r>
              <a:rPr lang="en-US" dirty="0" smtClean="0"/>
              <a:t>time consuming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Provides fully functional C and C++ IDE based on the Eclipse platform</a:t>
            </a:r>
          </a:p>
          <a:p>
            <a:pPr algn="just"/>
            <a:r>
              <a:rPr lang="en-US" dirty="0" smtClean="0"/>
              <a:t>Automates build process</a:t>
            </a:r>
          </a:p>
          <a:p>
            <a:pPr algn="just"/>
            <a:r>
              <a:rPr lang="en-US" dirty="0" smtClean="0"/>
              <a:t>Installation:</a:t>
            </a:r>
          </a:p>
          <a:p>
            <a:pPr lvl="1" algn="just"/>
            <a:r>
              <a:rPr lang="en-US" dirty="0" smtClean="0">
                <a:hlinkClick r:id="rId2"/>
              </a:rPr>
              <a:t>http://www.eclipse.org/cdt/downloads.php</a:t>
            </a:r>
            <a:endParaRPr lang="en-US" dirty="0" smtClean="0"/>
          </a:p>
          <a:p>
            <a:pPr lvl="1" algn="just"/>
            <a:r>
              <a:rPr lang="en-US" dirty="0" smtClean="0"/>
              <a:t>Unzip the package and open the </a:t>
            </a:r>
            <a:r>
              <a:rPr lang="en-US" dirty="0" smtClean="0"/>
              <a:t>eclipse binary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>
                <a:solidFill>
                  <a:schemeClr val="bg1"/>
                </a:solidFill>
              </a:rPr>
              <a:t>Ravikishore Kommajosyula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Eclipse CDT</a:t>
            </a:r>
          </a:p>
        </p:txBody>
      </p:sp>
    </p:spTree>
    <p:extLst>
      <p:ext uri="{BB962C8B-B14F-4D97-AF65-F5344CB8AC3E}">
        <p14:creationId xmlns:p14="http://schemas.microsoft.com/office/powerpoint/2010/main" val="2863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1" t="20437" r="15889" b="7937"/>
          <a:stretch/>
        </p:blipFill>
        <p:spPr bwMode="auto">
          <a:xfrm>
            <a:off x="21771" y="1008741"/>
            <a:ext cx="8969829" cy="523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5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Eclipse IDE</a:t>
            </a:r>
          </a:p>
        </p:txBody>
      </p:sp>
    </p:spTree>
    <p:extLst>
      <p:ext uri="{BB962C8B-B14F-4D97-AF65-F5344CB8AC3E}">
        <p14:creationId xmlns:p14="http://schemas.microsoft.com/office/powerpoint/2010/main" val="27296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6" y="1295400"/>
            <a:ext cx="8627554" cy="478869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Eclipse CDT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7147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access to several frequently used commands / functionalities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52791"/>
            <a:ext cx="8763000" cy="30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mtClean="0">
                <a:solidFill>
                  <a:schemeClr val="bg1"/>
                </a:solidFill>
              </a:rPr>
              <a:t>Ravikishore Kommajosyula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Eclipse Toolbar</a:t>
            </a:r>
          </a:p>
        </p:txBody>
      </p:sp>
    </p:spTree>
    <p:extLst>
      <p:ext uri="{BB962C8B-B14F-4D97-AF65-F5344CB8AC3E}">
        <p14:creationId xmlns:p14="http://schemas.microsoft.com/office/powerpoint/2010/main" val="5159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Provides a handy way of exploring files in one project / open and close different projects in the workspace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65" y="1035135"/>
            <a:ext cx="3733800" cy="5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 Explorer</a:t>
            </a:r>
          </a:p>
        </p:txBody>
      </p:sp>
    </p:spTree>
    <p:extLst>
      <p:ext uri="{BB962C8B-B14F-4D97-AF65-F5344CB8AC3E}">
        <p14:creationId xmlns:p14="http://schemas.microsoft.com/office/powerpoint/2010/main" val="27107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208588"/>
            <a:ext cx="7848600" cy="1116013"/>
          </a:xfrm>
        </p:spPr>
        <p:txBody>
          <a:bodyPr/>
          <a:lstStyle/>
          <a:p>
            <a:r>
              <a:rPr lang="en-US" dirty="0" smtClean="0"/>
              <a:t>Gives a quick view of the contents of the file. Very useful to understand a new code / debug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91"/>
          <a:stretch/>
        </p:blipFill>
        <p:spPr bwMode="auto">
          <a:xfrm>
            <a:off x="838200" y="1344411"/>
            <a:ext cx="3124200" cy="368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3028950" cy="396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1981201"/>
            <a:ext cx="2286000" cy="1220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12/11/2013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437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631</Words>
  <Application>Microsoft Office PowerPoint</Application>
  <PresentationFormat>On-screen Show (4:3)</PresentationFormat>
  <Paragraphs>114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Eclipse IDE and 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Ravi</cp:lastModifiedBy>
  <cp:revision>28</cp:revision>
  <dcterms:created xsi:type="dcterms:W3CDTF">2013-11-05T13:08:14Z</dcterms:created>
  <dcterms:modified xsi:type="dcterms:W3CDTF">2013-11-12T13:39:25Z</dcterms:modified>
</cp:coreProperties>
</file>