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DF8B8-DEAA-4BBD-8BF1-3989F443664C}" type="datetimeFigureOut">
              <a:rPr lang="en-US" smtClean="0"/>
              <a:t>11/26/2013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4560-A583-4943-85D3-91539C26B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7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94560-A583-4943-85D3-91539C26B7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94560-A583-4943-85D3-91539C26B7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5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94560-A583-4943-85D3-91539C26B7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94560-A583-4943-85D3-91539C26B7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94560-A583-4943-85D3-91539C26B7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094560-A583-4943-85D3-91539C26B7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5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15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26/11/2013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Ravikishore Kommajosyula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9712EF-9B5B-44EC-8FFF-50F3131796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19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04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6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7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8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2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26/11/2013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26/11/2013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Ravikishore Kommajosyula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12EF-9B5B-44EC-8FFF-50F313179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0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eksforgeeks.org/memory-layout-of-c-progra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32030/when-should-static-cast-dynamic-cast-and-reinterpret-cast-be-us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60082/About-size_t-and-ptrdiff_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IDE and 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Ravikishore Kommajosyula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Tutorial 5: Solutions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1600" y="3886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2"/>
                </a:solidFill>
              </a:rPr>
              <a:t>Ravikishore Kommajosyula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Memory Layout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26/11/2013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51560"/>
            <a:ext cx="5486400" cy="466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2000" y="5867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4"/>
              </a:rPr>
              <a:t>http://www.geeksforgeeks.org/memory-layout-of-c-program/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Type casting in C++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Static typecast</a:t>
            </a:r>
            <a:r>
              <a:rPr lang="en-US" sz="2800" dirty="0" smtClean="0"/>
              <a:t>: </a:t>
            </a:r>
          </a:p>
          <a:p>
            <a:pPr lvl="1"/>
            <a:r>
              <a:rPr lang="en-US" sz="2400" dirty="0" smtClean="0"/>
              <a:t>Implicit conversion between types, casting through inheritance hierarchies </a:t>
            </a:r>
          </a:p>
          <a:p>
            <a:pPr lvl="1"/>
            <a:r>
              <a:rPr lang="en-US" sz="2400" dirty="0" smtClean="0"/>
              <a:t>No runtime check on type</a:t>
            </a:r>
          </a:p>
          <a:p>
            <a:r>
              <a:rPr lang="en-US" sz="2800" dirty="0" smtClean="0"/>
              <a:t>Dynamic </a:t>
            </a:r>
            <a:r>
              <a:rPr lang="en-US" sz="2800" dirty="0" smtClean="0"/>
              <a:t>typecast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Used for handling polymorphism</a:t>
            </a:r>
          </a:p>
          <a:p>
            <a:pPr lvl="1"/>
            <a:r>
              <a:rPr lang="en-US" sz="2400" dirty="0" smtClean="0"/>
              <a:t>Cast a pointer or reference to a polymorphic type</a:t>
            </a:r>
            <a:endParaRPr lang="en-US" sz="2800" dirty="0" smtClean="0"/>
          </a:p>
          <a:p>
            <a:r>
              <a:rPr lang="en-US" sz="2800" dirty="0" smtClean="0"/>
              <a:t>Re-interpret typecast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Cast one type to another (most dangerous cast)</a:t>
            </a:r>
            <a:endParaRPr lang="en-US" sz="24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26/11/2013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163" y="5498068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http://stackoverflow.com/questions/332030/when-should-static-cast-dynamic-cast-and-reinterpret-cast-be-used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Datatype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size_t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Size_t</a:t>
            </a:r>
            <a:r>
              <a:rPr lang="en-US" sz="2800" dirty="0" smtClean="0"/>
              <a:t> type is a base unsigned integer type</a:t>
            </a:r>
          </a:p>
          <a:p>
            <a:r>
              <a:rPr lang="en-US" sz="2800" dirty="0" smtClean="0"/>
              <a:t>Size is chosen to store the maximum size of a theoretically possible array of any type</a:t>
            </a:r>
          </a:p>
          <a:p>
            <a:r>
              <a:rPr lang="en-US" sz="2800" dirty="0" smtClean="0"/>
              <a:t>Enables us to write portable code (32 </a:t>
            </a:r>
            <a:r>
              <a:rPr lang="en-US" sz="2800" dirty="0" err="1" smtClean="0"/>
              <a:t>vs</a:t>
            </a:r>
            <a:r>
              <a:rPr lang="en-US" sz="2800" dirty="0" smtClean="0"/>
              <a:t> 64 bit)</a:t>
            </a:r>
          </a:p>
          <a:p>
            <a:r>
              <a:rPr lang="en-US" sz="2800" dirty="0" smtClean="0"/>
              <a:t>Safety of normal and address arithmetic </a:t>
            </a:r>
          </a:p>
          <a:p>
            <a:r>
              <a:rPr lang="en-US" sz="2800" dirty="0" smtClean="0"/>
              <a:t>Performance gain by using  </a:t>
            </a:r>
            <a:r>
              <a:rPr lang="en-US" sz="2800" dirty="0" err="1" smtClean="0"/>
              <a:t>size_t</a:t>
            </a:r>
            <a:r>
              <a:rPr lang="en-US" sz="2800" dirty="0" smtClean="0"/>
              <a:t>  and   </a:t>
            </a:r>
            <a:r>
              <a:rPr lang="en-US" sz="2800" dirty="0" err="1" smtClean="0"/>
              <a:t>ptrdiff_t</a:t>
            </a:r>
            <a:endParaRPr 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26/11/2013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163" y="54980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http://www.codeproject.com/Articles/60082/About-size_t-and-ptrdiff_t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Assignment 1 in Windows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26/11/2013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2" name="Picture 4" descr="C:\Users\Ravi\Dropbox\BGCE\2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76400"/>
            <a:ext cx="867438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066800"/>
            <a:ext cx="5486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Variables declared in the right order: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45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Assignment 1 in Windows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26/11/2013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2" name="Picture 4" descr="C:\Users\Ravi\Dropbox\BGCE\2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76400"/>
            <a:ext cx="867438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Ravi\Dropbox\BGCE\2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67200"/>
            <a:ext cx="8674384" cy="192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1066800"/>
            <a:ext cx="5486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Variables declared in the right order: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3681635"/>
            <a:ext cx="556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Variables declaration order Jumbled: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16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Assignment 2 in Windows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324600"/>
            <a:ext cx="9150927" cy="5334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26/11/2013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solidFill>
                  <a:schemeClr val="bg1"/>
                </a:solidFill>
              </a:rPr>
              <a:t>Ravikishore Kommajosyula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712EF-9B5B-44EC-8FFF-50F3131796A5}" type="slidenum">
              <a:rPr lang="en-US" sz="1400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066800"/>
            <a:ext cx="8763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Output of assignment 2: (compare stack size with </a:t>
            </a:r>
            <a:r>
              <a:rPr lang="en-US" sz="2800" dirty="0"/>
              <a:t>U</a:t>
            </a:r>
            <a:r>
              <a:rPr lang="en-US" sz="2800" dirty="0" smtClean="0"/>
              <a:t>buntu) </a:t>
            </a:r>
            <a:endParaRPr lang="en-US" sz="2800" dirty="0"/>
          </a:p>
        </p:txBody>
      </p:sp>
      <p:pic>
        <p:nvPicPr>
          <p:cNvPr id="3074" name="Picture 2" descr="C:\Users\Ravi\Dropbox\BGCE\2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91" y="1828800"/>
            <a:ext cx="878650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205</Words>
  <Application>Microsoft Office PowerPoint</Application>
  <PresentationFormat>On-screen Show (4:3)</PresentationFormat>
  <Paragraphs>56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Eclipse IDE and Debugging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</dc:creator>
  <cp:lastModifiedBy>Ravi</cp:lastModifiedBy>
  <cp:revision>66</cp:revision>
  <dcterms:created xsi:type="dcterms:W3CDTF">2013-11-05T13:08:14Z</dcterms:created>
  <dcterms:modified xsi:type="dcterms:W3CDTF">2013-11-26T11:34:24Z</dcterms:modified>
</cp:coreProperties>
</file>