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4" r:id="rId14"/>
    <p:sldId id="269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51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32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1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2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9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929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9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504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02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342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7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684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47BF-B826-4637-BB8E-35844B73E3F0}" type="datetimeFigureOut">
              <a:rPr lang="th-TH" smtClean="0"/>
              <a:t>23/08/65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1CBF-7FB4-4CFC-8654-88D4D6139E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732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12032C-2942-792C-4AD5-5E4DFCD2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B257B-6242-0180-71BB-4D2C14DB387D}"/>
              </a:ext>
            </a:extLst>
          </p:cNvPr>
          <p:cNvSpPr txBox="1"/>
          <p:nvPr/>
        </p:nvSpPr>
        <p:spPr>
          <a:xfrm>
            <a:off x="3506470" y="253113"/>
            <a:ext cx="97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err="1">
                <a:solidFill>
                  <a:srgbClr val="0000FF"/>
                </a:solidFill>
                <a:latin typeface="MN MINI" pitchFamily="2" charset="0"/>
                <a:cs typeface="MN MINI" pitchFamily="2" charset="0"/>
              </a:rPr>
              <a:t>ปั</a:t>
            </a:r>
            <a:r>
              <a:rPr lang="th-TH" dirty="0">
                <a:solidFill>
                  <a:srgbClr val="0000FF"/>
                </a:solidFill>
                <a:latin typeface="MN MINI" pitchFamily="2" charset="0"/>
                <a:cs typeface="MN MINI" pitchFamily="2" charset="0"/>
              </a:rPr>
              <a:t>ณ</a:t>
            </a:r>
            <a:r>
              <a:rPr lang="th-TH" dirty="0" err="1">
                <a:solidFill>
                  <a:srgbClr val="0000FF"/>
                </a:solidFill>
                <a:latin typeface="MN MINI" pitchFamily="2" charset="0"/>
                <a:cs typeface="MN MINI" pitchFamily="2" charset="0"/>
              </a:rPr>
              <a:t>ณทัต</a:t>
            </a:r>
            <a:endParaRPr lang="th-TH" dirty="0">
              <a:solidFill>
                <a:srgbClr val="0000FF"/>
              </a:solidFill>
              <a:latin typeface="MN MINI" pitchFamily="2" charset="0"/>
              <a:cs typeface="MN MINI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01B75-141D-6A91-EE21-897EE9A8C0E6}"/>
              </a:ext>
            </a:extLst>
          </p:cNvPr>
          <p:cNvSpPr txBox="1"/>
          <p:nvPr/>
        </p:nvSpPr>
        <p:spPr>
          <a:xfrm>
            <a:off x="5182235" y="253113"/>
            <a:ext cx="97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0000FF"/>
                </a:solidFill>
                <a:latin typeface="MN MINI" pitchFamily="2" charset="0"/>
                <a:cs typeface="MN MINI" pitchFamily="2" charset="0"/>
              </a:rPr>
              <a:t>สมอโพรง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3E44E-86E8-6413-FEF1-901788CDAA0E}"/>
              </a:ext>
            </a:extLst>
          </p:cNvPr>
          <p:cNvSpPr txBox="1"/>
          <p:nvPr/>
        </p:nvSpPr>
        <p:spPr>
          <a:xfrm>
            <a:off x="3630295" y="587004"/>
            <a:ext cx="114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N MINI" pitchFamily="2" charset="0"/>
                <a:cs typeface="MN MINI" pitchFamily="2" charset="0"/>
              </a:rPr>
              <a:t>64070182</a:t>
            </a:r>
            <a:endParaRPr lang="th-TH" dirty="0">
              <a:solidFill>
                <a:srgbClr val="0000FF"/>
              </a:solidFill>
              <a:latin typeface="MN MINI" pitchFamily="2" charset="0"/>
              <a:cs typeface="MN MINI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48DB6-2911-8BD2-297C-C258CD5CB266}"/>
              </a:ext>
            </a:extLst>
          </p:cNvPr>
          <p:cNvSpPr txBox="1"/>
          <p:nvPr/>
        </p:nvSpPr>
        <p:spPr>
          <a:xfrm>
            <a:off x="5657849" y="587004"/>
            <a:ext cx="39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N MINI" pitchFamily="2" charset="0"/>
                <a:cs typeface="MN MINI" pitchFamily="2" charset="0"/>
              </a:rPr>
              <a:t>1</a:t>
            </a:r>
            <a:endParaRPr lang="th-TH" dirty="0">
              <a:solidFill>
                <a:srgbClr val="0000FF"/>
              </a:solidFill>
              <a:latin typeface="MN MINI" pitchFamily="2" charset="0"/>
              <a:cs typeface="MN MIN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81025-5089-AE42-16D2-24C0866B3B5C}"/>
              </a:ext>
            </a:extLst>
          </p:cNvPr>
          <p:cNvSpPr txBox="1"/>
          <p:nvPr/>
        </p:nvSpPr>
        <p:spPr>
          <a:xfrm>
            <a:off x="1263808" y="5554722"/>
            <a:ext cx="25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Hello start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Hello end</a:t>
            </a:r>
            <a:endParaRPr lang="th-TH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8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50EF08EE-DA65-7D35-E491-794B4E384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CB6A5-3D7C-FE59-3A71-F9DBB1253D56}"/>
              </a:ext>
            </a:extLst>
          </p:cNvPr>
          <p:cNvSpPr txBox="1"/>
          <p:nvPr/>
        </p:nvSpPr>
        <p:spPr>
          <a:xfrm>
            <a:off x="1263807" y="1586329"/>
            <a:ext cx="529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 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x.topN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x.topN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btmN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x.btmN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x.topN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D3818-58BE-8FA1-521A-D03A093EC783}"/>
              </a:ext>
            </a:extLst>
          </p:cNvPr>
          <p:cNvSpPr txBox="1"/>
          <p:nvPr/>
        </p:nvSpPr>
        <p:spPr>
          <a:xfrm>
            <a:off x="1344769" y="2429292"/>
            <a:ext cx="529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btmN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== 0){</a:t>
            </a:r>
          </a:p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btmN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66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116F5EF-1628-A5C7-5BF3-85443995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505"/>
            <a:ext cx="6858000" cy="91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C65C6090-7C96-9B31-0434-30AF4EA2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8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B918D32-2704-FE59-3780-D508F494A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2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F3924E-E69E-7442-20F3-969253D2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73" y="0"/>
            <a:ext cx="3983053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1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5FB7218-4CAC-D4C1-132E-A224AA08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B54C1-ED1F-3B93-C106-12B5086D81E0}"/>
              </a:ext>
            </a:extLst>
          </p:cNvPr>
          <p:cNvSpPr txBox="1"/>
          <p:nvPr/>
        </p:nvSpPr>
        <p:spPr>
          <a:xfrm>
            <a:off x="1263808" y="4306669"/>
            <a:ext cx="25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result#1 is 12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result#2 is 17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result#3 is 34</a:t>
            </a:r>
            <a:endParaRPr lang="th-TH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4944A-2F0C-FBE7-52AE-174F0082E117}"/>
              </a:ext>
            </a:extLst>
          </p:cNvPr>
          <p:cNvSpPr txBox="1"/>
          <p:nvPr/>
        </p:nvSpPr>
        <p:spPr>
          <a:xfrm>
            <a:off x="1263808" y="5975449"/>
            <a:ext cx="25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result#1 is -3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result#2 is 2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result#3 is -11</a:t>
            </a:r>
            <a:endParaRPr lang="th-TH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8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4DD4EE64-A2A2-C21E-44BE-70FF9DD4F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EB4003-AC1E-A349-4EE8-6F2204589245}"/>
              </a:ext>
            </a:extLst>
          </p:cNvPr>
          <p:cNvSpPr txBox="1"/>
          <p:nvPr/>
        </p:nvSpPr>
        <p:spPr>
          <a:xfrm>
            <a:off x="1263808" y="5350609"/>
            <a:ext cx="25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result#1 is 12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result#2 is 20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result#3 is 34</a:t>
            </a:r>
            <a:endParaRPr lang="th-TH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66099-29B0-F7E2-C380-AE1193542069}"/>
              </a:ext>
            </a:extLst>
          </p:cNvPr>
          <p:cNvSpPr txBox="1"/>
          <p:nvPr/>
        </p:nvSpPr>
        <p:spPr>
          <a:xfrm>
            <a:off x="1263808" y="7057489"/>
            <a:ext cx="25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result#1 is -3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result#2 is 10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result#3 is -11</a:t>
            </a:r>
            <a:endParaRPr lang="th-TH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3838AC2-B34A-1B12-FE08-0A953BA1C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2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274026-6580-F83C-1727-D3334B3F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837"/>
            <a:ext cx="6858000" cy="84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2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FB53EF04-BB52-0E00-1EFB-2C1DDCD0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3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9E854-048E-C446-99FD-787768C5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580"/>
            <a:ext cx="6858000" cy="84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3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F1432F-C47B-5415-EDEC-7010A0D3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8B561F-DACA-C470-7E60-81A8338A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12"/>
            <a:ext cx="6858000" cy="95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0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129</Words>
  <Application>Microsoft Office PowerPoint</Application>
  <PresentationFormat>A4 Paper (210x297 mm)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MN MINI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PUNNATHAT SAMOPRONG</dc:creator>
  <cp:lastModifiedBy>PUNNATHAT SAMOPRONG</cp:lastModifiedBy>
  <cp:revision>3</cp:revision>
  <dcterms:created xsi:type="dcterms:W3CDTF">2022-08-23T14:02:14Z</dcterms:created>
  <dcterms:modified xsi:type="dcterms:W3CDTF">2022-08-23T16:53:11Z</dcterms:modified>
</cp:coreProperties>
</file>