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457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86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604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96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777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062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1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074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02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489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75CB-60B4-42AE-BCAB-E7584DDD3059}" type="datetimeFigureOut">
              <a:rPr lang="th-TH" smtClean="0"/>
              <a:t>02/08/65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587B-FAFE-4A0C-BE7B-7ED5E27BE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232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AB698B5-39D3-CCC6-A6F4-2433342AA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2509B-6268-DA07-7227-B70BD9D41B95}"/>
              </a:ext>
            </a:extLst>
          </p:cNvPr>
          <p:cNvSpPr txBox="1"/>
          <p:nvPr/>
        </p:nvSpPr>
        <p:spPr>
          <a:xfrm>
            <a:off x="1879600" y="2754314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DA0A8-313A-5803-186A-AF663CCBB0CB}"/>
              </a:ext>
            </a:extLst>
          </p:cNvPr>
          <p:cNvSpPr txBox="1"/>
          <p:nvPr/>
        </p:nvSpPr>
        <p:spPr>
          <a:xfrm>
            <a:off x="1879600" y="315484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double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6A48C-6CCE-EFDA-50CB-4D45853CEFA9}"/>
              </a:ext>
            </a:extLst>
          </p:cNvPr>
          <p:cNvSpPr txBox="1"/>
          <p:nvPr/>
        </p:nvSpPr>
        <p:spPr>
          <a:xfrm>
            <a:off x="1879600" y="356696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F6712-60E0-3A73-E9AB-CBFE85F846DF}"/>
              </a:ext>
            </a:extLst>
          </p:cNvPr>
          <p:cNvSpPr txBox="1"/>
          <p:nvPr/>
        </p:nvSpPr>
        <p:spPr>
          <a:xfrm>
            <a:off x="1879600" y="39790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6AFDA-EE85-0D29-0618-C42DBBA7E4AE}"/>
              </a:ext>
            </a:extLst>
          </p:cNvPr>
          <p:cNvSpPr txBox="1"/>
          <p:nvPr/>
        </p:nvSpPr>
        <p:spPr>
          <a:xfrm>
            <a:off x="1589087" y="4821429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 name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E7C16-46A7-6A77-2037-6152591F50DA}"/>
              </a:ext>
            </a:extLst>
          </p:cNvPr>
          <p:cNvSpPr txBox="1"/>
          <p:nvPr/>
        </p:nvSpPr>
        <p:spPr>
          <a:xfrm>
            <a:off x="1589087" y="5364354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 salary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CD7DD-2AB5-943D-B393-A60AABF2368E}"/>
              </a:ext>
            </a:extLst>
          </p:cNvPr>
          <p:cNvSpPr txBox="1"/>
          <p:nvPr/>
        </p:nvSpPr>
        <p:spPr>
          <a:xfrm>
            <a:off x="1589087" y="5942309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double weight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5F3E4-D37B-9896-65FF-DEB5089DAB2F}"/>
              </a:ext>
            </a:extLst>
          </p:cNvPr>
          <p:cNvSpPr txBox="1"/>
          <p:nvPr/>
        </p:nvSpPr>
        <p:spPr>
          <a:xfrm>
            <a:off x="1589087" y="6520264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byte </a:t>
            </a:r>
            <a:r>
              <a:rPr lang="en-US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numDay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509F8-2D5A-7AA3-355E-1A7089E660BF}"/>
              </a:ext>
            </a:extLst>
          </p:cNvPr>
          <p:cNvSpPr txBox="1"/>
          <p:nvPr/>
        </p:nvSpPr>
        <p:spPr>
          <a:xfrm>
            <a:off x="1589087" y="7098219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 depart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BC817-4F06-D6EB-4D72-5DFBA4E664EA}"/>
              </a:ext>
            </a:extLst>
          </p:cNvPr>
          <p:cNvSpPr txBox="1"/>
          <p:nvPr/>
        </p:nvSpPr>
        <p:spPr>
          <a:xfrm>
            <a:off x="3519487" y="283160"/>
            <a:ext cx="119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ปั</a:t>
            </a:r>
            <a:r>
              <a:rPr lang="th-TH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ณ</a:t>
            </a:r>
            <a:r>
              <a:rPr lang="th-TH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ณทัต</a:t>
            </a:r>
            <a:endParaRPr lang="th-TH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F4EAD-562C-348D-8F1F-8001E6B743A2}"/>
              </a:ext>
            </a:extLst>
          </p:cNvPr>
          <p:cNvSpPr txBox="1"/>
          <p:nvPr/>
        </p:nvSpPr>
        <p:spPr>
          <a:xfrm>
            <a:off x="5188743" y="283160"/>
            <a:ext cx="119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สมอโพรง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7A00E-BC33-EFC4-7870-6055482C2106}"/>
              </a:ext>
            </a:extLst>
          </p:cNvPr>
          <p:cNvSpPr txBox="1"/>
          <p:nvPr/>
        </p:nvSpPr>
        <p:spPr>
          <a:xfrm>
            <a:off x="3666966" y="541025"/>
            <a:ext cx="119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64070182</a:t>
            </a:r>
            <a:endParaRPr lang="th-TH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F87BA3-8D58-A77C-BC51-7F6D7315A4BC}"/>
              </a:ext>
            </a:extLst>
          </p:cNvPr>
          <p:cNvSpPr txBox="1"/>
          <p:nvPr/>
        </p:nvSpPr>
        <p:spPr>
          <a:xfrm>
            <a:off x="5607208" y="540387"/>
            <a:ext cx="119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1</a:t>
            </a:r>
            <a:endParaRPr lang="th-TH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99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D47C81D-2C2D-CF1D-FB46-00548496F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15244-51DA-1CF6-C2CF-E7BAE4E0F56F}"/>
              </a:ext>
            </a:extLst>
          </p:cNvPr>
          <p:cNvSpPr txBox="1"/>
          <p:nvPr/>
        </p:nvSpPr>
        <p:spPr>
          <a:xfrm>
            <a:off x="1246187" y="1382714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 </a:t>
            </a:r>
            <a:r>
              <a:rPr lang="en-US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= 3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33066-DBCC-C972-7702-08929E2AB5C6}"/>
              </a:ext>
            </a:extLst>
          </p:cNvPr>
          <p:cNvSpPr txBox="1"/>
          <p:nvPr/>
        </p:nvSpPr>
        <p:spPr>
          <a:xfrm>
            <a:off x="1246187" y="2039939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long l = 1000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2E48-FAA4-D9B1-4780-E2766B21F40E}"/>
              </a:ext>
            </a:extLst>
          </p:cNvPr>
          <p:cNvSpPr txBox="1"/>
          <p:nvPr/>
        </p:nvSpPr>
        <p:spPr>
          <a:xfrm>
            <a:off x="1246187" y="2661540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float f = 3.14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37BEA-8C16-66FF-C693-A1F2A0047173}"/>
              </a:ext>
            </a:extLst>
          </p:cNvPr>
          <p:cNvSpPr txBox="1"/>
          <p:nvPr/>
        </p:nvSpPr>
        <p:spPr>
          <a:xfrm>
            <a:off x="1246187" y="3283141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double d = 34.4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75321-EBDA-E857-AB5D-7692C72D887A}"/>
              </a:ext>
            </a:extLst>
          </p:cNvPr>
          <p:cNvSpPr txBox="1"/>
          <p:nvPr/>
        </p:nvSpPr>
        <p:spPr>
          <a:xfrm>
            <a:off x="1246187" y="3992754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char c = ‘4’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63A18-B38E-5D32-6DEF-9613DA03B4C4}"/>
              </a:ext>
            </a:extLst>
          </p:cNvPr>
          <p:cNvSpPr txBox="1"/>
          <p:nvPr/>
        </p:nvSpPr>
        <p:spPr>
          <a:xfrm>
            <a:off x="1246187" y="4768334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bool b = True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70079E-9BCA-13D9-E18F-45718E4C4683}"/>
              </a:ext>
            </a:extLst>
          </p:cNvPr>
          <p:cNvSpPr txBox="1"/>
          <p:nvPr/>
        </p:nvSpPr>
        <p:spPr>
          <a:xfrm>
            <a:off x="1246187" y="5468421"/>
            <a:ext cx="23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 title = “Java Programming”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E92786-D01F-60A4-721E-27D00112FE00}"/>
              </a:ext>
            </a:extLst>
          </p:cNvPr>
          <p:cNvSpPr/>
          <p:nvPr/>
        </p:nvSpPr>
        <p:spPr>
          <a:xfrm>
            <a:off x="2676526" y="6534151"/>
            <a:ext cx="145256" cy="1452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00FF"/>
              </a:solidFill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84D6FF91-5A0F-FC2D-EFED-5959B760BAE0}"/>
              </a:ext>
            </a:extLst>
          </p:cNvPr>
          <p:cNvSpPr/>
          <p:nvPr/>
        </p:nvSpPr>
        <p:spPr>
          <a:xfrm>
            <a:off x="2663428" y="6729412"/>
            <a:ext cx="171451" cy="171451"/>
          </a:xfrm>
          <a:prstGeom prst="mathMultiply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00FF"/>
              </a:solidFill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C477CBC7-FB1F-85E2-2164-6B640F7084D8}"/>
              </a:ext>
            </a:extLst>
          </p:cNvPr>
          <p:cNvSpPr/>
          <p:nvPr/>
        </p:nvSpPr>
        <p:spPr>
          <a:xfrm>
            <a:off x="2663428" y="6948394"/>
            <a:ext cx="171451" cy="171451"/>
          </a:xfrm>
          <a:prstGeom prst="mathMultiply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00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BFDC32-782C-6001-DA2A-7B0BD5F46BFF}"/>
              </a:ext>
            </a:extLst>
          </p:cNvPr>
          <p:cNvSpPr/>
          <p:nvPr/>
        </p:nvSpPr>
        <p:spPr>
          <a:xfrm>
            <a:off x="2676526" y="7167376"/>
            <a:ext cx="145256" cy="1452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00FF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5DE2F745-543F-AB51-7034-2170FE2BFDC3}"/>
              </a:ext>
            </a:extLst>
          </p:cNvPr>
          <p:cNvSpPr/>
          <p:nvPr/>
        </p:nvSpPr>
        <p:spPr>
          <a:xfrm>
            <a:off x="5287566" y="6507956"/>
            <a:ext cx="171451" cy="171451"/>
          </a:xfrm>
          <a:prstGeom prst="mathMultiply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00FF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E42DA7-80B5-5C31-FD66-61ECEA989E21}"/>
              </a:ext>
            </a:extLst>
          </p:cNvPr>
          <p:cNvSpPr/>
          <p:nvPr/>
        </p:nvSpPr>
        <p:spPr>
          <a:xfrm>
            <a:off x="5313761" y="6729412"/>
            <a:ext cx="145256" cy="1452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00FF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5D7FA1-D5C1-6D6E-E787-0480C13B740E}"/>
              </a:ext>
            </a:extLst>
          </p:cNvPr>
          <p:cNvSpPr/>
          <p:nvPr/>
        </p:nvSpPr>
        <p:spPr>
          <a:xfrm>
            <a:off x="5313761" y="6961491"/>
            <a:ext cx="145256" cy="1452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00FF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B9B6E-102E-EBB5-848F-F718F5DFC068}"/>
              </a:ext>
            </a:extLst>
          </p:cNvPr>
          <p:cNvSpPr/>
          <p:nvPr/>
        </p:nvSpPr>
        <p:spPr>
          <a:xfrm>
            <a:off x="5313761" y="7167376"/>
            <a:ext cx="145256" cy="1452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C23BE-C3F8-7140-D30C-C0A915CF6F40}"/>
              </a:ext>
            </a:extLst>
          </p:cNvPr>
          <p:cNvSpPr txBox="1"/>
          <p:nvPr/>
        </p:nvSpPr>
        <p:spPr>
          <a:xfrm>
            <a:off x="1089026" y="8074025"/>
            <a:ext cx="317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 </a:t>
            </a:r>
            <a:endParaRPr lang="en-US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int, double, char, </a:t>
            </a:r>
            <a:r>
              <a:rPr lang="en-US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boolean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468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D987045-DCEB-1414-00D9-B7C5E73D1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F4C9F-A908-CED0-7AFC-043B70C4D874}"/>
              </a:ext>
            </a:extLst>
          </p:cNvPr>
          <p:cNvSpPr txBox="1"/>
          <p:nvPr/>
        </p:nvSpPr>
        <p:spPr>
          <a:xfrm>
            <a:off x="1047750" y="120015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String, Object, Array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1673C-BAE0-F4E9-A6F7-1017C01E525A}"/>
              </a:ext>
            </a:extLst>
          </p:cNvPr>
          <p:cNvSpPr txBox="1"/>
          <p:nvPr/>
        </p:nvSpPr>
        <p:spPr>
          <a:xfrm>
            <a:off x="1590675" y="427196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61FA3-F411-5FA8-BCDC-06CEC87FB0F2}"/>
              </a:ext>
            </a:extLst>
          </p:cNvPr>
          <p:cNvSpPr txBox="1"/>
          <p:nvPr/>
        </p:nvSpPr>
        <p:spPr>
          <a:xfrm>
            <a:off x="1590675" y="5264707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48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868E3-7C76-6D31-565E-44D9D61D4CA0}"/>
              </a:ext>
            </a:extLst>
          </p:cNvPr>
          <p:cNvSpPr txBox="1"/>
          <p:nvPr/>
        </p:nvSpPr>
        <p:spPr>
          <a:xfrm>
            <a:off x="1590675" y="6259596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6.5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D4AF2-0464-4222-086C-B36A6B8FD883}"/>
              </a:ext>
            </a:extLst>
          </p:cNvPr>
          <p:cNvSpPr txBox="1"/>
          <p:nvPr/>
        </p:nvSpPr>
        <p:spPr>
          <a:xfrm>
            <a:off x="1590675" y="7343774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5.5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FFE43-95A1-96F6-2367-6E47B7551EE4}"/>
              </a:ext>
            </a:extLst>
          </p:cNvPr>
          <p:cNvSpPr txBox="1"/>
          <p:nvPr/>
        </p:nvSpPr>
        <p:spPr>
          <a:xfrm>
            <a:off x="1590675" y="8488277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10C5D-D42F-AF14-5D1A-8158FF29D947}"/>
              </a:ext>
            </a:extLst>
          </p:cNvPr>
          <p:cNvSpPr txBox="1"/>
          <p:nvPr/>
        </p:nvSpPr>
        <p:spPr>
          <a:xfrm>
            <a:off x="2562225" y="1851829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boolean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4DBEA-A009-BBFE-2311-51856EEBA412}"/>
              </a:ext>
            </a:extLst>
          </p:cNvPr>
          <p:cNvSpPr txBox="1"/>
          <p:nvPr/>
        </p:nvSpPr>
        <p:spPr>
          <a:xfrm>
            <a:off x="2562225" y="209966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float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80D57-6650-BE3D-F24B-8C3B65A2E622}"/>
              </a:ext>
            </a:extLst>
          </p:cNvPr>
          <p:cNvSpPr txBox="1"/>
          <p:nvPr/>
        </p:nvSpPr>
        <p:spPr>
          <a:xfrm>
            <a:off x="2562225" y="2359277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char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C0040-C634-8FE9-EFC0-3A612D35711A}"/>
              </a:ext>
            </a:extLst>
          </p:cNvPr>
          <p:cNvSpPr txBox="1"/>
          <p:nvPr/>
        </p:nvSpPr>
        <p:spPr>
          <a:xfrm>
            <a:off x="2562225" y="264175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long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497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3618BA2-5456-0466-A94C-905CFFC0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35F33B-6F06-C1BB-DD51-C4F283020558}"/>
              </a:ext>
            </a:extLst>
          </p:cNvPr>
          <p:cNvSpPr txBox="1"/>
          <p:nvPr/>
        </p:nvSpPr>
        <p:spPr>
          <a:xfrm>
            <a:off x="1590675" y="158210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false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53B4A-C853-A0CE-E3A8-0EA47355ECCB}"/>
              </a:ext>
            </a:extLst>
          </p:cNvPr>
          <p:cNvSpPr txBox="1"/>
          <p:nvPr/>
        </p:nvSpPr>
        <p:spPr>
          <a:xfrm>
            <a:off x="1590675" y="268700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True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10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19A2E19B-7FA3-1BA5-E584-AC37F09D9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811B6-9714-7B2C-31A9-9155614630A4}"/>
              </a:ext>
            </a:extLst>
          </p:cNvPr>
          <p:cNvSpPr txBox="1"/>
          <p:nvPr/>
        </p:nvSpPr>
        <p:spPr>
          <a:xfrm>
            <a:off x="1758950" y="1708150"/>
            <a:ext cx="28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public class </a:t>
            </a:r>
            <a:r>
              <a:rPr lang="en-US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labJava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E8B8F-B22C-143B-942B-08450D3FF95C}"/>
              </a:ext>
            </a:extLst>
          </p:cNvPr>
          <p:cNvSpPr txBox="1"/>
          <p:nvPr/>
        </p:nvSpPr>
        <p:spPr>
          <a:xfrm>
            <a:off x="1758950" y="2470150"/>
            <a:ext cx="28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public static void main [String[] </a:t>
            </a:r>
            <a:r>
              <a:rPr lang="en-US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args</a:t>
            </a:r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] {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667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233775D-FEDC-1583-D006-4F77A3D1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0556BC-2C07-62B3-4469-57E0355664C0}"/>
              </a:ext>
            </a:extLst>
          </p:cNvPr>
          <p:cNvSpPr txBox="1"/>
          <p:nvPr/>
        </p:nvSpPr>
        <p:spPr>
          <a:xfrm>
            <a:off x="1752600" y="2622550"/>
            <a:ext cx="26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 is 40</a:t>
            </a:r>
          </a:p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 is 60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714D-138B-1F48-3FA5-66E973043D13}"/>
              </a:ext>
            </a:extLst>
          </p:cNvPr>
          <p:cNvSpPr txBox="1"/>
          <p:nvPr/>
        </p:nvSpPr>
        <p:spPr>
          <a:xfrm>
            <a:off x="1752600" y="5392811"/>
            <a:ext cx="26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result = 2</a:t>
            </a:r>
            <a:endParaRPr lang="th-TH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888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F7A245-6A79-C142-9C2F-5B823A40C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6AF6D2DE-18C3-A454-5F73-0391BD93B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4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100</Words>
  <Application>Microsoft Office PowerPoint</Application>
  <PresentationFormat>A4 Paper (210x297 mm)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FC Home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PUNNATHAT SAMOPRONG</dc:creator>
  <cp:lastModifiedBy>PUNNATHAT SAMOPRONG</cp:lastModifiedBy>
  <cp:revision>7</cp:revision>
  <dcterms:created xsi:type="dcterms:W3CDTF">2022-08-02T16:37:41Z</dcterms:created>
  <dcterms:modified xsi:type="dcterms:W3CDTF">2022-08-02T17:38:11Z</dcterms:modified>
</cp:coreProperties>
</file>