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8" autoAdjust="0"/>
  </p:normalViewPr>
  <p:slideViewPr>
    <p:cSldViewPr snapToGrid="0">
      <p:cViewPr>
        <p:scale>
          <a:sx n="150" d="100"/>
          <a:sy n="150" d="100"/>
        </p:scale>
        <p:origin x="1560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15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804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00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042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88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023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656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709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161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2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937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D311-703A-45B3-8011-391323B6B1C4}" type="datetimeFigureOut">
              <a:rPr lang="th-TH" smtClean="0"/>
              <a:t>16/08/65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5F80-9348-4A5B-8032-B0CC6C73BD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072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3281DB-CF2E-7C71-5E98-F20E7F0A1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12014-0C6C-FF33-61A7-CBFB22FECAD7}"/>
              </a:ext>
            </a:extLst>
          </p:cNvPr>
          <p:cNvSpPr txBox="1"/>
          <p:nvPr/>
        </p:nvSpPr>
        <p:spPr>
          <a:xfrm>
            <a:off x="1372607" y="3058596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if (x &gt;= 10 &amp;&amp; x &lt; 100){}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D1CA1-CF4C-11F9-F0A2-8ABE005B9F28}"/>
              </a:ext>
            </a:extLst>
          </p:cNvPr>
          <p:cNvSpPr txBox="1"/>
          <p:nvPr/>
        </p:nvSpPr>
        <p:spPr>
          <a:xfrm>
            <a:off x="1372607" y="380630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if (x &gt;= 3 &amp;&amp; x &lt; 30){}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AE015-62C3-B8E2-FE09-755725D7F5F0}"/>
              </a:ext>
            </a:extLst>
          </p:cNvPr>
          <p:cNvSpPr txBox="1"/>
          <p:nvPr/>
        </p:nvSpPr>
        <p:spPr>
          <a:xfrm>
            <a:off x="1372607" y="536102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if (x &gt;= -1 &amp;&amp; x &lt;= 1){}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BB0CF-D37E-24A4-1D62-98112AB91B97}"/>
              </a:ext>
            </a:extLst>
          </p:cNvPr>
          <p:cNvSpPr txBox="1"/>
          <p:nvPr/>
        </p:nvSpPr>
        <p:spPr>
          <a:xfrm>
            <a:off x="1372607" y="7898489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if (user == 1002 &amp;&amp; pass == 1234){}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38E51-AA6F-1A0B-3BDE-9104A8C37F88}"/>
              </a:ext>
            </a:extLst>
          </p:cNvPr>
          <p:cNvSpPr txBox="1"/>
          <p:nvPr/>
        </p:nvSpPr>
        <p:spPr>
          <a:xfrm>
            <a:off x="1372607" y="6445093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If (x &gt;= 1 &amp;&amp; x &lt;= 10 &amp;&amp; y &gt;= 1 &amp;&amp; y &lt;= 100){}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D88DA-C682-4C5D-F350-6D83ECF3FF31}"/>
              </a:ext>
            </a:extLst>
          </p:cNvPr>
          <p:cNvSpPr txBox="1"/>
          <p:nvPr/>
        </p:nvSpPr>
        <p:spPr>
          <a:xfrm>
            <a:off x="3429000" y="26637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err="1">
                <a:solidFill>
                  <a:srgbClr val="0000FF"/>
                </a:solidFill>
              </a:rPr>
              <a:t>ปั</a:t>
            </a:r>
            <a:r>
              <a:rPr lang="th-TH" dirty="0">
                <a:solidFill>
                  <a:srgbClr val="0000FF"/>
                </a:solidFill>
              </a:rPr>
              <a:t>ณ</a:t>
            </a:r>
            <a:r>
              <a:rPr lang="th-TH" dirty="0" err="1">
                <a:solidFill>
                  <a:srgbClr val="0000FF"/>
                </a:solidFill>
              </a:rPr>
              <a:t>ณทัต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F614D-AE3E-91EE-85F6-55F841F5B5CD}"/>
              </a:ext>
            </a:extLst>
          </p:cNvPr>
          <p:cNvSpPr txBox="1"/>
          <p:nvPr/>
        </p:nvSpPr>
        <p:spPr>
          <a:xfrm>
            <a:off x="5314950" y="26637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0000FF"/>
                </a:solidFill>
              </a:rPr>
              <a:t>สมอโพรง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BE055-D71F-DC96-E524-BC914917304E}"/>
              </a:ext>
            </a:extLst>
          </p:cNvPr>
          <p:cNvSpPr txBox="1"/>
          <p:nvPr/>
        </p:nvSpPr>
        <p:spPr>
          <a:xfrm>
            <a:off x="3662557" y="591256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64070182</a:t>
            </a:r>
            <a:endParaRPr lang="th-TH" sz="1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F648B-BBB1-51A0-D3E9-8F5B2BBFDD38}"/>
              </a:ext>
            </a:extLst>
          </p:cNvPr>
          <p:cNvSpPr txBox="1"/>
          <p:nvPr/>
        </p:nvSpPr>
        <p:spPr>
          <a:xfrm>
            <a:off x="5580489" y="5912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1</a:t>
            </a:r>
            <a:endParaRPr lang="th-TH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1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EB50669-9990-D7E2-40B3-44751202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C58ABF5-F5CA-7688-844F-CC6C3CE1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84289"/>
              </p:ext>
            </p:extLst>
          </p:nvPr>
        </p:nvGraphicFramePr>
        <p:xfrm>
          <a:off x="819150" y="3177540"/>
          <a:ext cx="5219700" cy="4213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319381672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84083102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088806029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-10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-28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213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-8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-22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59781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225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-10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40757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3747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9547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85767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3187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6849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2733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32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422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38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73829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44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61718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50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1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85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FF84C47-E472-0BD9-8F7C-A11CE5739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2DF6A54-A88B-DBA5-4599-2EEB6EC7A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98098"/>
              </p:ext>
            </p:extLst>
          </p:nvPr>
        </p:nvGraphicFramePr>
        <p:xfrm>
          <a:off x="819150" y="3177540"/>
          <a:ext cx="5219700" cy="4210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319381672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84083102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088806029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213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59781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225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-8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-8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40757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3747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-32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-32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9547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64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64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85767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3187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6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2733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422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73829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61718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1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2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E34D192-282B-9FA5-7A1F-42C80B233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BBD43E-635A-14F5-D549-CC398B392C65}"/>
              </a:ext>
            </a:extLst>
          </p:cNvPr>
          <p:cNvSpPr txBox="1"/>
          <p:nvPr/>
        </p:nvSpPr>
        <p:spPr>
          <a:xfrm>
            <a:off x="1394460" y="3291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91F51-6A30-49CE-06CE-D1716DBA02BA}"/>
              </a:ext>
            </a:extLst>
          </p:cNvPr>
          <p:cNvSpPr txBox="1"/>
          <p:nvPr/>
        </p:nvSpPr>
        <p:spPr>
          <a:xfrm>
            <a:off x="2862006" y="329184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x &lt; 20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F2328-3C48-AC3D-F268-5C2E93FF459F}"/>
              </a:ext>
            </a:extLst>
          </p:cNvPr>
          <p:cNvSpPr txBox="1"/>
          <p:nvPr/>
        </p:nvSpPr>
        <p:spPr>
          <a:xfrm>
            <a:off x="4703396" y="329184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x += 3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62CCE-8362-5610-BC2A-9CA833C7D42E}"/>
              </a:ext>
            </a:extLst>
          </p:cNvPr>
          <p:cNvSpPr txBox="1"/>
          <p:nvPr/>
        </p:nvSpPr>
        <p:spPr>
          <a:xfrm>
            <a:off x="1242175" y="42443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-100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62977-E72B-61C7-7834-B6DF66F7B0E9}"/>
              </a:ext>
            </a:extLst>
          </p:cNvPr>
          <p:cNvSpPr txBox="1"/>
          <p:nvPr/>
        </p:nvSpPr>
        <p:spPr>
          <a:xfrm>
            <a:off x="2862006" y="424434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x == 0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6B9CF-139F-71A2-89FD-683A3CF53AC2}"/>
              </a:ext>
            </a:extLst>
          </p:cNvPr>
          <p:cNvSpPr txBox="1"/>
          <p:nvPr/>
        </p:nvSpPr>
        <p:spPr>
          <a:xfrm>
            <a:off x="4703396" y="424434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x += 10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98EB8-2ED4-EDE3-ED35-F9D99CC5F79D}"/>
              </a:ext>
            </a:extLst>
          </p:cNvPr>
          <p:cNvSpPr txBox="1"/>
          <p:nvPr/>
        </p:nvSpPr>
        <p:spPr>
          <a:xfrm>
            <a:off x="1299883" y="519684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-10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4F1BA-48BB-286E-AE54-52BA8D234898}"/>
              </a:ext>
            </a:extLst>
          </p:cNvPr>
          <p:cNvSpPr txBox="1"/>
          <p:nvPr/>
        </p:nvSpPr>
        <p:spPr>
          <a:xfrm>
            <a:off x="2803496" y="519684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x == 20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CB4CB-0C57-FE80-7906-DB5E26FEE3D2}"/>
              </a:ext>
            </a:extLst>
          </p:cNvPr>
          <p:cNvSpPr txBox="1"/>
          <p:nvPr/>
        </p:nvSpPr>
        <p:spPr>
          <a:xfrm>
            <a:off x="4703396" y="519684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x += 5</a:t>
            </a: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B54C-1E31-4505-5CD8-64ED0A4BDD5A}"/>
              </a:ext>
            </a:extLst>
          </p:cNvPr>
          <p:cNvSpPr txBox="1"/>
          <p:nvPr/>
        </p:nvSpPr>
        <p:spPr>
          <a:xfrm>
            <a:off x="1299883" y="79921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BABABABABA</a:t>
            </a:r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D851B2D-2794-147C-5485-E58EB0CA5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85"/>
          <a:stretch/>
        </p:blipFill>
        <p:spPr>
          <a:xfrm>
            <a:off x="0" y="180088"/>
            <a:ext cx="6858000" cy="263931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B2593B2-8574-B3CF-0D1E-977B6F6AF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6858000" cy="35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1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0D5E50F-9308-E574-277B-7CAFB8E47D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1" b="41208"/>
          <a:stretch/>
        </p:blipFill>
        <p:spPr>
          <a:xfrm>
            <a:off x="0" y="128223"/>
            <a:ext cx="6858000" cy="291737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5CEE130-6397-C3C4-9CDD-7ADE65EC0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7510"/>
            <a:ext cx="6858000" cy="49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7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D97D5DE-9685-3886-56C6-1F50FEB2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349C0E2-9AF6-5FEF-138E-9937ACACD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6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0FA2EE3-C6D5-9999-F518-C97F6AF0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0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A6CD01C-7A76-AC76-B588-D2EB88AB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536AF3-AE20-7E39-97F8-30BDAD53D193}"/>
              </a:ext>
            </a:extLst>
          </p:cNvPr>
          <p:cNvSpPr txBox="1"/>
          <p:nvPr/>
        </p:nvSpPr>
        <p:spPr>
          <a:xfrm>
            <a:off x="1157288" y="3538538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CD950-18BA-292A-89DF-F5C9D32EB86E}"/>
              </a:ext>
            </a:extLst>
          </p:cNvPr>
          <p:cNvSpPr txBox="1"/>
          <p:nvPr/>
        </p:nvSpPr>
        <p:spPr>
          <a:xfrm>
            <a:off x="1157287" y="4233863"/>
            <a:ext cx="2333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Green</a:t>
            </a:r>
          </a:p>
          <a:p>
            <a:r>
              <a:rPr lang="en-US" sz="900" dirty="0">
                <a:solidFill>
                  <a:srgbClr val="0000FF"/>
                </a:solidFill>
              </a:rPr>
              <a:t>Blue</a:t>
            </a:r>
          </a:p>
          <a:p>
            <a:r>
              <a:rPr lang="en-US" sz="900" dirty="0">
                <a:solidFill>
                  <a:srgbClr val="0000FF"/>
                </a:solidFill>
              </a:rPr>
              <a:t>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42866-4817-A76D-A1B8-9D0E27147094}"/>
              </a:ext>
            </a:extLst>
          </p:cNvPr>
          <p:cNvSpPr txBox="1"/>
          <p:nvPr/>
        </p:nvSpPr>
        <p:spPr>
          <a:xfrm>
            <a:off x="1157287" y="5062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Blue</a:t>
            </a:r>
          </a:p>
          <a:p>
            <a:r>
              <a:rPr lang="en-US" sz="900" dirty="0">
                <a:solidFill>
                  <a:srgbClr val="0000FF"/>
                </a:solidFill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8986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F61B9457-B244-7A75-DDFB-C293BA533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99E3E8-64AB-7FA7-D835-B2E60E770DC1}"/>
              </a:ext>
            </a:extLst>
          </p:cNvPr>
          <p:cNvSpPr txBox="1"/>
          <p:nvPr/>
        </p:nvSpPr>
        <p:spPr>
          <a:xfrm>
            <a:off x="971551" y="684371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!=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2AC02-47FA-89D6-7810-070F85C137B0}"/>
              </a:ext>
            </a:extLst>
          </p:cNvPr>
          <p:cNvSpPr txBox="1"/>
          <p:nvPr/>
        </p:nvSpPr>
        <p:spPr>
          <a:xfrm>
            <a:off x="971551" y="7753351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EA97A-AC94-6993-2CBB-185B54AB7449}"/>
              </a:ext>
            </a:extLst>
          </p:cNvPr>
          <p:cNvSpPr txBox="1"/>
          <p:nvPr/>
        </p:nvSpPr>
        <p:spPr>
          <a:xfrm>
            <a:off x="1273176" y="1720850"/>
            <a:ext cx="40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(2)Num1 is 5  Num2 is 10</a:t>
            </a:r>
            <a:endParaRPr lang="th-TH" sz="1600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539D5-E21B-3AFE-71A6-3F1BD46F5B86}"/>
              </a:ext>
            </a:extLst>
          </p:cNvPr>
          <p:cNvSpPr txBox="1"/>
          <p:nvPr/>
        </p:nvSpPr>
        <p:spPr>
          <a:xfrm>
            <a:off x="1273176" y="2844800"/>
            <a:ext cx="40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(1)Num1 is 5  Num2 is 10</a:t>
            </a:r>
            <a:endParaRPr lang="th-TH" sz="16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0AE46-59AB-2118-E546-855B1505D79A}"/>
              </a:ext>
            </a:extLst>
          </p:cNvPr>
          <p:cNvSpPr txBox="1"/>
          <p:nvPr/>
        </p:nvSpPr>
        <p:spPr>
          <a:xfrm>
            <a:off x="1273176" y="4005848"/>
            <a:ext cx="40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(1)Num1 is 6  Num2 is 9</a:t>
            </a:r>
            <a:endParaRPr lang="th-TH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2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72481E5C-FAAC-71EC-0621-243FA62A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0C043-B9CA-01A9-DFFD-313852D1D689}"/>
              </a:ext>
            </a:extLst>
          </p:cNvPr>
          <p:cNvSpPr txBox="1"/>
          <p:nvPr/>
        </p:nvSpPr>
        <p:spPr>
          <a:xfrm>
            <a:off x="963612" y="3614738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043C0-5000-5C28-4ACA-17130B1FA59D}"/>
              </a:ext>
            </a:extLst>
          </p:cNvPr>
          <p:cNvSpPr txBox="1"/>
          <p:nvPr/>
        </p:nvSpPr>
        <p:spPr>
          <a:xfrm>
            <a:off x="963613" y="8073708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FEFB1-EA1E-8FB1-DC38-4A8CC8F1081A}"/>
              </a:ext>
            </a:extLst>
          </p:cNvPr>
          <p:cNvSpPr txBox="1"/>
          <p:nvPr/>
        </p:nvSpPr>
        <p:spPr>
          <a:xfrm>
            <a:off x="963613" y="7157854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47511-AF6F-6C88-64C0-FE2508A09F1C}"/>
              </a:ext>
            </a:extLst>
          </p:cNvPr>
          <p:cNvSpPr txBox="1"/>
          <p:nvPr/>
        </p:nvSpPr>
        <p:spPr>
          <a:xfrm>
            <a:off x="963612" y="2808898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234179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BBC79D1-89D3-28FE-5166-6AB058D2E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94058-33FD-0568-30B7-FD23D6B15F5B}"/>
              </a:ext>
            </a:extLst>
          </p:cNvPr>
          <p:cNvSpPr txBox="1"/>
          <p:nvPr/>
        </p:nvSpPr>
        <p:spPr>
          <a:xfrm>
            <a:off x="971551" y="343757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!=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3A3EC-94E4-E550-668B-F69E5B935BEF}"/>
              </a:ext>
            </a:extLst>
          </p:cNvPr>
          <p:cNvSpPr txBox="1"/>
          <p:nvPr/>
        </p:nvSpPr>
        <p:spPr>
          <a:xfrm>
            <a:off x="971551" y="4190048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C0339-21CB-4D28-4808-D4A9B1518552}"/>
              </a:ext>
            </a:extLst>
          </p:cNvPr>
          <p:cNvSpPr txBox="1"/>
          <p:nvPr/>
        </p:nvSpPr>
        <p:spPr>
          <a:xfrm>
            <a:off x="1633539" y="6583885"/>
            <a:ext cx="2333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if (salary &gt; 50000){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   </a:t>
            </a:r>
            <a:r>
              <a:rPr lang="en-US" sz="1100" dirty="0" err="1">
                <a:solidFill>
                  <a:srgbClr val="0000FF"/>
                </a:solidFill>
              </a:rPr>
              <a:t>System.out.println</a:t>
            </a:r>
            <a:r>
              <a:rPr lang="en-US" sz="1100" dirty="0">
                <a:solidFill>
                  <a:srgbClr val="0000FF"/>
                </a:solidFill>
              </a:rPr>
              <a:t>(salary * 0.9);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}</a:t>
            </a:r>
          </a:p>
          <a:p>
            <a:r>
              <a:rPr lang="en-US" sz="1100" dirty="0">
                <a:solidFill>
                  <a:srgbClr val="0000FF"/>
                </a:solidFill>
              </a:rPr>
              <a:t>else if (salary &lt;= 50000){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   </a:t>
            </a:r>
            <a:r>
              <a:rPr lang="en-US" sz="1100" dirty="0" err="1">
                <a:solidFill>
                  <a:srgbClr val="0000FF"/>
                </a:solidFill>
              </a:rPr>
              <a:t>System.out.println</a:t>
            </a:r>
            <a:r>
              <a:rPr lang="en-US" sz="1100" dirty="0">
                <a:solidFill>
                  <a:srgbClr val="0000FF"/>
                </a:solidFill>
              </a:rPr>
              <a:t>(salary * 0.95);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68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639D08B9-FB76-936F-356F-699EAC48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7" b="53180"/>
          <a:stretch/>
        </p:blipFill>
        <p:spPr>
          <a:xfrm>
            <a:off x="0" y="0"/>
            <a:ext cx="6858000" cy="3730171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1366BE-0983-2B1D-98D2-FD60210BE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6" y="3730171"/>
            <a:ext cx="5514668" cy="61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4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27B1708-DFE5-305A-D41D-48B86BEBF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07" b="16018"/>
          <a:stretch/>
        </p:blipFill>
        <p:spPr>
          <a:xfrm>
            <a:off x="0" y="1409700"/>
            <a:ext cx="6858000" cy="226695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DF546EC-B2B8-555B-EBCA-A5F48457D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6134"/>
            <a:ext cx="6858000" cy="423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table&#10;&#10;Description automatically generated">
            <a:extLst>
              <a:ext uri="{FF2B5EF4-FFF2-40B4-BE49-F238E27FC236}">
                <a16:creationId xmlns:a16="http://schemas.microsoft.com/office/drawing/2014/main" id="{1DD0E7DE-CF93-6363-46AD-BCF7F48E0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7C8F6-46F7-3EE8-B311-560E5C7A26EF}"/>
              </a:ext>
            </a:extLst>
          </p:cNvPr>
          <p:cNvSpPr txBox="1"/>
          <p:nvPr/>
        </p:nvSpPr>
        <p:spPr>
          <a:xfrm>
            <a:off x="971551" y="506063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GreenRed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1C945-9586-4F70-9046-162AB01A49BA}"/>
              </a:ext>
            </a:extLst>
          </p:cNvPr>
          <p:cNvSpPr txBox="1"/>
          <p:nvPr/>
        </p:nvSpPr>
        <p:spPr>
          <a:xfrm>
            <a:off x="971551" y="594455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GreenRed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FF85A-2F15-17EB-37B7-759F2F15CF5D}"/>
              </a:ext>
            </a:extLst>
          </p:cNvPr>
          <p:cNvSpPr txBox="1"/>
          <p:nvPr/>
        </p:nvSpPr>
        <p:spPr>
          <a:xfrm>
            <a:off x="971551" y="673703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BlueRed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510A9-4020-58C5-EDBB-D370A63C9BAD}"/>
              </a:ext>
            </a:extLst>
          </p:cNvPr>
          <p:cNvSpPr txBox="1"/>
          <p:nvPr/>
        </p:nvSpPr>
        <p:spPr>
          <a:xfrm>
            <a:off x="971551" y="7560946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numbers 1-5 </a:t>
            </a:r>
            <a:r>
              <a:rPr lang="en-US" dirty="0" err="1">
                <a:solidFill>
                  <a:srgbClr val="0000FF"/>
                </a:solidFill>
              </a:rPr>
              <a:t>onlyRed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4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D54DD50-B65C-6DB8-A8D6-664E817D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398190-02C6-7C80-F95C-69732B625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00540"/>
              </p:ext>
            </p:extLst>
          </p:nvPr>
        </p:nvGraphicFramePr>
        <p:xfrm>
          <a:off x="819150" y="3200400"/>
          <a:ext cx="5219700" cy="2080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319381672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84083102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088806029"/>
                    </a:ext>
                  </a:extLst>
                </a:gridCol>
              </a:tblGrid>
              <a:tr h="227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02131"/>
                  </a:ext>
                </a:extLst>
              </a:tr>
              <a:tr h="227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97818"/>
                  </a:ext>
                </a:extLst>
              </a:tr>
              <a:tr h="227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532255"/>
                  </a:ext>
                </a:extLst>
              </a:tr>
              <a:tr h="227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07572"/>
                  </a:ext>
                </a:extLst>
              </a:tr>
              <a:tr h="227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037476"/>
                  </a:ext>
                </a:extLst>
              </a:tr>
              <a:tr h="227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295474"/>
                  </a:ext>
                </a:extLst>
              </a:tr>
              <a:tr h="227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85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7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279</Words>
  <Application>Microsoft Office PowerPoint</Application>
  <PresentationFormat>A4 Paper (210x297 mm)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PUNNATHAT SAMOPRONG</dc:creator>
  <cp:lastModifiedBy>PUNNATHAT SAMOPRONG</cp:lastModifiedBy>
  <cp:revision>4</cp:revision>
  <dcterms:created xsi:type="dcterms:W3CDTF">2022-08-16T14:55:40Z</dcterms:created>
  <dcterms:modified xsi:type="dcterms:W3CDTF">2022-08-16T16:08:38Z</dcterms:modified>
</cp:coreProperties>
</file>