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70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010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943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59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07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880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85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696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349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768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091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32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3957-F7AD-4705-A623-65F8023D9C0E}" type="datetimeFigureOut">
              <a:rPr lang="th-TH" smtClean="0"/>
              <a:t>04/10/65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FE61-B141-47C9-B709-3906027DB45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00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CB969-1A25-1290-B0A6-C41845C3C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871BE-E207-FEB9-56D6-448F76D55D41}"/>
              </a:ext>
            </a:extLst>
          </p:cNvPr>
          <p:cNvSpPr txBox="1"/>
          <p:nvPr/>
        </p:nvSpPr>
        <p:spPr>
          <a:xfrm>
            <a:off x="3448050" y="27888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ปั</a:t>
            </a:r>
            <a:r>
              <a:rPr lang="th-TH" sz="16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ณ</a:t>
            </a:r>
            <a:r>
              <a:rPr lang="th-TH" sz="16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ณทัต</a:t>
            </a:r>
            <a:endParaRPr lang="th-TH" sz="16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E05BB-7A17-4F3E-E6B9-A9E7907BE280}"/>
              </a:ext>
            </a:extLst>
          </p:cNvPr>
          <p:cNvSpPr txBox="1"/>
          <p:nvPr/>
        </p:nvSpPr>
        <p:spPr>
          <a:xfrm>
            <a:off x="5314950" y="278884"/>
            <a:ext cx="977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สมอโพรง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16F1C-E831-33CF-2E10-0BF0C7D82C8A}"/>
              </a:ext>
            </a:extLst>
          </p:cNvPr>
          <p:cNvSpPr txBox="1"/>
          <p:nvPr/>
        </p:nvSpPr>
        <p:spPr>
          <a:xfrm>
            <a:off x="3670300" y="6174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64070182</a:t>
            </a:r>
            <a:endParaRPr lang="th-TH" sz="16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267B6-1946-1E3D-DA72-F9C3FFE2DCBC}"/>
              </a:ext>
            </a:extLst>
          </p:cNvPr>
          <p:cNvSpPr txBox="1"/>
          <p:nvPr/>
        </p:nvSpPr>
        <p:spPr>
          <a:xfrm>
            <a:off x="5581650" y="617438"/>
            <a:ext cx="33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1</a:t>
            </a:r>
            <a:endParaRPr lang="th-TH" sz="16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636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80950-50C9-1D5F-0034-D1321576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B28466-CFF3-500B-8D69-40EF83933803}"/>
              </a:ext>
            </a:extLst>
          </p:cNvPr>
          <p:cNvSpPr txBox="1"/>
          <p:nvPr/>
        </p:nvSpPr>
        <p:spPr>
          <a:xfrm>
            <a:off x="2698750" y="5358884"/>
            <a:ext cx="325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เมื่อทำการ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setLayout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ในบรรทัดที่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32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และ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38</a:t>
            </a:r>
            <a:endParaRPr lang="th-TH" sz="14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20948-0ED8-3F46-A778-2CC674BA4EBA}"/>
              </a:ext>
            </a:extLst>
          </p:cNvPr>
          <p:cNvSpPr txBox="1"/>
          <p:nvPr/>
        </p:nvSpPr>
        <p:spPr>
          <a:xfrm>
            <a:off x="2698750" y="5739884"/>
            <a:ext cx="325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เมื่อทำการ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implements ActionListener</a:t>
            </a:r>
          </a:p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และเมื่อเรียกใช้งาน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ใน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ActionListener</a:t>
            </a:r>
            <a:endParaRPr lang="th-TH" sz="14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00F47-931B-B378-D61C-017BBEADB258}"/>
              </a:ext>
            </a:extLst>
          </p:cNvPr>
          <p:cNvSpPr txBox="1"/>
          <p:nvPr/>
        </p:nvSpPr>
        <p:spPr>
          <a:xfrm>
            <a:off x="2698750" y="6282154"/>
            <a:ext cx="325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เมื่อประกาศ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Attribute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ในบรรทัด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5-8</a:t>
            </a:r>
            <a:endParaRPr lang="th-TH" sz="14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A45F1-2F01-D842-32D3-489547EF0174}"/>
              </a:ext>
            </a:extLst>
          </p:cNvPr>
          <p:cNvSpPr txBox="1"/>
          <p:nvPr/>
        </p:nvSpPr>
        <p:spPr>
          <a:xfrm>
            <a:off x="1346200" y="7096933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เพื่อที่จะสามารถเรียกใช้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 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actionPerformed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</a:p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 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addActionListener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ถูกเรียกใช้งาน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7E84B-EF22-D057-789F-DE93C683D9CB}"/>
              </a:ext>
            </a:extLst>
          </p:cNvPr>
          <p:cNvSpPr txBox="1"/>
          <p:nvPr/>
        </p:nvSpPr>
        <p:spPr>
          <a:xfrm>
            <a:off x="1346200" y="8127155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Component : 10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อัน</a:t>
            </a:r>
            <a:endParaRPr lang="en-US" sz="140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Container : 3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อัน</a:t>
            </a:r>
          </a:p>
        </p:txBody>
      </p:sp>
    </p:spTree>
    <p:extLst>
      <p:ext uri="{BB962C8B-B14F-4D97-AF65-F5344CB8AC3E}">
        <p14:creationId xmlns:p14="http://schemas.microsoft.com/office/powerpoint/2010/main" val="241770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68084-2D2B-4258-3740-7E323CB9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4A76A8-24D6-9E11-367A-FBCB68A3A598}"/>
              </a:ext>
            </a:extLst>
          </p:cNvPr>
          <p:cNvSpPr txBox="1"/>
          <p:nvPr/>
        </p:nvSpPr>
        <p:spPr>
          <a:xfrm>
            <a:off x="1346200" y="1231055"/>
            <a:ext cx="450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เรียกใช้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 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actionPerformed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โดยมี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parameter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เป็น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object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ที่เรียกใช้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addActionListener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เมื่อทำการกดที่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object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ตัวนั้น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948EA-6AB4-4E8E-E278-D4B239DC996C}"/>
              </a:ext>
            </a:extLst>
          </p:cNvPr>
          <p:cNvSpPr/>
          <p:nvPr/>
        </p:nvSpPr>
        <p:spPr>
          <a:xfrm>
            <a:off x="3548062" y="2730500"/>
            <a:ext cx="1870075" cy="12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91ECB-2FAD-4166-7A27-0017262D1CC4}"/>
              </a:ext>
            </a:extLst>
          </p:cNvPr>
          <p:cNvSpPr/>
          <p:nvPr/>
        </p:nvSpPr>
        <p:spPr>
          <a:xfrm>
            <a:off x="3548062" y="2884376"/>
            <a:ext cx="1870075" cy="12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D54C19-B95E-FDA5-4A94-B20B8B02EF10}"/>
              </a:ext>
            </a:extLst>
          </p:cNvPr>
          <p:cNvSpPr/>
          <p:nvPr/>
        </p:nvSpPr>
        <p:spPr>
          <a:xfrm>
            <a:off x="3548062" y="3192128"/>
            <a:ext cx="1870075" cy="123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1A0C8C-C3BB-EADF-3AC2-74F713AE63F1}"/>
              </a:ext>
            </a:extLst>
          </p:cNvPr>
          <p:cNvGrpSpPr/>
          <p:nvPr/>
        </p:nvGrpSpPr>
        <p:grpSpPr>
          <a:xfrm>
            <a:off x="3543299" y="3038252"/>
            <a:ext cx="1879600" cy="123825"/>
            <a:chOff x="2865437" y="3038252"/>
            <a:chExt cx="1879600" cy="1238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B8FFE1-3FBD-C8B0-1707-F1060F32F9E5}"/>
                </a:ext>
              </a:extLst>
            </p:cNvPr>
            <p:cNvSpPr/>
            <p:nvPr/>
          </p:nvSpPr>
          <p:spPr>
            <a:xfrm>
              <a:off x="2865437" y="3038252"/>
              <a:ext cx="469900" cy="123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rgbClr val="0000FF"/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บวก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D1A9A3-CA21-2DD4-44F8-42E57980B3B7}"/>
                </a:ext>
              </a:extLst>
            </p:cNvPr>
            <p:cNvSpPr/>
            <p:nvPr/>
          </p:nvSpPr>
          <p:spPr>
            <a:xfrm>
              <a:off x="3335337" y="3038252"/>
              <a:ext cx="469900" cy="123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rgbClr val="0000FF"/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ลบ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70DF9F-C99F-730E-9D1A-9D4A8FB82151}"/>
                </a:ext>
              </a:extLst>
            </p:cNvPr>
            <p:cNvSpPr/>
            <p:nvPr/>
          </p:nvSpPr>
          <p:spPr>
            <a:xfrm>
              <a:off x="3805237" y="3038252"/>
              <a:ext cx="469900" cy="123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rgbClr val="0000FF"/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คูณ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30F60A-35B7-4B61-FDDC-AADDF041B416}"/>
                </a:ext>
              </a:extLst>
            </p:cNvPr>
            <p:cNvSpPr/>
            <p:nvPr/>
          </p:nvSpPr>
          <p:spPr>
            <a:xfrm>
              <a:off x="4275137" y="3038252"/>
              <a:ext cx="469900" cy="123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>
                  <a:solidFill>
                    <a:srgbClr val="0000FF"/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หาร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05C6CC-053D-C1E6-BF85-91B164EAF1BF}"/>
              </a:ext>
            </a:extLst>
          </p:cNvPr>
          <p:cNvSpPr txBox="1"/>
          <p:nvPr/>
        </p:nvSpPr>
        <p:spPr>
          <a:xfrm>
            <a:off x="1782763" y="2561198"/>
            <a:ext cx="146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ทำให้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object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p1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แบ่ง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Layout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อยู่ในรูปแบบของ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Grid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ซึ่งจะเป็น</a:t>
            </a:r>
          </a:p>
          <a:p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4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แถว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1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หลัก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9B90A-9D3F-42F5-9000-FFE221A9003C}"/>
              </a:ext>
            </a:extLst>
          </p:cNvPr>
          <p:cNvSpPr txBox="1"/>
          <p:nvPr/>
        </p:nvSpPr>
        <p:spPr>
          <a:xfrm>
            <a:off x="1346201" y="4215221"/>
            <a:ext cx="450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ทำให้</a:t>
            </a:r>
            <a:r>
              <a:rPr lang="en-US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object p2</a:t>
            </a:r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แบ่ง</a:t>
            </a:r>
            <a:r>
              <a:rPr lang="en-US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Layout</a:t>
            </a:r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อยู่ในรูปแบบของ</a:t>
            </a:r>
            <a:r>
              <a:rPr lang="en-US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Flow</a:t>
            </a:r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ก็คือจะทำการเรียง</a:t>
            </a:r>
            <a:r>
              <a:rPr lang="en-US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component</a:t>
            </a:r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หรือ</a:t>
            </a:r>
            <a:r>
              <a:rPr lang="en-US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container</a:t>
            </a:r>
            <a:r>
              <a:rPr lang="th-TH" sz="12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ที่เพิ่มเข้ามาตามลำดับ คือ จากซ้ายไปขวาและบนลงล่างเมื่อแถวเต็ม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ADC2D-5A30-25AE-3C7C-654B786DE720}"/>
              </a:ext>
            </a:extLst>
          </p:cNvPr>
          <p:cNvSpPr txBox="1"/>
          <p:nvPr/>
        </p:nvSpPr>
        <p:spPr>
          <a:xfrm>
            <a:off x="3543299" y="5495324"/>
            <a:ext cx="2463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เมื่อทำการกดปิดโปรแกรมของ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Jframe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fr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)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โปรแกรมจะถูกปิดลงทิ้งทางกายภาพและเบื้องหลัง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2BE29-6CC2-96C5-3BF0-6BF858EADE1E}"/>
              </a:ext>
            </a:extLst>
          </p:cNvPr>
          <p:cNvSpPr txBox="1"/>
          <p:nvPr/>
        </p:nvSpPr>
        <p:spPr>
          <a:xfrm>
            <a:off x="3543299" y="5974749"/>
            <a:ext cx="2463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ทำการ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set 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หน้าจอของ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Jframe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fr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) 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ให้มีขนาดพอดีกับ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component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และ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container</a:t>
            </a:r>
            <a:endParaRPr lang="th-TH" sz="105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1E9851-916B-84A6-2735-24925F1BFEAB}"/>
              </a:ext>
            </a:extLst>
          </p:cNvPr>
          <p:cNvSpPr txBox="1"/>
          <p:nvPr/>
        </p:nvSpPr>
        <p:spPr>
          <a:xfrm>
            <a:off x="3543299" y="6454174"/>
            <a:ext cx="2463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ทำให้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Jframe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fr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)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เปลี่ยนการมองเห็นจาก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false 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เป็น</a:t>
            </a:r>
          </a:p>
          <a:p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true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ทำให้สามารถมองเห็น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Jframe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ได้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54AB42-9BA4-67E8-9079-8C6178977760}"/>
              </a:ext>
            </a:extLst>
          </p:cNvPr>
          <p:cNvSpPr txBox="1"/>
          <p:nvPr/>
        </p:nvSpPr>
        <p:spPr>
          <a:xfrm>
            <a:off x="1346200" y="7517799"/>
            <a:ext cx="46608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ทำงานเมื่อ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addActionListener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ถูกเรียกใช้งาน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หรือก็คือเมื่อปุ่มถูกกดและส่งค่าเข้าไปเป็น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parameter(object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ที่เรียกใช้งาน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) 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แล้วทำงานตาม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body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ภายใน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3B0D0F-CAF2-196D-39E0-3FF93F28FD85}"/>
              </a:ext>
            </a:extLst>
          </p:cNvPr>
          <p:cNvSpPr txBox="1"/>
          <p:nvPr/>
        </p:nvSpPr>
        <p:spPr>
          <a:xfrm>
            <a:off x="1346200" y="8373675"/>
            <a:ext cx="46608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เป็นการดึงค่าของ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ActionEvent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โดย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method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sz="1050" dirty="0" err="1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getSource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()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จะ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return</a:t>
            </a:r>
            <a:r>
              <a:rPr lang="th-TH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ค่าออกมาเป็นชื่อของ </a:t>
            </a:r>
            <a:r>
              <a:rPr lang="en-US" sz="105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object</a:t>
            </a:r>
            <a:endParaRPr lang="th-TH" sz="1050" dirty="0">
              <a:solidFill>
                <a:srgbClr val="0000FF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9738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4B685-7162-D3CD-29A2-A66D8EB4B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F9955F-A72A-CDB7-4FF1-AB77AB65E583}"/>
              </a:ext>
            </a:extLst>
          </p:cNvPr>
          <p:cNvSpPr/>
          <p:nvPr/>
        </p:nvSpPr>
        <p:spPr>
          <a:xfrm>
            <a:off x="1644650" y="1708150"/>
            <a:ext cx="1892300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D47F2-F700-5754-6D79-0A32939BE595}"/>
              </a:ext>
            </a:extLst>
          </p:cNvPr>
          <p:cNvSpPr/>
          <p:nvPr/>
        </p:nvSpPr>
        <p:spPr>
          <a:xfrm>
            <a:off x="1644650" y="1908176"/>
            <a:ext cx="1892300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6E797-CA79-B14F-4183-B1A653EC98F1}"/>
              </a:ext>
            </a:extLst>
          </p:cNvPr>
          <p:cNvSpPr/>
          <p:nvPr/>
        </p:nvSpPr>
        <p:spPr>
          <a:xfrm>
            <a:off x="1644650" y="2308228"/>
            <a:ext cx="1892300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3BC55-1673-CB8D-D5D2-CEA22FF5A4D0}"/>
              </a:ext>
            </a:extLst>
          </p:cNvPr>
          <p:cNvSpPr/>
          <p:nvPr/>
        </p:nvSpPr>
        <p:spPr>
          <a:xfrm>
            <a:off x="1837531" y="2108202"/>
            <a:ext cx="377031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rgbClr val="0000FF"/>
                </a:solidFill>
              </a:rPr>
              <a:t>บวก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DAAF9-36B4-298F-398A-720A7F504C2A}"/>
              </a:ext>
            </a:extLst>
          </p:cNvPr>
          <p:cNvSpPr/>
          <p:nvPr/>
        </p:nvSpPr>
        <p:spPr>
          <a:xfrm>
            <a:off x="2214562" y="2108202"/>
            <a:ext cx="377031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000FF"/>
                </a:solidFill>
              </a:rPr>
              <a:t>ลบ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FFBE1-3FF1-CB6E-CCF5-0FD38DF2F0D6}"/>
              </a:ext>
            </a:extLst>
          </p:cNvPr>
          <p:cNvSpPr/>
          <p:nvPr/>
        </p:nvSpPr>
        <p:spPr>
          <a:xfrm>
            <a:off x="2591593" y="2108202"/>
            <a:ext cx="377031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000FF"/>
                </a:solidFill>
              </a:rPr>
              <a:t>คูณ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22AF6E-EAEC-EA44-6D72-E54729AFE1BD}"/>
              </a:ext>
            </a:extLst>
          </p:cNvPr>
          <p:cNvSpPr/>
          <p:nvPr/>
        </p:nvSpPr>
        <p:spPr>
          <a:xfrm>
            <a:off x="2968624" y="2108202"/>
            <a:ext cx="377031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rgbClr val="0000FF"/>
                </a:solidFill>
              </a:rPr>
              <a:t>หาร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F1508-13ED-D904-1382-B890BDBB2206}"/>
              </a:ext>
            </a:extLst>
          </p:cNvPr>
          <p:cNvSpPr txBox="1"/>
          <p:nvPr/>
        </p:nvSpPr>
        <p:spPr>
          <a:xfrm>
            <a:off x="1508919" y="2595666"/>
            <a:ext cx="3012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เมื่อกดปุ่ม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“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บวก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”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จะแสดงข้อความ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btn1</a:t>
            </a:r>
          </a:p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เมื่อกดปุ่ม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“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ลบ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”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จะแสดงข้อความ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btn2</a:t>
            </a:r>
          </a:p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เมื่อกดปุ่ม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“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คูณ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”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จะแสดงข้อความ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btn3</a:t>
            </a:r>
          </a:p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เมื่อกดปุ่ม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“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หาร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”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จะแสดงข้อความ 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btn4</a:t>
            </a: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DD57772D-262F-C1D8-7758-9EACC061D3BF}"/>
              </a:ext>
            </a:extLst>
          </p:cNvPr>
          <p:cNvSpPr/>
          <p:nvPr/>
        </p:nvSpPr>
        <p:spPr>
          <a:xfrm>
            <a:off x="3536950" y="1779488"/>
            <a:ext cx="149225" cy="227112"/>
          </a:xfrm>
          <a:prstGeom prst="rightBracke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28CDDE15-A41B-A664-2B09-FEA7389995BA}"/>
              </a:ext>
            </a:extLst>
          </p:cNvPr>
          <p:cNvSpPr/>
          <p:nvPr/>
        </p:nvSpPr>
        <p:spPr>
          <a:xfrm>
            <a:off x="3536950" y="2342410"/>
            <a:ext cx="149225" cy="80115"/>
          </a:xfrm>
          <a:prstGeom prst="rightBracke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07A8E9-8474-931B-D5C5-9FDC478EA71F}"/>
              </a:ext>
            </a:extLst>
          </p:cNvPr>
          <p:cNvCxnSpPr>
            <a:stCxn id="17" idx="2"/>
          </p:cNvCxnSpPr>
          <p:nvPr/>
        </p:nvCxnSpPr>
        <p:spPr>
          <a:xfrm flipV="1">
            <a:off x="3686175" y="1779488"/>
            <a:ext cx="558800" cy="11355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E6EE59-0A48-12A0-21A1-817AAA0084F7}"/>
              </a:ext>
            </a:extLst>
          </p:cNvPr>
          <p:cNvCxnSpPr>
            <a:stCxn id="18" idx="2"/>
          </p:cNvCxnSpPr>
          <p:nvPr/>
        </p:nvCxnSpPr>
        <p:spPr>
          <a:xfrm flipV="1">
            <a:off x="3686175" y="1779488"/>
            <a:ext cx="558800" cy="60298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3B54D9-8863-67A4-AECE-9D95522CDEC7}"/>
              </a:ext>
            </a:extLst>
          </p:cNvPr>
          <p:cNvSpPr txBox="1"/>
          <p:nvPr/>
        </p:nvSpPr>
        <p:spPr>
          <a:xfrm>
            <a:off x="4256883" y="1633636"/>
            <a:ext cx="1646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สามารถใส่ค่า</a:t>
            </a:r>
            <a:r>
              <a:rPr lang="en-US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Input </a:t>
            </a:r>
            <a:r>
              <a:rPr lang="th-TH" sz="1400" dirty="0">
                <a:solidFill>
                  <a:srgbClr val="0000FF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34558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3232F-7CF6-0C14-6574-6445109BA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9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198B17-B51F-6364-BFDD-CDB5BE9D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4"/>
            <a:ext cx="6858000" cy="97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287</Words>
  <Application>Microsoft Office PowerPoint</Application>
  <PresentationFormat>A4 Paper (210x297 mm)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FC Home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PUNNATHAT SAMOPRONG</dc:creator>
  <cp:lastModifiedBy>PUNNATHAT SAMOPRONG</cp:lastModifiedBy>
  <cp:revision>2</cp:revision>
  <dcterms:created xsi:type="dcterms:W3CDTF">2022-10-04T14:53:31Z</dcterms:created>
  <dcterms:modified xsi:type="dcterms:W3CDTF">2022-10-04T16:57:04Z</dcterms:modified>
</cp:coreProperties>
</file>