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38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7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94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0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82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93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85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70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566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69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35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0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8D0-8D37-43F2-8A9E-14E1DFB22B62}" type="datetimeFigureOut">
              <a:rPr lang="th-TH" smtClean="0"/>
              <a:t>30/08/65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0A67-CF4C-46CF-8263-4B6AD00085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09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325528F-2609-FEE4-218B-223B0984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71DDB15-3DE9-DD12-1A2D-4C53D99D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FFE40-B909-4791-8661-5A231823603E}"/>
              </a:ext>
            </a:extLst>
          </p:cNvPr>
          <p:cNvSpPr txBox="1"/>
          <p:nvPr/>
        </p:nvSpPr>
        <p:spPr>
          <a:xfrm>
            <a:off x="628650" y="6724650"/>
            <a:ext cx="507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N MINI" pitchFamily="2" charset="0"/>
                <a:cs typeface="MN MINI" pitchFamily="2" charset="0"/>
              </a:rPr>
              <a:t>p1.name</a:t>
            </a:r>
            <a:r>
              <a:rPr lang="th-TH" dirty="0">
                <a:latin typeface="MN MINI" pitchFamily="2" charset="0"/>
                <a:cs typeface="MN MINI" pitchFamily="2" charset="0"/>
              </a:rPr>
              <a:t> เรียกใช้</a:t>
            </a:r>
            <a:r>
              <a:rPr lang="en-US" dirty="0">
                <a:latin typeface="MN MINI" pitchFamily="2" charset="0"/>
                <a:cs typeface="MN MINI" pitchFamily="2" charset="0"/>
              </a:rPr>
              <a:t> attribute name</a:t>
            </a:r>
            <a:r>
              <a:rPr lang="th-TH" dirty="0">
                <a:latin typeface="MN MINI" pitchFamily="2" charset="0"/>
                <a:cs typeface="MN MINI" pitchFamily="2" charset="0"/>
              </a:rPr>
              <a:t> ซึ่งมี</a:t>
            </a:r>
            <a:r>
              <a:rPr lang="en-US" dirty="0">
                <a:latin typeface="MN MINI" pitchFamily="2" charset="0"/>
                <a:cs typeface="MN MINI" pitchFamily="2" charset="0"/>
              </a:rPr>
              <a:t> access modifier</a:t>
            </a:r>
            <a:r>
              <a:rPr lang="th-TH" dirty="0">
                <a:latin typeface="MN MINI" pitchFamily="2" charset="0"/>
                <a:cs typeface="MN MINI" pitchFamily="2" charset="0"/>
              </a:rPr>
              <a:t> เป็น</a:t>
            </a:r>
            <a:r>
              <a:rPr lang="en-US" dirty="0">
                <a:latin typeface="MN MINI" pitchFamily="2" charset="0"/>
                <a:cs typeface="MN MINI" pitchFamily="2" charset="0"/>
              </a:rPr>
              <a:t> private </a:t>
            </a:r>
            <a:r>
              <a:rPr lang="th-TH" dirty="0">
                <a:latin typeface="MN MINI" pitchFamily="2" charset="0"/>
                <a:cs typeface="MN MINI" pitchFamily="2" charset="0"/>
              </a:rPr>
              <a:t>ทำให้ไม่สามารถเรียกใช้</a:t>
            </a:r>
            <a:r>
              <a:rPr lang="en-US" dirty="0">
                <a:latin typeface="MN MINI" pitchFamily="2" charset="0"/>
                <a:cs typeface="MN MINI" pitchFamily="2" charset="0"/>
              </a:rPr>
              <a:t> attribute</a:t>
            </a:r>
            <a:r>
              <a:rPr lang="th-TH" dirty="0">
                <a:latin typeface="MN MINI" pitchFamily="2" charset="0"/>
                <a:cs typeface="MN MINI" pitchFamily="2" charset="0"/>
              </a:rPr>
              <a:t> จากภายนอกได้</a:t>
            </a:r>
          </a:p>
        </p:txBody>
      </p:sp>
    </p:spTree>
    <p:extLst>
      <p:ext uri="{BB962C8B-B14F-4D97-AF65-F5344CB8AC3E}">
        <p14:creationId xmlns:p14="http://schemas.microsoft.com/office/powerpoint/2010/main" val="111476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D09A4F1E-9FF4-A4C6-C6D3-6D546BD5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B12C3-C058-8CAF-65D9-FD90E6D8D527}"/>
              </a:ext>
            </a:extLst>
          </p:cNvPr>
          <p:cNvSpPr txBox="1"/>
          <p:nvPr/>
        </p:nvSpPr>
        <p:spPr>
          <a:xfrm>
            <a:off x="1282701" y="6746240"/>
            <a:ext cx="219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MN MINI" pitchFamily="2" charset="0"/>
                <a:cs typeface="MN MINI" pitchFamily="2" charset="0"/>
              </a:rPr>
              <a:t>สามารถประมวลผลได้ปกติ</a:t>
            </a:r>
          </a:p>
        </p:txBody>
      </p:sp>
    </p:spTree>
    <p:extLst>
      <p:ext uri="{BB962C8B-B14F-4D97-AF65-F5344CB8AC3E}">
        <p14:creationId xmlns:p14="http://schemas.microsoft.com/office/powerpoint/2010/main" val="3726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0E90A64-B197-6ACD-127F-553EBD97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B7DC9-BFBB-72E4-F1C9-D207376F5854}"/>
              </a:ext>
            </a:extLst>
          </p:cNvPr>
          <p:cNvSpPr txBox="1"/>
          <p:nvPr/>
        </p:nvSpPr>
        <p:spPr>
          <a:xfrm>
            <a:off x="1320801" y="1377315"/>
            <a:ext cx="41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latin typeface="MN MINI" pitchFamily="2" charset="0"/>
                <a:cs typeface="MN MINI" pitchFamily="2" charset="0"/>
              </a:rPr>
              <a:t>ไม่สามารถประมวลผลได้ เพราะ 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attribute</a:t>
            </a:r>
            <a:r>
              <a:rPr lang="th-TH" sz="1200" dirty="0">
                <a:latin typeface="MN MINI" pitchFamily="2" charset="0"/>
                <a:cs typeface="MN MINI" pitchFamily="2" charset="0"/>
              </a:rPr>
              <a:t> ของ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 team </a:t>
            </a:r>
            <a:r>
              <a:rPr lang="th-TH" sz="1200" dirty="0">
                <a:latin typeface="MN MINI" pitchFamily="2" charset="0"/>
                <a:cs typeface="MN MINI" pitchFamily="2" charset="0"/>
              </a:rPr>
              <a:t>มี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 access modifier </a:t>
            </a:r>
            <a:r>
              <a:rPr lang="th-TH" sz="1200" dirty="0">
                <a:latin typeface="MN MINI" pitchFamily="2" charset="0"/>
                <a:cs typeface="MN MINI" pitchFamily="2" charset="0"/>
              </a:rPr>
              <a:t>เป็น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 private</a:t>
            </a:r>
            <a:r>
              <a:rPr lang="th-TH" sz="1200" dirty="0">
                <a:latin typeface="MN MINI" pitchFamily="2" charset="0"/>
                <a:cs typeface="MN MINI" pitchFamily="2" charset="0"/>
              </a:rPr>
              <a:t> จะใช้ได้กก็ต่อเมื่อเปลี่ยนเป็น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 protected </a:t>
            </a:r>
            <a:r>
              <a:rPr lang="th-TH" sz="1200" dirty="0">
                <a:latin typeface="MN MINI" pitchFamily="2" charset="0"/>
                <a:cs typeface="MN MINI" pitchFamily="2" charset="0"/>
              </a:rPr>
              <a:t>หรือ</a:t>
            </a:r>
            <a:r>
              <a:rPr lang="en-US" sz="1200" dirty="0">
                <a:latin typeface="MN MINI" pitchFamily="2" charset="0"/>
                <a:cs typeface="MN MINI" pitchFamily="2" charset="0"/>
              </a:rPr>
              <a:t> public</a:t>
            </a:r>
            <a:endParaRPr lang="th-TH" sz="1200" dirty="0">
              <a:latin typeface="MN MINI" pitchFamily="2" charset="0"/>
              <a:cs typeface="MN 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2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8022259-1DCC-8EE5-07FF-CDA835BE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able, letter&#10;&#10;Description automatically generated">
            <a:extLst>
              <a:ext uri="{FF2B5EF4-FFF2-40B4-BE49-F238E27FC236}">
                <a16:creationId xmlns:a16="http://schemas.microsoft.com/office/drawing/2014/main" id="{0D76A7E3-EDE9-91E1-932F-7C9199CD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7FABAE7-E870-EEA1-8A34-803A8FD8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46</Words>
  <Application>Microsoft Office PowerPoint</Application>
  <PresentationFormat>A4 Paper (210x297 mm)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MN MINI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PUNNATHAT SAMOPRONG</cp:lastModifiedBy>
  <cp:revision>2</cp:revision>
  <dcterms:created xsi:type="dcterms:W3CDTF">2022-08-30T16:54:49Z</dcterms:created>
  <dcterms:modified xsi:type="dcterms:W3CDTF">2022-08-30T17:41:28Z</dcterms:modified>
</cp:coreProperties>
</file>