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0" autoAdjust="0"/>
    <p:restoredTop sz="94660"/>
  </p:normalViewPr>
  <p:slideViewPr>
    <p:cSldViewPr snapToGrid="0">
      <p:cViewPr>
        <p:scale>
          <a:sx n="109" d="100"/>
          <a:sy n="109" d="100"/>
        </p:scale>
        <p:origin x="516" y="5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748-C7A7-447F-89F8-833A772AF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398EB-8C57-459C-8B4B-12C3457A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D4D3-66D7-458B-9E60-02EBC6F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0D3F-230D-495C-8D1A-8C547701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B34-7620-4EE2-9219-CEE5883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6447-C071-456F-9293-B047B6F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A36B-B94A-469D-9722-D23B81D61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F120-54CD-474C-8E6A-C01A0A5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7488-2C69-4276-B416-D5627658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B9AB-CB86-4595-B0A2-24153026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9B229-D7A3-44AE-85C0-2444E6C1D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668B1-EC7A-4497-9968-3B0492E9A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44A4-3F33-4694-B269-141C9058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403-F37D-4A44-9DB7-3A3D66BA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1E31-6350-48A9-8068-3F4CAC99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0EC-0753-4135-B031-C058032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53C-C21B-4851-BF32-2F157954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A830-5E26-4B21-9E5F-54DA69F6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2CF-5FF3-47F5-8C7F-0AF1DFC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7A2F-EFDD-48BE-96D5-2D67BE3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6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50AF-CB18-4CC2-8FDB-DE5185B5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20224-6EF5-45D0-8597-8B421C3D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180-FEE0-4FCD-A940-95C9DC4B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1820-272A-459E-8488-45CC9640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BED-9BEC-4ED2-A667-0AD16D8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6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C366-F939-4A42-876F-DEA06C46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AA7-EE9F-4C38-B5BB-351F47CD7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344B-827D-4E3A-A45A-88A4AD68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9AA4-D05C-4C6E-A4BA-385D90E9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3A40-61F7-48ED-9145-75F1904D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816B-8B2C-497E-B69C-F4CEED5F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A44-075B-4E68-BE46-5D75AF37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7481-C451-45CE-B9A1-04B3F3C8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2D5D-6739-4A59-96C6-E2696FA83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C56A7-3270-40A2-8F29-6A69A59B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C31E-82DF-42D3-9FD1-69255EB58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EE815-DF34-4889-AE57-E2652CB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9AB4A-EE5F-4AE7-835C-0F064AF0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A5C5B-CD0F-416D-9BAE-9358AB2E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174-60A7-4FC1-80E3-D1086D5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ED979-1C85-4EB4-A098-AA1CF3A9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98A78-63EB-4856-A2B1-A5C745FE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F9D9D-7A2E-4877-B7B5-FD6D794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27D9-FD81-4896-9AAC-9C588EB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27E23-19B8-48B4-8EBC-6004792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61AF1-F70E-42CA-9D97-7088D6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8F69-421B-4E8D-8D38-55388B8D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82D1-88A5-4A43-A557-3829F56D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9ECF-8659-4B50-9BD8-7740314B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0BF4-9B8F-4035-A7B4-E3397C7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E1D82-0F61-44C2-97B6-D1014E23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BEFC-04F1-4548-AA27-B24575E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60B4-84E7-4F7A-ACE6-7CE758DF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F20B-94AF-4897-AA6D-31700C22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1EC4-C45F-4C84-953F-5C38316F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CFD3-F8A2-4812-8E46-C4720A2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5E3F-CD58-4861-AE78-36395839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2F3E-B753-4CFF-B673-85B1C08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04037-FB15-432F-857C-82DBE68A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AF54-8984-4D7A-96F7-29FE75F26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4818-3A17-46F6-9A0A-4D997EB2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3A4D-EE17-4E72-A5DD-88FF401DAAEF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C852-E406-4C47-8DCA-653C55221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8923D-F370-4201-9471-EE37FC859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4B1D-E4BC-4350-8840-9EDD2A0E7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73183C-25CB-4F32-B1AE-EC36A7899952}"/>
              </a:ext>
            </a:extLst>
          </p:cNvPr>
          <p:cNvGrpSpPr/>
          <p:nvPr/>
        </p:nvGrpSpPr>
        <p:grpSpPr>
          <a:xfrm>
            <a:off x="-507469" y="-7669088"/>
            <a:ext cx="11752020" cy="14527088"/>
            <a:chOff x="-507469" y="-7669088"/>
            <a:chExt cx="11752020" cy="145270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3C6F1-D8C1-4E6D-ACDF-AE343A8DF377}"/>
                </a:ext>
              </a:extLst>
            </p:cNvPr>
            <p:cNvSpPr/>
            <p:nvPr/>
          </p:nvSpPr>
          <p:spPr>
            <a:xfrm>
              <a:off x="0" y="0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CD87B5-4CC7-4ED2-822C-8919E163787B}"/>
                </a:ext>
              </a:extLst>
            </p:cNvPr>
            <p:cNvSpPr/>
            <p:nvPr/>
          </p:nvSpPr>
          <p:spPr>
            <a:xfrm>
              <a:off x="0" y="0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9B3D98-C508-4073-AA6C-83E794A0DC20}"/>
                </a:ext>
              </a:extLst>
            </p:cNvPr>
            <p:cNvSpPr/>
            <p:nvPr/>
          </p:nvSpPr>
          <p:spPr>
            <a:xfrm>
              <a:off x="309215" y="802129"/>
              <a:ext cx="1257300" cy="8176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(table name)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Buy in: (buy in)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(players)/(max no)</a:t>
              </a:r>
            </a:p>
            <a:p>
              <a:endParaRPr lang="en-GB" sz="1000" dirty="0">
                <a:solidFill>
                  <a:schemeClr val="tx1"/>
                </a:solidFill>
              </a:endParaRPr>
            </a:p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AAAFB6-1956-44E7-8847-134B00B85C04}"/>
                </a:ext>
              </a:extLst>
            </p:cNvPr>
            <p:cNvSpPr/>
            <p:nvPr/>
          </p:nvSpPr>
          <p:spPr>
            <a:xfrm>
              <a:off x="1912346" y="802130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109C5B-1E70-412E-AFB3-3FBB7D64D01C}"/>
                </a:ext>
              </a:extLst>
            </p:cNvPr>
            <p:cNvSpPr/>
            <p:nvPr/>
          </p:nvSpPr>
          <p:spPr>
            <a:xfrm>
              <a:off x="3515477" y="818100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9DA69-6E65-42F5-AD22-A34FB0ECDABC}"/>
                </a:ext>
              </a:extLst>
            </p:cNvPr>
            <p:cNvSpPr/>
            <p:nvPr/>
          </p:nvSpPr>
          <p:spPr>
            <a:xfrm>
              <a:off x="309215" y="1942049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7077D-27B4-47EE-8B84-01D0AB750009}"/>
                </a:ext>
              </a:extLst>
            </p:cNvPr>
            <p:cNvSpPr/>
            <p:nvPr/>
          </p:nvSpPr>
          <p:spPr>
            <a:xfrm>
              <a:off x="1912346" y="1942048"/>
              <a:ext cx="1257300" cy="8176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6E0171-0664-4C5D-BEAF-BE1820284FC0}"/>
                </a:ext>
              </a:extLst>
            </p:cNvPr>
            <p:cNvSpPr/>
            <p:nvPr/>
          </p:nvSpPr>
          <p:spPr>
            <a:xfrm>
              <a:off x="3530998" y="1942048"/>
              <a:ext cx="1257300" cy="8176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F789F-E1A4-4AF0-BCA8-1E58A3C932F5}"/>
                </a:ext>
              </a:extLst>
            </p:cNvPr>
            <p:cNvSpPr txBox="1"/>
            <p:nvPr/>
          </p:nvSpPr>
          <p:spPr>
            <a:xfrm>
              <a:off x="0" y="27632"/>
              <a:ext cx="5421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Tables</a:t>
              </a:r>
              <a:r>
                <a:rPr lang="en-GB" sz="1200" dirty="0"/>
                <a:t>    Leaderboard                                                                            (name)  (money)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7051A5-F341-455B-AE3A-C5DEDF92EBC2}"/>
                </a:ext>
              </a:extLst>
            </p:cNvPr>
            <p:cNvSpPr/>
            <p:nvPr/>
          </p:nvSpPr>
          <p:spPr>
            <a:xfrm>
              <a:off x="403729" y="1347253"/>
              <a:ext cx="749548" cy="202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bg1"/>
                  </a:solidFill>
                </a:rPr>
                <a:t>Sit down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D9C1E0-A979-4D0E-89EE-4EB483CF7C82}"/>
                </a:ext>
              </a:extLst>
            </p:cNvPr>
            <p:cNvSpPr/>
            <p:nvPr/>
          </p:nvSpPr>
          <p:spPr>
            <a:xfrm>
              <a:off x="6038070" y="-333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E74DD5-8ED9-4688-900F-7AC955AFE409}"/>
                </a:ext>
              </a:extLst>
            </p:cNvPr>
            <p:cNvSpPr/>
            <p:nvPr/>
          </p:nvSpPr>
          <p:spPr>
            <a:xfrm>
              <a:off x="6038070" y="0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E99910-F3B2-47CE-8801-2A745AC290DD}"/>
                </a:ext>
              </a:extLst>
            </p:cNvPr>
            <p:cNvSpPr txBox="1"/>
            <p:nvPr/>
          </p:nvSpPr>
          <p:spPr>
            <a:xfrm>
              <a:off x="6038070" y="27632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</a:t>
              </a:r>
              <a:r>
                <a:rPr lang="en-GB" sz="1200" b="1" dirty="0"/>
                <a:t>Leaderboard</a:t>
              </a:r>
              <a:r>
                <a:rPr lang="en-GB" sz="1200" dirty="0"/>
                <a:t>                                                                            (name)  (money)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D85962-AB9B-44BD-964C-08E0FB1FF4C3}"/>
                </a:ext>
              </a:extLst>
            </p:cNvPr>
            <p:cNvSpPr/>
            <p:nvPr/>
          </p:nvSpPr>
          <p:spPr>
            <a:xfrm>
              <a:off x="6038070" y="3592286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94E648-D3EB-4055-AA70-9BCB4EAA6CD0}"/>
                </a:ext>
              </a:extLst>
            </p:cNvPr>
            <p:cNvSpPr/>
            <p:nvPr/>
          </p:nvSpPr>
          <p:spPr>
            <a:xfrm>
              <a:off x="6038070" y="3592286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70BF2F-B970-49F3-BE41-801056A4A152}"/>
                </a:ext>
              </a:extLst>
            </p:cNvPr>
            <p:cNvSpPr txBox="1"/>
            <p:nvPr/>
          </p:nvSpPr>
          <p:spPr>
            <a:xfrm>
              <a:off x="6038070" y="3619918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4A2B3E-E4BE-4960-A09D-D5CF03F6E4BB}"/>
                </a:ext>
              </a:extLst>
            </p:cNvPr>
            <p:cNvSpPr/>
            <p:nvPr/>
          </p:nvSpPr>
          <p:spPr>
            <a:xfrm>
              <a:off x="0" y="3592286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0B4FB5-D52D-4CA7-8D1A-16815776D3FD}"/>
                </a:ext>
              </a:extLst>
            </p:cNvPr>
            <p:cNvSpPr/>
            <p:nvPr/>
          </p:nvSpPr>
          <p:spPr>
            <a:xfrm>
              <a:off x="0" y="3592286"/>
              <a:ext cx="5206481" cy="3131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DE1919-C4B5-425B-9210-02095B09F8B2}"/>
                </a:ext>
              </a:extLst>
            </p:cNvPr>
            <p:cNvSpPr txBox="1"/>
            <p:nvPr/>
          </p:nvSpPr>
          <p:spPr>
            <a:xfrm>
              <a:off x="0" y="3619918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Tables    Leaderboard                                                                            (name)  (money)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A2D93DAB-8F98-47A7-9888-D6635F72849B}"/>
                </a:ext>
              </a:extLst>
            </p:cNvPr>
            <p:cNvCxnSpPr>
              <a:stCxn id="14" idx="1"/>
              <a:endCxn id="37" idx="1"/>
            </p:cNvCxnSpPr>
            <p:nvPr/>
          </p:nvCxnSpPr>
          <p:spPr>
            <a:xfrm rot="10800000" flipV="1">
              <a:off x="1" y="1448365"/>
              <a:ext cx="403729" cy="3776778"/>
            </a:xfrm>
            <a:prstGeom prst="bentConnector3">
              <a:avLst>
                <a:gd name="adj1" fmla="val 1566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532DB7-1872-47CE-8529-3FE62B7B271E}"/>
                </a:ext>
              </a:extLst>
            </p:cNvPr>
            <p:cNvSpPr/>
            <p:nvPr/>
          </p:nvSpPr>
          <p:spPr>
            <a:xfrm>
              <a:off x="309215" y="4904219"/>
              <a:ext cx="2555913" cy="15148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Poker log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C9A968-3ED9-42BA-B9A5-6320726D13BE}"/>
                </a:ext>
              </a:extLst>
            </p:cNvPr>
            <p:cNvSpPr/>
            <p:nvPr/>
          </p:nvSpPr>
          <p:spPr>
            <a:xfrm>
              <a:off x="3174343" y="4555475"/>
              <a:ext cx="1618652" cy="18635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Chat box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44DE9A-1D46-444D-BE87-70D8020B0EC9}"/>
                </a:ext>
              </a:extLst>
            </p:cNvPr>
            <p:cNvSpPr/>
            <p:nvPr/>
          </p:nvSpPr>
          <p:spPr>
            <a:xfrm>
              <a:off x="309215" y="4607943"/>
              <a:ext cx="420291" cy="2021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Fold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703450-2CB3-4431-AD21-86091AEE5841}"/>
                </a:ext>
              </a:extLst>
            </p:cNvPr>
            <p:cNvSpPr/>
            <p:nvPr/>
          </p:nvSpPr>
          <p:spPr>
            <a:xfrm>
              <a:off x="833581" y="4603118"/>
              <a:ext cx="400887" cy="2021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Call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164161-DAD8-498A-9173-9C710AE1F684}"/>
                </a:ext>
              </a:extLst>
            </p:cNvPr>
            <p:cNvSpPr/>
            <p:nvPr/>
          </p:nvSpPr>
          <p:spPr>
            <a:xfrm>
              <a:off x="1338543" y="4603118"/>
              <a:ext cx="453809" cy="20216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Raise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46FA0B-1384-4EEF-BCEE-88E071A7E1B1}"/>
                </a:ext>
              </a:extLst>
            </p:cNvPr>
            <p:cNvSpPr/>
            <p:nvPr/>
          </p:nvSpPr>
          <p:spPr>
            <a:xfrm>
              <a:off x="1896426" y="4603117"/>
              <a:ext cx="968701" cy="202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Raise amount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4FDFF-4392-4834-9247-7421334F74C8}"/>
                </a:ext>
              </a:extLst>
            </p:cNvPr>
            <p:cNvSpPr txBox="1"/>
            <p:nvPr/>
          </p:nvSpPr>
          <p:spPr>
            <a:xfrm>
              <a:off x="3148267" y="3949385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Chat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ADDFD0-D24B-42C5-B90A-C19384AA6D48}"/>
                </a:ext>
              </a:extLst>
            </p:cNvPr>
            <p:cNvSpPr/>
            <p:nvPr/>
          </p:nvSpPr>
          <p:spPr>
            <a:xfrm>
              <a:off x="3174343" y="4287939"/>
              <a:ext cx="1618652" cy="2097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Chat Input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1853CB-3FB6-4319-AB06-A3B221204646}"/>
                </a:ext>
              </a:extLst>
            </p:cNvPr>
            <p:cNvSpPr txBox="1"/>
            <p:nvPr/>
          </p:nvSpPr>
          <p:spPr>
            <a:xfrm>
              <a:off x="230280" y="3954973"/>
              <a:ext cx="25559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Pot: (pot)</a:t>
              </a:r>
            </a:p>
            <a:p>
              <a:r>
                <a:rPr lang="en-GB" sz="1000" dirty="0"/>
                <a:t>Hand: (hand)</a:t>
              </a:r>
            </a:p>
            <a:p>
              <a:r>
                <a:rPr lang="en-GB" sz="1000" dirty="0"/>
                <a:t>Community cards: (community cards)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A13E71-9250-49C8-A059-3B4C66A69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449" y="-260472"/>
              <a:ext cx="0" cy="343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35B113-5141-4209-936B-1649D6500AF6}"/>
                </a:ext>
              </a:extLst>
            </p:cNvPr>
            <p:cNvSpPr/>
            <p:nvPr/>
          </p:nvSpPr>
          <p:spPr>
            <a:xfrm>
              <a:off x="230280" y="2906593"/>
              <a:ext cx="581403" cy="24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 out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DDACB93-187F-4371-81D9-BA7A1A0B2749}"/>
                </a:ext>
              </a:extLst>
            </p:cNvPr>
            <p:cNvSpPr/>
            <p:nvPr/>
          </p:nvSpPr>
          <p:spPr>
            <a:xfrm>
              <a:off x="6225184" y="6499666"/>
              <a:ext cx="581403" cy="24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 out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16672DB-CA14-4F42-8438-E0D735DFF07A}"/>
                </a:ext>
              </a:extLst>
            </p:cNvPr>
            <p:cNvSpPr/>
            <p:nvPr/>
          </p:nvSpPr>
          <p:spPr>
            <a:xfrm>
              <a:off x="228658" y="6513145"/>
              <a:ext cx="581403" cy="24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 out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ADC1F9-1CCC-4FF0-BA62-D2DCFA9077FA}"/>
                </a:ext>
              </a:extLst>
            </p:cNvPr>
            <p:cNvSpPr/>
            <p:nvPr/>
          </p:nvSpPr>
          <p:spPr>
            <a:xfrm>
              <a:off x="6225183" y="2912626"/>
              <a:ext cx="581403" cy="2417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 out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F5FC92-519A-41FD-8C14-EB7FE9B972DC}"/>
                </a:ext>
              </a:extLst>
            </p:cNvPr>
            <p:cNvSpPr/>
            <p:nvPr/>
          </p:nvSpPr>
          <p:spPr>
            <a:xfrm>
              <a:off x="6399377" y="550505"/>
              <a:ext cx="4483865" cy="22587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E944959-D894-4C5D-BE85-E08A8B0ABED3}"/>
                </a:ext>
              </a:extLst>
            </p:cNvPr>
            <p:cNvSpPr/>
            <p:nvPr/>
          </p:nvSpPr>
          <p:spPr>
            <a:xfrm>
              <a:off x="6399378" y="530359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#                 Username                                                                                           Money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4464DC-3F0B-4576-BDE8-68477B0A0806}"/>
                </a:ext>
              </a:extLst>
            </p:cNvPr>
            <p:cNvSpPr/>
            <p:nvPr/>
          </p:nvSpPr>
          <p:spPr>
            <a:xfrm>
              <a:off x="6399364" y="780497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1                 (username)                                                                                         (money)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098DC1F-A368-4985-A295-4B0420C54853}"/>
                </a:ext>
              </a:extLst>
            </p:cNvPr>
            <p:cNvSpPr/>
            <p:nvPr/>
          </p:nvSpPr>
          <p:spPr>
            <a:xfrm>
              <a:off x="6399374" y="1290645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107800C-49F3-44BF-95F7-A26A4334C963}"/>
                </a:ext>
              </a:extLst>
            </p:cNvPr>
            <p:cNvSpPr/>
            <p:nvPr/>
          </p:nvSpPr>
          <p:spPr>
            <a:xfrm>
              <a:off x="6399374" y="1538022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0C0602-FE51-48AC-9437-FBD69CA8D692}"/>
                </a:ext>
              </a:extLst>
            </p:cNvPr>
            <p:cNvSpPr/>
            <p:nvPr/>
          </p:nvSpPr>
          <p:spPr>
            <a:xfrm>
              <a:off x="6399373" y="2037107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73BA67-2BCF-4C34-B26B-32E07D4EEA88}"/>
                </a:ext>
              </a:extLst>
            </p:cNvPr>
            <p:cNvSpPr/>
            <p:nvPr/>
          </p:nvSpPr>
          <p:spPr>
            <a:xfrm>
              <a:off x="6399373" y="1791406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11CCD0-9F86-4128-A95E-E1741B6F1B5B}"/>
                </a:ext>
              </a:extLst>
            </p:cNvPr>
            <p:cNvSpPr/>
            <p:nvPr/>
          </p:nvSpPr>
          <p:spPr>
            <a:xfrm>
              <a:off x="6399373" y="2286645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6F364D-E402-42C6-8341-A9CB59BC4789}"/>
                </a:ext>
              </a:extLst>
            </p:cNvPr>
            <p:cNvSpPr/>
            <p:nvPr/>
          </p:nvSpPr>
          <p:spPr>
            <a:xfrm>
              <a:off x="6399372" y="1032373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2                 (username)                                                                                         (money)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0AFF4D8-3994-4D61-B1E0-F0E63DBA7045}"/>
                </a:ext>
              </a:extLst>
            </p:cNvPr>
            <p:cNvSpPr/>
            <p:nvPr/>
          </p:nvSpPr>
          <p:spPr>
            <a:xfrm>
              <a:off x="6399372" y="1290587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3                 (username)                                                                                         (money)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6D2B29F-0B24-41F9-9F92-0C0F703D64ED}"/>
                </a:ext>
              </a:extLst>
            </p:cNvPr>
            <p:cNvSpPr/>
            <p:nvPr/>
          </p:nvSpPr>
          <p:spPr>
            <a:xfrm>
              <a:off x="6399372" y="1539102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4                 (username)                                                                                         (money)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6AE7A7-4415-468F-86DB-FD5082330172}"/>
                </a:ext>
              </a:extLst>
            </p:cNvPr>
            <p:cNvSpPr/>
            <p:nvPr/>
          </p:nvSpPr>
          <p:spPr>
            <a:xfrm>
              <a:off x="6399367" y="1792307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5                 (username)                                                                                         (money)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366BA58-1CB2-4AB4-86DD-B57266AE6ECB}"/>
                </a:ext>
              </a:extLst>
            </p:cNvPr>
            <p:cNvSpPr/>
            <p:nvPr/>
          </p:nvSpPr>
          <p:spPr>
            <a:xfrm>
              <a:off x="6399366" y="2045512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6                 (username)                                                                                         (money)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6E27F38-FF6A-4BFF-A752-94B88E251F72}"/>
                </a:ext>
              </a:extLst>
            </p:cNvPr>
            <p:cNvSpPr/>
            <p:nvPr/>
          </p:nvSpPr>
          <p:spPr>
            <a:xfrm>
              <a:off x="6399366" y="2288082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7                 (username)                                                                                         (money)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80D67F-5CE9-4DFE-851E-3CD7F9DFF43A}"/>
                </a:ext>
              </a:extLst>
            </p:cNvPr>
            <p:cNvSpPr/>
            <p:nvPr/>
          </p:nvSpPr>
          <p:spPr>
            <a:xfrm>
              <a:off x="6399365" y="2546354"/>
              <a:ext cx="4483865" cy="250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8                 (username)                                                                                         (money)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E428E79-0868-4D5A-AAE1-DC4DA3F96703}"/>
                </a:ext>
              </a:extLst>
            </p:cNvPr>
            <p:cNvSpPr/>
            <p:nvPr/>
          </p:nvSpPr>
          <p:spPr>
            <a:xfrm>
              <a:off x="309215" y="449546"/>
              <a:ext cx="594168" cy="279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Create table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6509624-4A72-4544-B3CE-0CAA41528488}"/>
                </a:ext>
              </a:extLst>
            </p:cNvPr>
            <p:cNvSpPr/>
            <p:nvPr/>
          </p:nvSpPr>
          <p:spPr>
            <a:xfrm>
              <a:off x="1011302" y="449546"/>
              <a:ext cx="555214" cy="2793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Reset money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DB7B959-16A3-4E2F-B174-F5471A5FF40E}"/>
                </a:ext>
              </a:extLst>
            </p:cNvPr>
            <p:cNvSpPr txBox="1"/>
            <p:nvPr/>
          </p:nvSpPr>
          <p:spPr>
            <a:xfrm>
              <a:off x="6150162" y="4064893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(name)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31507A-3479-4E19-89E4-FADFE2A4245C}"/>
                </a:ext>
              </a:extLst>
            </p:cNvPr>
            <p:cNvSpPr txBox="1"/>
            <p:nvPr/>
          </p:nvSpPr>
          <p:spPr>
            <a:xfrm>
              <a:off x="6225183" y="4539983"/>
              <a:ext cx="24112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(money)</a:t>
              </a:r>
            </a:p>
            <a:p>
              <a:endParaRPr lang="en-GB" sz="1200" dirty="0"/>
            </a:p>
            <a:p>
              <a:r>
                <a:rPr lang="en-GB" sz="1000" dirty="0"/>
                <a:t>Hands played: (hands played)</a:t>
              </a:r>
            </a:p>
            <a:p>
              <a:r>
                <a:rPr lang="en-GB" sz="1000" dirty="0"/>
                <a:t>Hands won: (hands won)</a:t>
              </a:r>
            </a:p>
            <a:p>
              <a:r>
                <a:rPr lang="en-GB" sz="1000" dirty="0"/>
                <a:t>Winning percentage: (winning percentage)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7BD7B441-1282-42D0-8D0A-ADDC0FB420DF}"/>
                </a:ext>
              </a:extLst>
            </p:cNvPr>
            <p:cNvCxnSpPr>
              <a:cxnSpLocks/>
              <a:stCxn id="69" idx="3"/>
              <a:endCxn id="33" idx="3"/>
            </p:cNvCxnSpPr>
            <p:nvPr/>
          </p:nvCxnSpPr>
          <p:spPr>
            <a:xfrm>
              <a:off x="10883229" y="905717"/>
              <a:ext cx="361322" cy="4319426"/>
            </a:xfrm>
            <a:prstGeom prst="bentConnector3">
              <a:avLst>
                <a:gd name="adj1" fmla="val 193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F04072B4-B7E2-46BA-B34A-969B423C4D8E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rot="16200000" flipH="1">
              <a:off x="8198806" y="2179398"/>
              <a:ext cx="5142514" cy="948975"/>
            </a:xfrm>
            <a:prstGeom prst="bentConnector4">
              <a:avLst>
                <a:gd name="adj1" fmla="val -6152"/>
                <a:gd name="adj2" fmla="val 1594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D7E23FB-3ADD-4CC1-9402-B7ED9777F48A}"/>
                </a:ext>
              </a:extLst>
            </p:cNvPr>
            <p:cNvSpPr txBox="1"/>
            <p:nvPr/>
          </p:nvSpPr>
          <p:spPr>
            <a:xfrm>
              <a:off x="0" y="27632"/>
              <a:ext cx="52064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Tables</a:t>
              </a:r>
              <a:r>
                <a:rPr lang="en-GB" sz="1200" dirty="0"/>
                <a:t>    Leaderboard                                                                            (name)  (money)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FEF80E1-BD76-4F0E-B07A-106E98483D6F}"/>
                </a:ext>
              </a:extLst>
            </p:cNvPr>
            <p:cNvGrpSpPr/>
            <p:nvPr/>
          </p:nvGrpSpPr>
          <p:grpSpPr>
            <a:xfrm>
              <a:off x="6038054" y="-3616001"/>
              <a:ext cx="5206481" cy="3277647"/>
              <a:chOff x="-5959978" y="3607985"/>
              <a:chExt cx="5206481" cy="327764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9D90690-5FF5-48B6-B6BB-BD517D229115}"/>
                  </a:ext>
                </a:extLst>
              </p:cNvPr>
              <p:cNvSpPr/>
              <p:nvPr/>
            </p:nvSpPr>
            <p:spPr>
              <a:xfrm>
                <a:off x="-5959978" y="3619918"/>
                <a:ext cx="5206481" cy="3265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91DB4A4-A287-484E-8D1D-778386EED2F5}"/>
                  </a:ext>
                </a:extLst>
              </p:cNvPr>
              <p:cNvGrpSpPr/>
              <p:nvPr/>
            </p:nvGrpSpPr>
            <p:grpSpPr>
              <a:xfrm>
                <a:off x="-5959978" y="3607985"/>
                <a:ext cx="5206481" cy="304964"/>
                <a:chOff x="-5959978" y="-333"/>
                <a:chExt cx="5206481" cy="304964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D2E9D62-6D37-4523-8F54-68476F323168}"/>
                    </a:ext>
                  </a:extLst>
                </p:cNvPr>
                <p:cNvSpPr/>
                <p:nvPr/>
              </p:nvSpPr>
              <p:spPr>
                <a:xfrm>
                  <a:off x="-5959977" y="-333"/>
                  <a:ext cx="5206480" cy="30496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46BF35-1394-4B1F-AC97-CE975C43427F}"/>
                    </a:ext>
                  </a:extLst>
                </p:cNvPr>
                <p:cNvSpPr txBox="1"/>
                <p:nvPr/>
              </p:nvSpPr>
              <p:spPr>
                <a:xfrm>
                  <a:off x="-5959978" y="12947"/>
                  <a:ext cx="52064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Tables    Leaderboard</a:t>
                  </a:r>
                </a:p>
              </p:txBody>
            </p:sp>
          </p:grp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C80914-CD94-472A-BEED-B5D5712CAC16}"/>
                </a:ext>
              </a:extLst>
            </p:cNvPr>
            <p:cNvSpPr/>
            <p:nvPr/>
          </p:nvSpPr>
          <p:spPr>
            <a:xfrm>
              <a:off x="6545" y="-7297946"/>
              <a:ext cx="5206481" cy="3265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3CB6A1F-3B27-445A-990E-8DEE98AA43E4}"/>
                </a:ext>
              </a:extLst>
            </p:cNvPr>
            <p:cNvGrpSpPr/>
            <p:nvPr/>
          </p:nvGrpSpPr>
          <p:grpSpPr>
            <a:xfrm>
              <a:off x="6545" y="-7298733"/>
              <a:ext cx="5206481" cy="304964"/>
              <a:chOff x="-5959978" y="-333"/>
              <a:chExt cx="5206481" cy="304964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5F08653-EDA1-485C-82C7-5C300CE097A9}"/>
                  </a:ext>
                </a:extLst>
              </p:cNvPr>
              <p:cNvSpPr/>
              <p:nvPr/>
            </p:nvSpPr>
            <p:spPr>
              <a:xfrm>
                <a:off x="-5959977" y="-333"/>
                <a:ext cx="5206480" cy="3049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18B229A-3D05-4C40-8F4B-17DF93BF3831}"/>
                  </a:ext>
                </a:extLst>
              </p:cNvPr>
              <p:cNvSpPr txBox="1"/>
              <p:nvPr/>
            </p:nvSpPr>
            <p:spPr>
              <a:xfrm>
                <a:off x="-5959978" y="12947"/>
                <a:ext cx="5206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Tables</a:t>
                </a:r>
                <a:r>
                  <a:rPr lang="en-GB" sz="1200" dirty="0"/>
                  <a:t>    Leaderboard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19C8526-A344-4D06-A3A5-3C379C62BE4B}"/>
                </a:ext>
              </a:extLst>
            </p:cNvPr>
            <p:cNvSpPr txBox="1"/>
            <p:nvPr/>
          </p:nvSpPr>
          <p:spPr>
            <a:xfrm>
              <a:off x="258453" y="-5780231"/>
              <a:ext cx="1551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You are not logged in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979E99F-D86C-4861-8B19-BE6564E0D53D}"/>
                </a:ext>
              </a:extLst>
            </p:cNvPr>
            <p:cNvSpPr/>
            <p:nvPr/>
          </p:nvSpPr>
          <p:spPr>
            <a:xfrm>
              <a:off x="1069657" y="-5386448"/>
              <a:ext cx="602039" cy="271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Sign up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6FAAC27-8B4F-4C6C-8DB1-62056AD47256}"/>
                </a:ext>
              </a:extLst>
            </p:cNvPr>
            <p:cNvSpPr/>
            <p:nvPr/>
          </p:nvSpPr>
          <p:spPr>
            <a:xfrm>
              <a:off x="314375" y="-5381479"/>
              <a:ext cx="602039" cy="271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Login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3EDF69F-2609-482F-A356-D7680C15B69C}"/>
                </a:ext>
              </a:extLst>
            </p:cNvPr>
            <p:cNvGrpSpPr/>
            <p:nvPr/>
          </p:nvGrpSpPr>
          <p:grpSpPr>
            <a:xfrm>
              <a:off x="-1" y="-3699237"/>
              <a:ext cx="5206481" cy="3277647"/>
              <a:chOff x="-5959978" y="3607985"/>
              <a:chExt cx="5206481" cy="3277647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B21EA21-D862-4D81-962C-06129C66776F}"/>
                  </a:ext>
                </a:extLst>
              </p:cNvPr>
              <p:cNvSpPr/>
              <p:nvPr/>
            </p:nvSpPr>
            <p:spPr>
              <a:xfrm>
                <a:off x="-5959978" y="3619918"/>
                <a:ext cx="5206481" cy="3265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C60584C1-B856-479E-8026-702053E9C0A2}"/>
                  </a:ext>
                </a:extLst>
              </p:cNvPr>
              <p:cNvGrpSpPr/>
              <p:nvPr/>
            </p:nvGrpSpPr>
            <p:grpSpPr>
              <a:xfrm>
                <a:off x="-5959978" y="3607985"/>
                <a:ext cx="5206481" cy="304964"/>
                <a:chOff x="-5959978" y="-333"/>
                <a:chExt cx="5206481" cy="30496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40212BF-2740-4CB5-A0C7-AF24A5224DC7}"/>
                    </a:ext>
                  </a:extLst>
                </p:cNvPr>
                <p:cNvSpPr/>
                <p:nvPr/>
              </p:nvSpPr>
              <p:spPr>
                <a:xfrm>
                  <a:off x="-5959977" y="-333"/>
                  <a:ext cx="5206480" cy="30496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A66BDD2-EAE5-4C2A-A682-B033B16F0DA4}"/>
                    </a:ext>
                  </a:extLst>
                </p:cNvPr>
                <p:cNvSpPr txBox="1"/>
                <p:nvPr/>
              </p:nvSpPr>
              <p:spPr>
                <a:xfrm>
                  <a:off x="-5959978" y="12947"/>
                  <a:ext cx="52064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Tables    Leaderboard</a:t>
                  </a:r>
                </a:p>
              </p:txBody>
            </p:sp>
          </p:grpSp>
        </p:grp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56587C69-1248-4560-9837-E805E60408D7}"/>
                </a:ext>
              </a:extLst>
            </p:cNvPr>
            <p:cNvCxnSpPr>
              <a:endCxn id="25" idx="0"/>
            </p:cNvCxnSpPr>
            <p:nvPr/>
          </p:nvCxnSpPr>
          <p:spPr>
            <a:xfrm>
              <a:off x="937865" y="-260472"/>
              <a:ext cx="7703446" cy="28810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58242DA-6179-459B-88B1-2CFD50624780}"/>
                </a:ext>
              </a:extLst>
            </p:cNvPr>
            <p:cNvGrpSpPr/>
            <p:nvPr/>
          </p:nvGrpSpPr>
          <p:grpSpPr>
            <a:xfrm>
              <a:off x="6038054" y="-7294861"/>
              <a:ext cx="5206481" cy="3277647"/>
              <a:chOff x="-5959978" y="3607985"/>
              <a:chExt cx="5206481" cy="3277647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01D90B9-EC09-4657-A3BF-F6ECFAAC4652}"/>
                  </a:ext>
                </a:extLst>
              </p:cNvPr>
              <p:cNvSpPr/>
              <p:nvPr/>
            </p:nvSpPr>
            <p:spPr>
              <a:xfrm>
                <a:off x="-5959978" y="3619918"/>
                <a:ext cx="5206481" cy="32657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B48E40C-77A8-45E3-94FF-7536FB580D8F}"/>
                  </a:ext>
                </a:extLst>
              </p:cNvPr>
              <p:cNvGrpSpPr/>
              <p:nvPr/>
            </p:nvGrpSpPr>
            <p:grpSpPr>
              <a:xfrm>
                <a:off x="-5959978" y="3607985"/>
                <a:ext cx="5206481" cy="304964"/>
                <a:chOff x="-5959978" y="-333"/>
                <a:chExt cx="5206481" cy="304964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04EA326-81ED-4E8B-B4EB-EE91E1D35BDB}"/>
                    </a:ext>
                  </a:extLst>
                </p:cNvPr>
                <p:cNvSpPr/>
                <p:nvPr/>
              </p:nvSpPr>
              <p:spPr>
                <a:xfrm>
                  <a:off x="-5959977" y="-333"/>
                  <a:ext cx="5206480" cy="30496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0DB83A5-2137-4D73-A25D-92369093A5C8}"/>
                    </a:ext>
                  </a:extLst>
                </p:cNvPr>
                <p:cNvSpPr txBox="1"/>
                <p:nvPr/>
              </p:nvSpPr>
              <p:spPr>
                <a:xfrm>
                  <a:off x="-5959978" y="12947"/>
                  <a:ext cx="52064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Tables    Leaderboard</a:t>
                  </a:r>
                </a:p>
              </p:txBody>
            </p:sp>
          </p:grp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AC478FC-6D24-4415-9896-D21048C6FAA0}"/>
                </a:ext>
              </a:extLst>
            </p:cNvPr>
            <p:cNvSpPr txBox="1"/>
            <p:nvPr/>
          </p:nvSpPr>
          <p:spPr>
            <a:xfrm>
              <a:off x="6150162" y="-6827405"/>
              <a:ext cx="948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Login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3B69362-0B05-4A12-9423-CCF6328D4D48}"/>
                </a:ext>
              </a:extLst>
            </p:cNvPr>
            <p:cNvSpPr/>
            <p:nvPr/>
          </p:nvSpPr>
          <p:spPr>
            <a:xfrm>
              <a:off x="6806586" y="-6333161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6396ACC-23EE-4B52-8547-86B6DA210223}"/>
                </a:ext>
              </a:extLst>
            </p:cNvPr>
            <p:cNvSpPr txBox="1"/>
            <p:nvPr/>
          </p:nvSpPr>
          <p:spPr>
            <a:xfrm>
              <a:off x="6096000" y="-6365765"/>
              <a:ext cx="8983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Username: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C266A29-0CF6-401F-9A2B-4E391B93BE0D}"/>
                </a:ext>
              </a:extLst>
            </p:cNvPr>
            <p:cNvSpPr txBox="1"/>
            <p:nvPr/>
          </p:nvSpPr>
          <p:spPr>
            <a:xfrm>
              <a:off x="6096000" y="-6035348"/>
              <a:ext cx="8983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Password: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9A718D3-08E8-428D-A838-43D3BBCA4FF6}"/>
                </a:ext>
              </a:extLst>
            </p:cNvPr>
            <p:cNvSpPr/>
            <p:nvPr/>
          </p:nvSpPr>
          <p:spPr>
            <a:xfrm>
              <a:off x="6806586" y="-6021063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CA5669A4-930E-4EFB-BCCA-94AEA4733C71}"/>
                </a:ext>
              </a:extLst>
            </p:cNvPr>
            <p:cNvCxnSpPr>
              <a:cxnSpLocks/>
              <a:stCxn id="136" idx="1"/>
            </p:cNvCxnSpPr>
            <p:nvPr/>
          </p:nvCxnSpPr>
          <p:spPr>
            <a:xfrm rot="10800000">
              <a:off x="-507469" y="-7669088"/>
              <a:ext cx="821844" cy="242331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Elbow 180">
              <a:extLst>
                <a:ext uri="{FF2B5EF4-FFF2-40B4-BE49-F238E27FC236}">
                  <a16:creationId xmlns:a16="http://schemas.microsoft.com/office/drawing/2014/main" id="{E8F5664E-17BD-4256-B175-8D434AF411D9}"/>
                </a:ext>
              </a:extLst>
            </p:cNvPr>
            <p:cNvCxnSpPr>
              <a:cxnSpLocks/>
              <a:endCxn id="164" idx="0"/>
            </p:cNvCxnSpPr>
            <p:nvPr/>
          </p:nvCxnSpPr>
          <p:spPr>
            <a:xfrm>
              <a:off x="-507469" y="-7665800"/>
              <a:ext cx="9148764" cy="3842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D2E8C03-C4DD-4217-A548-2115FD864EF4}"/>
                </a:ext>
              </a:extLst>
            </p:cNvPr>
            <p:cNvSpPr/>
            <p:nvPr/>
          </p:nvSpPr>
          <p:spPr>
            <a:xfrm>
              <a:off x="6191297" y="-5610188"/>
              <a:ext cx="602039" cy="271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Login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3BCD275-1060-423B-8E61-3CDF5BC49391}"/>
                </a:ext>
              </a:extLst>
            </p:cNvPr>
            <p:cNvSpPr/>
            <p:nvPr/>
          </p:nvSpPr>
          <p:spPr>
            <a:xfrm>
              <a:off x="212817" y="-6774469"/>
              <a:ext cx="1257300" cy="8176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000" dirty="0">
                <a:solidFill>
                  <a:schemeClr val="tx1"/>
                </a:solidFill>
              </a:endParaRPr>
            </a:p>
            <a:p>
              <a:r>
                <a:rPr lang="en-GB" sz="1000" dirty="0">
                  <a:solidFill>
                    <a:schemeClr val="tx1"/>
                  </a:solidFill>
                </a:rPr>
                <a:t>(table name)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Buy in: (buy in)</a:t>
              </a:r>
            </a:p>
            <a:p>
              <a:r>
                <a:rPr lang="en-GB" sz="1000" dirty="0">
                  <a:solidFill>
                    <a:schemeClr val="tx1"/>
                  </a:solidFill>
                </a:rPr>
                <a:t>(players)/(max no)</a:t>
              </a:r>
            </a:p>
            <a:p>
              <a:endParaRPr lang="en-GB" sz="1000" dirty="0">
                <a:solidFill>
                  <a:schemeClr val="tx1"/>
                </a:solidFill>
              </a:endParaRPr>
            </a:p>
            <a:p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72CA70F-5FC2-491B-ACA3-A13D751C5FC3}"/>
                </a:ext>
              </a:extLst>
            </p:cNvPr>
            <p:cNvSpPr/>
            <p:nvPr/>
          </p:nvSpPr>
          <p:spPr>
            <a:xfrm>
              <a:off x="1857065" y="-6767166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D42FBE-39FB-4244-BC9F-51B4473128B6}"/>
                </a:ext>
              </a:extLst>
            </p:cNvPr>
            <p:cNvSpPr/>
            <p:nvPr/>
          </p:nvSpPr>
          <p:spPr>
            <a:xfrm>
              <a:off x="3530998" y="-6774469"/>
              <a:ext cx="1257300" cy="8176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8C8BA35-5A46-46F2-8E0B-E81139790E04}"/>
                </a:ext>
              </a:extLst>
            </p:cNvPr>
            <p:cNvSpPr txBox="1"/>
            <p:nvPr/>
          </p:nvSpPr>
          <p:spPr>
            <a:xfrm>
              <a:off x="6055514" y="-3060871"/>
              <a:ext cx="948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Sign up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F13C01A-3976-4112-9E4B-9F0DAA772432}"/>
                </a:ext>
              </a:extLst>
            </p:cNvPr>
            <p:cNvSpPr txBox="1"/>
            <p:nvPr/>
          </p:nvSpPr>
          <p:spPr>
            <a:xfrm>
              <a:off x="6057197" y="-2653802"/>
              <a:ext cx="8983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Username: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98E86D9-D004-4CB6-9EE5-1780290095CA}"/>
                </a:ext>
              </a:extLst>
            </p:cNvPr>
            <p:cNvSpPr txBox="1"/>
            <p:nvPr/>
          </p:nvSpPr>
          <p:spPr>
            <a:xfrm>
              <a:off x="6038053" y="-1915196"/>
              <a:ext cx="8983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Password: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0E8DFF-7EED-466A-8582-42E2E7D78E79}"/>
                </a:ext>
              </a:extLst>
            </p:cNvPr>
            <p:cNvSpPr/>
            <p:nvPr/>
          </p:nvSpPr>
          <p:spPr>
            <a:xfrm>
              <a:off x="7177573" y="-2646104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2FB352D-C9B2-4EAD-BB53-8B25C66AF0B6}"/>
                </a:ext>
              </a:extLst>
            </p:cNvPr>
            <p:cNvSpPr/>
            <p:nvPr/>
          </p:nvSpPr>
          <p:spPr>
            <a:xfrm>
              <a:off x="7177573" y="-2272637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DC62207-B5E4-4287-AD15-5382D170B1F1}"/>
                </a:ext>
              </a:extLst>
            </p:cNvPr>
            <p:cNvSpPr/>
            <p:nvPr/>
          </p:nvSpPr>
          <p:spPr>
            <a:xfrm>
              <a:off x="7177573" y="-1915196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25B7854-6F96-4DEE-A170-C87C78C4578C}"/>
                </a:ext>
              </a:extLst>
            </p:cNvPr>
            <p:cNvSpPr/>
            <p:nvPr/>
          </p:nvSpPr>
          <p:spPr>
            <a:xfrm>
              <a:off x="7177573" y="-1562017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5F36CCE-DC88-4B32-B38D-D121B2CE7164}"/>
                </a:ext>
              </a:extLst>
            </p:cNvPr>
            <p:cNvSpPr txBox="1"/>
            <p:nvPr/>
          </p:nvSpPr>
          <p:spPr>
            <a:xfrm>
              <a:off x="6038053" y="-1567010"/>
              <a:ext cx="13023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Confirm password: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02FC9D8-B47D-4687-934A-1748C2A02CF9}"/>
                </a:ext>
              </a:extLst>
            </p:cNvPr>
            <p:cNvSpPr txBox="1"/>
            <p:nvPr/>
          </p:nvSpPr>
          <p:spPr>
            <a:xfrm>
              <a:off x="6067047" y="-2270655"/>
              <a:ext cx="9572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Email address: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7A7173A-B531-4A98-A5AE-DCC832226ADF}"/>
                </a:ext>
              </a:extLst>
            </p:cNvPr>
            <p:cNvSpPr/>
            <p:nvPr/>
          </p:nvSpPr>
          <p:spPr>
            <a:xfrm>
              <a:off x="6150162" y="-1163661"/>
              <a:ext cx="602039" cy="271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Sign up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F587D4B-232F-44B7-AB53-18C1B30E319F}"/>
                </a:ext>
              </a:extLst>
            </p:cNvPr>
            <p:cNvSpPr txBox="1"/>
            <p:nvPr/>
          </p:nvSpPr>
          <p:spPr>
            <a:xfrm>
              <a:off x="212817" y="-3022639"/>
              <a:ext cx="556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Name: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FAD60CA-83FB-41DB-9E90-3C2D40326C5D}"/>
                </a:ext>
              </a:extLst>
            </p:cNvPr>
            <p:cNvSpPr/>
            <p:nvPr/>
          </p:nvSpPr>
          <p:spPr>
            <a:xfrm>
              <a:off x="746766" y="-2995692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F272236-8C03-4FA1-A7C5-49DCF9886062}"/>
                </a:ext>
              </a:extLst>
            </p:cNvPr>
            <p:cNvSpPr txBox="1"/>
            <p:nvPr/>
          </p:nvSpPr>
          <p:spPr>
            <a:xfrm>
              <a:off x="214959" y="-2656372"/>
              <a:ext cx="556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Buy in: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44B9447-108E-4482-B685-F44AE1190AF7}"/>
                </a:ext>
              </a:extLst>
            </p:cNvPr>
            <p:cNvSpPr txBox="1"/>
            <p:nvPr/>
          </p:nvSpPr>
          <p:spPr>
            <a:xfrm>
              <a:off x="222392" y="-2283341"/>
              <a:ext cx="1164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Max no of players: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46151B3-C4DA-4424-99CB-04C406E13068}"/>
                </a:ext>
              </a:extLst>
            </p:cNvPr>
            <p:cNvSpPr/>
            <p:nvPr/>
          </p:nvSpPr>
          <p:spPr>
            <a:xfrm>
              <a:off x="746766" y="-2603544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6CB8055-5211-4E87-8537-8F32F4D1BBF3}"/>
                </a:ext>
              </a:extLst>
            </p:cNvPr>
            <p:cNvSpPr/>
            <p:nvPr/>
          </p:nvSpPr>
          <p:spPr>
            <a:xfrm>
              <a:off x="1362842" y="-2250484"/>
              <a:ext cx="745728" cy="2283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D013EDFE-3D9C-4389-8C40-31DCD794A278}"/>
                </a:ext>
              </a:extLst>
            </p:cNvPr>
            <p:cNvSpPr/>
            <p:nvPr/>
          </p:nvSpPr>
          <p:spPr>
            <a:xfrm>
              <a:off x="309215" y="-1627705"/>
              <a:ext cx="760442" cy="259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Save table</a:t>
              </a:r>
            </a:p>
          </p:txBody>
        </p:sp>
        <p:cxnSp>
          <p:nvCxnSpPr>
            <p:cNvPr id="225" name="Connector: Elbow 224">
              <a:extLst>
                <a:ext uri="{FF2B5EF4-FFF2-40B4-BE49-F238E27FC236}">
                  <a16:creationId xmlns:a16="http://schemas.microsoft.com/office/drawing/2014/main" id="{FC77BE1B-9AD0-4470-A933-F4D2EF7BCAF4}"/>
                </a:ext>
              </a:extLst>
            </p:cNvPr>
            <p:cNvCxnSpPr>
              <a:stCxn id="135" idx="2"/>
            </p:cNvCxnSpPr>
            <p:nvPr/>
          </p:nvCxnSpPr>
          <p:spPr>
            <a:xfrm rot="16200000" flipH="1">
              <a:off x="2832307" y="-6576661"/>
              <a:ext cx="1265198" cy="418845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B2CB169F-23DA-49A3-B22B-CB192FD3607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rot="16200000" flipH="1">
              <a:off x="4859282" y="-3149983"/>
              <a:ext cx="1878624" cy="4789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or: Elbow 236">
              <a:extLst>
                <a:ext uri="{FF2B5EF4-FFF2-40B4-BE49-F238E27FC236}">
                  <a16:creationId xmlns:a16="http://schemas.microsoft.com/office/drawing/2014/main" id="{801B4E3A-8954-4E86-99F4-C178EA2228E6}"/>
                </a:ext>
              </a:extLst>
            </p:cNvPr>
            <p:cNvCxnSpPr>
              <a:stCxn id="83" idx="1"/>
              <a:endCxn id="142" idx="1"/>
            </p:cNvCxnSpPr>
            <p:nvPr/>
          </p:nvCxnSpPr>
          <p:spPr>
            <a:xfrm rot="10800000">
              <a:off x="-1" y="-2054447"/>
              <a:ext cx="309216" cy="2643652"/>
            </a:xfrm>
            <a:prstGeom prst="bentConnector3">
              <a:avLst>
                <a:gd name="adj1" fmla="val 1355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7CAB157B-C7A3-4411-8A83-A08560EECA35}"/>
                </a:ext>
              </a:extLst>
            </p:cNvPr>
            <p:cNvCxnSpPr>
              <a:stCxn id="220" idx="1"/>
            </p:cNvCxnSpPr>
            <p:nvPr/>
          </p:nvCxnSpPr>
          <p:spPr>
            <a:xfrm rot="10800000" flipV="1">
              <a:off x="-230735" y="-1497811"/>
              <a:ext cx="539951" cy="328627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54254125-9040-429E-AD10-7A26373D7B95}"/>
                </a:ext>
              </a:extLst>
            </p:cNvPr>
            <p:cNvCxnSpPr>
              <a:stCxn id="213" idx="1"/>
              <a:endCxn id="4" idx="3"/>
            </p:cNvCxnSpPr>
            <p:nvPr/>
          </p:nvCxnSpPr>
          <p:spPr>
            <a:xfrm rot="10800000" flipV="1">
              <a:off x="5206482" y="-1027953"/>
              <a:ext cx="943681" cy="2660809"/>
            </a:xfrm>
            <a:prstGeom prst="bentConnector3">
              <a:avLst>
                <a:gd name="adj1" fmla="val 42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8321A046-426D-4EFB-A69F-C1F7EEF1D567}"/>
                </a:ext>
              </a:extLst>
            </p:cNvPr>
            <p:cNvCxnSpPr>
              <a:cxnSpLocks/>
              <a:stCxn id="182" idx="1"/>
            </p:cNvCxnSpPr>
            <p:nvPr/>
          </p:nvCxnSpPr>
          <p:spPr>
            <a:xfrm rot="10800000" flipV="1">
              <a:off x="5744833" y="-5474480"/>
              <a:ext cx="446464" cy="452071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327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pollak</dc:creator>
  <cp:lastModifiedBy>mark pollak</cp:lastModifiedBy>
  <cp:revision>39</cp:revision>
  <dcterms:created xsi:type="dcterms:W3CDTF">2019-10-19T08:38:02Z</dcterms:created>
  <dcterms:modified xsi:type="dcterms:W3CDTF">2019-10-20T15:24:51Z</dcterms:modified>
</cp:coreProperties>
</file>