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7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>
        <p:scale>
          <a:sx n="77" d="100"/>
          <a:sy n="7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EC3CF-605F-4044-8261-6E4C6CF64C7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A32E9D-41C0-4D4D-B899-6BD6A20CECF7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Authenticate</a:t>
          </a:r>
        </a:p>
      </dgm:t>
    </dgm:pt>
    <dgm:pt modelId="{DFC6F6FB-761A-4085-A333-609BD6551651}" type="parTrans" cxnId="{CF4B505E-8512-42F7-9AB5-D78EB980916A}">
      <dgm:prSet/>
      <dgm:spPr/>
      <dgm:t>
        <a:bodyPr/>
        <a:lstStyle/>
        <a:p>
          <a:endParaRPr lang="en-US"/>
        </a:p>
      </dgm:t>
    </dgm:pt>
    <dgm:pt modelId="{4D34CA92-264A-440C-AB97-DF539BD02CB5}" type="sibTrans" cxnId="{CF4B505E-8512-42F7-9AB5-D78EB980916A}">
      <dgm:prSet/>
      <dgm:spPr/>
      <dgm:t>
        <a:bodyPr/>
        <a:lstStyle/>
        <a:p>
          <a:endParaRPr lang="en-US"/>
        </a:p>
      </dgm:t>
    </dgm:pt>
    <dgm:pt modelId="{7E0DF898-4B07-4F3F-8130-D929123A2167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Order food</a:t>
          </a:r>
        </a:p>
      </dgm:t>
    </dgm:pt>
    <dgm:pt modelId="{DCFE1183-EDDB-46C7-AAC0-41AFFE3D6E17}" type="parTrans" cxnId="{13FCDD64-5552-4A78-8721-E9167B2CC4D3}">
      <dgm:prSet/>
      <dgm:spPr/>
      <dgm:t>
        <a:bodyPr/>
        <a:lstStyle/>
        <a:p>
          <a:endParaRPr lang="en-US"/>
        </a:p>
      </dgm:t>
    </dgm:pt>
    <dgm:pt modelId="{AB04FBBC-2D69-403B-B13E-772E54357C42}" type="sibTrans" cxnId="{13FCDD64-5552-4A78-8721-E9167B2CC4D3}">
      <dgm:prSet/>
      <dgm:spPr/>
      <dgm:t>
        <a:bodyPr/>
        <a:lstStyle/>
        <a:p>
          <a:endParaRPr lang="en-US"/>
        </a:p>
      </dgm:t>
    </dgm:pt>
    <dgm:pt modelId="{5FCC4486-DA45-4506-A0F7-947E5E9E0FA7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Order drinks</a:t>
          </a:r>
        </a:p>
      </dgm:t>
    </dgm:pt>
    <dgm:pt modelId="{4051DCDB-1BD8-4860-9BD0-A93DD98C9FE9}" type="parTrans" cxnId="{F317CDDF-AF2B-4E8B-88D4-0D0023899B57}">
      <dgm:prSet/>
      <dgm:spPr/>
      <dgm:t>
        <a:bodyPr/>
        <a:lstStyle/>
        <a:p>
          <a:endParaRPr lang="en-US"/>
        </a:p>
      </dgm:t>
    </dgm:pt>
    <dgm:pt modelId="{C438E5C8-1DD2-4E37-98AD-1F6EA39AAB5B}" type="sibTrans" cxnId="{F317CDDF-AF2B-4E8B-88D4-0D0023899B57}">
      <dgm:prSet/>
      <dgm:spPr/>
      <dgm:t>
        <a:bodyPr/>
        <a:lstStyle/>
        <a:p>
          <a:endParaRPr lang="en-US"/>
        </a:p>
      </dgm:t>
    </dgm:pt>
    <dgm:pt modelId="{75619813-68A9-41A2-9F78-17B56C53BE8C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Check if available</a:t>
          </a:r>
        </a:p>
      </dgm:t>
    </dgm:pt>
    <dgm:pt modelId="{8C2AD4A3-3415-4727-A7B4-7B513F9E5AAF}" type="parTrans" cxnId="{53D72181-3365-4A36-A268-BD7445956DA9}">
      <dgm:prSet/>
      <dgm:spPr/>
      <dgm:t>
        <a:bodyPr/>
        <a:lstStyle/>
        <a:p>
          <a:endParaRPr lang="en-US"/>
        </a:p>
      </dgm:t>
    </dgm:pt>
    <dgm:pt modelId="{32DC0C73-5679-43CD-9D9A-E9995C2F8320}" type="sibTrans" cxnId="{53D72181-3365-4A36-A268-BD7445956DA9}">
      <dgm:prSet/>
      <dgm:spPr/>
      <dgm:t>
        <a:bodyPr/>
        <a:lstStyle/>
        <a:p>
          <a:endParaRPr lang="en-US"/>
        </a:p>
      </dgm:t>
    </dgm:pt>
    <dgm:pt modelId="{864DEF7C-7104-41E4-8F36-06724AF88F68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Delivery address</a:t>
          </a:r>
        </a:p>
      </dgm:t>
    </dgm:pt>
    <dgm:pt modelId="{1C0F8FB2-7A28-4415-BB91-33632F5627C9}" type="parTrans" cxnId="{5F7B1DF5-D2F3-4DF4-8926-ADCD1EC89886}">
      <dgm:prSet/>
      <dgm:spPr/>
      <dgm:t>
        <a:bodyPr/>
        <a:lstStyle/>
        <a:p>
          <a:endParaRPr lang="en-US"/>
        </a:p>
      </dgm:t>
    </dgm:pt>
    <dgm:pt modelId="{21FDE9FE-AB6A-4B60-82AB-221077826A0C}" type="sibTrans" cxnId="{5F7B1DF5-D2F3-4DF4-8926-ADCD1EC89886}">
      <dgm:prSet/>
      <dgm:spPr/>
      <dgm:t>
        <a:bodyPr/>
        <a:lstStyle/>
        <a:p>
          <a:endParaRPr lang="en-US"/>
        </a:p>
      </dgm:t>
    </dgm:pt>
    <dgm:pt modelId="{A2DB1DF1-A62A-41F8-B1DC-6360ACF959E8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Payment</a:t>
          </a:r>
        </a:p>
      </dgm:t>
    </dgm:pt>
    <dgm:pt modelId="{69C8B605-90CA-4A45-A118-49530D873A51}" type="parTrans" cxnId="{CF340C47-9212-461D-9B01-BDCE22022C4F}">
      <dgm:prSet/>
      <dgm:spPr/>
      <dgm:t>
        <a:bodyPr/>
        <a:lstStyle/>
        <a:p>
          <a:endParaRPr lang="en-US"/>
        </a:p>
      </dgm:t>
    </dgm:pt>
    <dgm:pt modelId="{B26A213D-444A-4203-B0C2-F36091A662D8}" type="sibTrans" cxnId="{CF340C47-9212-461D-9B01-BDCE22022C4F}">
      <dgm:prSet/>
      <dgm:spPr/>
      <dgm:t>
        <a:bodyPr/>
        <a:lstStyle/>
        <a:p>
          <a:endParaRPr lang="en-US"/>
        </a:p>
      </dgm:t>
    </dgm:pt>
    <dgm:pt modelId="{8AEA66E5-6EAF-483D-B5BF-3F0A3F8112F1}">
      <dgm:prSet phldrT="[Text]"/>
      <dgm:spPr>
        <a:solidFill>
          <a:srgbClr val="00CC99"/>
        </a:solidFill>
      </dgm:spPr>
      <dgm:t>
        <a:bodyPr/>
        <a:lstStyle/>
        <a:p>
          <a:r>
            <a:rPr lang="en-US" dirty="0"/>
            <a:t>Confirm order</a:t>
          </a:r>
        </a:p>
      </dgm:t>
    </dgm:pt>
    <dgm:pt modelId="{8DC9B101-ABED-4EF7-A7FA-E0679EC56941}" type="parTrans" cxnId="{6960EFB5-3E3D-4AC2-A67F-116ACF2CCC32}">
      <dgm:prSet/>
      <dgm:spPr/>
      <dgm:t>
        <a:bodyPr/>
        <a:lstStyle/>
        <a:p>
          <a:endParaRPr lang="en-US"/>
        </a:p>
      </dgm:t>
    </dgm:pt>
    <dgm:pt modelId="{F3F82757-85BD-40D8-846F-6A63449A5551}" type="sibTrans" cxnId="{6960EFB5-3E3D-4AC2-A67F-116ACF2CCC32}">
      <dgm:prSet/>
      <dgm:spPr/>
      <dgm:t>
        <a:bodyPr/>
        <a:lstStyle/>
        <a:p>
          <a:endParaRPr lang="en-US"/>
        </a:p>
      </dgm:t>
    </dgm:pt>
    <dgm:pt modelId="{41E01A15-CA5E-4CC6-838D-B05AF19FF93B}" type="pres">
      <dgm:prSet presAssocID="{725EC3CF-605F-4044-8261-6E4C6CF64C7E}" presName="Name0" presStyleCnt="0">
        <dgm:presLayoutVars>
          <dgm:dir/>
          <dgm:resizeHandles val="exact"/>
        </dgm:presLayoutVars>
      </dgm:prSet>
      <dgm:spPr/>
    </dgm:pt>
    <dgm:pt modelId="{38B66FC3-E0CA-44A1-817B-406CB05822CC}" type="pres">
      <dgm:prSet presAssocID="{E0A32E9D-41C0-4D4D-B899-6BD6A20CECF7}" presName="node" presStyleLbl="node1" presStyleIdx="0" presStyleCnt="7" custLinFactNeighborX="-660">
        <dgm:presLayoutVars>
          <dgm:bulletEnabled val="1"/>
        </dgm:presLayoutVars>
      </dgm:prSet>
      <dgm:spPr/>
    </dgm:pt>
    <dgm:pt modelId="{4DFEF947-C700-485D-B1A6-C855450083BF}" type="pres">
      <dgm:prSet presAssocID="{4D34CA92-264A-440C-AB97-DF539BD02CB5}" presName="sibTrans" presStyleLbl="sibTrans2D1" presStyleIdx="0" presStyleCnt="6"/>
      <dgm:spPr/>
    </dgm:pt>
    <dgm:pt modelId="{5618EC7C-46C9-474A-9BAD-43AEEFB2CE2D}" type="pres">
      <dgm:prSet presAssocID="{4D34CA92-264A-440C-AB97-DF539BD02CB5}" presName="connectorText" presStyleLbl="sibTrans2D1" presStyleIdx="0" presStyleCnt="6"/>
      <dgm:spPr/>
    </dgm:pt>
    <dgm:pt modelId="{B4FDA118-6EE8-4320-B8FB-972E03E7CB69}" type="pres">
      <dgm:prSet presAssocID="{7E0DF898-4B07-4F3F-8130-D929123A2167}" presName="node" presStyleLbl="node1" presStyleIdx="1" presStyleCnt="7">
        <dgm:presLayoutVars>
          <dgm:bulletEnabled val="1"/>
        </dgm:presLayoutVars>
      </dgm:prSet>
      <dgm:spPr/>
    </dgm:pt>
    <dgm:pt modelId="{80522D78-E433-4FB3-8CB8-369BF0AE705D}" type="pres">
      <dgm:prSet presAssocID="{AB04FBBC-2D69-403B-B13E-772E54357C42}" presName="sibTrans" presStyleLbl="sibTrans2D1" presStyleIdx="1" presStyleCnt="6"/>
      <dgm:spPr/>
    </dgm:pt>
    <dgm:pt modelId="{A957273E-5107-46BC-BF38-DDBD4F86A414}" type="pres">
      <dgm:prSet presAssocID="{AB04FBBC-2D69-403B-B13E-772E54357C42}" presName="connectorText" presStyleLbl="sibTrans2D1" presStyleIdx="1" presStyleCnt="6"/>
      <dgm:spPr/>
    </dgm:pt>
    <dgm:pt modelId="{0C6062C6-9DD5-459F-BB26-C5738AC4DED2}" type="pres">
      <dgm:prSet presAssocID="{5FCC4486-DA45-4506-A0F7-947E5E9E0FA7}" presName="node" presStyleLbl="node1" presStyleIdx="2" presStyleCnt="7">
        <dgm:presLayoutVars>
          <dgm:bulletEnabled val="1"/>
        </dgm:presLayoutVars>
      </dgm:prSet>
      <dgm:spPr/>
    </dgm:pt>
    <dgm:pt modelId="{EAB9BFD3-745C-4436-962E-99A32CF2D1A3}" type="pres">
      <dgm:prSet presAssocID="{C438E5C8-1DD2-4E37-98AD-1F6EA39AAB5B}" presName="sibTrans" presStyleLbl="sibTrans2D1" presStyleIdx="2" presStyleCnt="6"/>
      <dgm:spPr/>
    </dgm:pt>
    <dgm:pt modelId="{5AB3A436-23B7-43D8-B835-D5646A71FA4C}" type="pres">
      <dgm:prSet presAssocID="{C438E5C8-1DD2-4E37-98AD-1F6EA39AAB5B}" presName="connectorText" presStyleLbl="sibTrans2D1" presStyleIdx="2" presStyleCnt="6"/>
      <dgm:spPr/>
    </dgm:pt>
    <dgm:pt modelId="{A1033AB2-B6CD-4122-BAAE-F8DE0816C595}" type="pres">
      <dgm:prSet presAssocID="{75619813-68A9-41A2-9F78-17B56C53BE8C}" presName="node" presStyleLbl="node1" presStyleIdx="3" presStyleCnt="7">
        <dgm:presLayoutVars>
          <dgm:bulletEnabled val="1"/>
        </dgm:presLayoutVars>
      </dgm:prSet>
      <dgm:spPr/>
    </dgm:pt>
    <dgm:pt modelId="{F6C3EA0D-EA6C-4AC1-94C4-10E78110E1F4}" type="pres">
      <dgm:prSet presAssocID="{32DC0C73-5679-43CD-9D9A-E9995C2F8320}" presName="sibTrans" presStyleLbl="sibTrans2D1" presStyleIdx="3" presStyleCnt="6"/>
      <dgm:spPr/>
    </dgm:pt>
    <dgm:pt modelId="{B51AAF39-D2DA-46C0-B76D-48E10DE3572E}" type="pres">
      <dgm:prSet presAssocID="{32DC0C73-5679-43CD-9D9A-E9995C2F8320}" presName="connectorText" presStyleLbl="sibTrans2D1" presStyleIdx="3" presStyleCnt="6"/>
      <dgm:spPr/>
    </dgm:pt>
    <dgm:pt modelId="{6B7A3BD0-64F3-4B7B-BC91-41AE87BC7677}" type="pres">
      <dgm:prSet presAssocID="{864DEF7C-7104-41E4-8F36-06724AF88F68}" presName="node" presStyleLbl="node1" presStyleIdx="4" presStyleCnt="7">
        <dgm:presLayoutVars>
          <dgm:bulletEnabled val="1"/>
        </dgm:presLayoutVars>
      </dgm:prSet>
      <dgm:spPr/>
    </dgm:pt>
    <dgm:pt modelId="{35ED317F-3094-4BAE-8EEF-1E292B242480}" type="pres">
      <dgm:prSet presAssocID="{21FDE9FE-AB6A-4B60-82AB-221077826A0C}" presName="sibTrans" presStyleLbl="sibTrans2D1" presStyleIdx="4" presStyleCnt="6"/>
      <dgm:spPr/>
    </dgm:pt>
    <dgm:pt modelId="{74932EA7-3DD6-4172-8F82-4920313FC1B8}" type="pres">
      <dgm:prSet presAssocID="{21FDE9FE-AB6A-4B60-82AB-221077826A0C}" presName="connectorText" presStyleLbl="sibTrans2D1" presStyleIdx="4" presStyleCnt="6"/>
      <dgm:spPr/>
    </dgm:pt>
    <dgm:pt modelId="{5CE6F3CE-318D-4DF4-929A-ADF6DA57239B}" type="pres">
      <dgm:prSet presAssocID="{A2DB1DF1-A62A-41F8-B1DC-6360ACF959E8}" presName="node" presStyleLbl="node1" presStyleIdx="5" presStyleCnt="7">
        <dgm:presLayoutVars>
          <dgm:bulletEnabled val="1"/>
        </dgm:presLayoutVars>
      </dgm:prSet>
      <dgm:spPr/>
    </dgm:pt>
    <dgm:pt modelId="{5192861E-736A-4994-8BD6-E8EB216B5C71}" type="pres">
      <dgm:prSet presAssocID="{B26A213D-444A-4203-B0C2-F36091A662D8}" presName="sibTrans" presStyleLbl="sibTrans2D1" presStyleIdx="5" presStyleCnt="6"/>
      <dgm:spPr/>
    </dgm:pt>
    <dgm:pt modelId="{4B45D584-0ECB-491D-9826-E7B697758D30}" type="pres">
      <dgm:prSet presAssocID="{B26A213D-444A-4203-B0C2-F36091A662D8}" presName="connectorText" presStyleLbl="sibTrans2D1" presStyleIdx="5" presStyleCnt="6"/>
      <dgm:spPr/>
    </dgm:pt>
    <dgm:pt modelId="{124F3195-A5FB-440A-8A8A-22189DF581D0}" type="pres">
      <dgm:prSet presAssocID="{8AEA66E5-6EAF-483D-B5BF-3F0A3F8112F1}" presName="node" presStyleLbl="node1" presStyleIdx="6" presStyleCnt="7">
        <dgm:presLayoutVars>
          <dgm:bulletEnabled val="1"/>
        </dgm:presLayoutVars>
      </dgm:prSet>
      <dgm:spPr/>
    </dgm:pt>
  </dgm:ptLst>
  <dgm:cxnLst>
    <dgm:cxn modelId="{807FA7CD-83CD-4AC2-80DA-7A37BAE3AE89}" type="presOf" srcId="{A2DB1DF1-A62A-41F8-B1DC-6360ACF959E8}" destId="{5CE6F3CE-318D-4DF4-929A-ADF6DA57239B}" srcOrd="0" destOrd="0" presId="urn:microsoft.com/office/officeart/2005/8/layout/process1"/>
    <dgm:cxn modelId="{53D72181-3365-4A36-A268-BD7445956DA9}" srcId="{725EC3CF-605F-4044-8261-6E4C6CF64C7E}" destId="{75619813-68A9-41A2-9F78-17B56C53BE8C}" srcOrd="3" destOrd="0" parTransId="{8C2AD4A3-3415-4727-A7B4-7B513F9E5AAF}" sibTransId="{32DC0C73-5679-43CD-9D9A-E9995C2F8320}"/>
    <dgm:cxn modelId="{44EC2541-8AC1-4C05-9DE3-7008BB1439BF}" type="presOf" srcId="{725EC3CF-605F-4044-8261-6E4C6CF64C7E}" destId="{41E01A15-CA5E-4CC6-838D-B05AF19FF93B}" srcOrd="0" destOrd="0" presId="urn:microsoft.com/office/officeart/2005/8/layout/process1"/>
    <dgm:cxn modelId="{5F7B1DF5-D2F3-4DF4-8926-ADCD1EC89886}" srcId="{725EC3CF-605F-4044-8261-6E4C6CF64C7E}" destId="{864DEF7C-7104-41E4-8F36-06724AF88F68}" srcOrd="4" destOrd="0" parTransId="{1C0F8FB2-7A28-4415-BB91-33632F5627C9}" sibTransId="{21FDE9FE-AB6A-4B60-82AB-221077826A0C}"/>
    <dgm:cxn modelId="{E6F65C0D-EEAB-4834-ADA3-2F96029D0B76}" type="presOf" srcId="{21FDE9FE-AB6A-4B60-82AB-221077826A0C}" destId="{35ED317F-3094-4BAE-8EEF-1E292B242480}" srcOrd="0" destOrd="0" presId="urn:microsoft.com/office/officeart/2005/8/layout/process1"/>
    <dgm:cxn modelId="{4F3A5363-8C02-478C-91F2-9288B1505313}" type="presOf" srcId="{AB04FBBC-2D69-403B-B13E-772E54357C42}" destId="{80522D78-E433-4FB3-8CB8-369BF0AE705D}" srcOrd="0" destOrd="0" presId="urn:microsoft.com/office/officeart/2005/8/layout/process1"/>
    <dgm:cxn modelId="{D6126DBC-7FD1-45E1-9CC1-63E72697D3E8}" type="presOf" srcId="{32DC0C73-5679-43CD-9D9A-E9995C2F8320}" destId="{F6C3EA0D-EA6C-4AC1-94C4-10E78110E1F4}" srcOrd="0" destOrd="0" presId="urn:microsoft.com/office/officeart/2005/8/layout/process1"/>
    <dgm:cxn modelId="{EAFDCFF9-A2C4-4608-B721-5547A15F351A}" type="presOf" srcId="{B26A213D-444A-4203-B0C2-F36091A662D8}" destId="{4B45D584-0ECB-491D-9826-E7B697758D30}" srcOrd="1" destOrd="0" presId="urn:microsoft.com/office/officeart/2005/8/layout/process1"/>
    <dgm:cxn modelId="{5BBB14F6-C674-4B80-8A14-B042A729181F}" type="presOf" srcId="{4D34CA92-264A-440C-AB97-DF539BD02CB5}" destId="{5618EC7C-46C9-474A-9BAD-43AEEFB2CE2D}" srcOrd="1" destOrd="0" presId="urn:microsoft.com/office/officeart/2005/8/layout/process1"/>
    <dgm:cxn modelId="{CDBC728C-5E11-41DD-901E-53ADFEB366BE}" type="presOf" srcId="{21FDE9FE-AB6A-4B60-82AB-221077826A0C}" destId="{74932EA7-3DD6-4172-8F82-4920313FC1B8}" srcOrd="1" destOrd="0" presId="urn:microsoft.com/office/officeart/2005/8/layout/process1"/>
    <dgm:cxn modelId="{88CF86F1-5525-4873-9E41-B7AB5917B1B9}" type="presOf" srcId="{7E0DF898-4B07-4F3F-8130-D929123A2167}" destId="{B4FDA118-6EE8-4320-B8FB-972E03E7CB69}" srcOrd="0" destOrd="0" presId="urn:microsoft.com/office/officeart/2005/8/layout/process1"/>
    <dgm:cxn modelId="{70E3FD7C-4FEC-4025-89B3-86678622BD32}" type="presOf" srcId="{75619813-68A9-41A2-9F78-17B56C53BE8C}" destId="{A1033AB2-B6CD-4122-BAAE-F8DE0816C595}" srcOrd="0" destOrd="0" presId="urn:microsoft.com/office/officeart/2005/8/layout/process1"/>
    <dgm:cxn modelId="{F33EF205-A547-4FDF-A848-54874C436636}" type="presOf" srcId="{4D34CA92-264A-440C-AB97-DF539BD02CB5}" destId="{4DFEF947-C700-485D-B1A6-C855450083BF}" srcOrd="0" destOrd="0" presId="urn:microsoft.com/office/officeart/2005/8/layout/process1"/>
    <dgm:cxn modelId="{CF340C47-9212-461D-9B01-BDCE22022C4F}" srcId="{725EC3CF-605F-4044-8261-6E4C6CF64C7E}" destId="{A2DB1DF1-A62A-41F8-B1DC-6360ACF959E8}" srcOrd="5" destOrd="0" parTransId="{69C8B605-90CA-4A45-A118-49530D873A51}" sibTransId="{B26A213D-444A-4203-B0C2-F36091A662D8}"/>
    <dgm:cxn modelId="{0E40F162-2C30-4C7A-9601-A7564B925C42}" type="presOf" srcId="{5FCC4486-DA45-4506-A0F7-947E5E9E0FA7}" destId="{0C6062C6-9DD5-459F-BB26-C5738AC4DED2}" srcOrd="0" destOrd="0" presId="urn:microsoft.com/office/officeart/2005/8/layout/process1"/>
    <dgm:cxn modelId="{A680A55A-D090-479F-98F1-0EFE12504F8D}" type="presOf" srcId="{E0A32E9D-41C0-4D4D-B899-6BD6A20CECF7}" destId="{38B66FC3-E0CA-44A1-817B-406CB05822CC}" srcOrd="0" destOrd="0" presId="urn:microsoft.com/office/officeart/2005/8/layout/process1"/>
    <dgm:cxn modelId="{6960EFB5-3E3D-4AC2-A67F-116ACF2CCC32}" srcId="{725EC3CF-605F-4044-8261-6E4C6CF64C7E}" destId="{8AEA66E5-6EAF-483D-B5BF-3F0A3F8112F1}" srcOrd="6" destOrd="0" parTransId="{8DC9B101-ABED-4EF7-A7FA-E0679EC56941}" sibTransId="{F3F82757-85BD-40D8-846F-6A63449A5551}"/>
    <dgm:cxn modelId="{BE0660A2-82D7-4E35-BEAD-2CB258EE7FDC}" type="presOf" srcId="{B26A213D-444A-4203-B0C2-F36091A662D8}" destId="{5192861E-736A-4994-8BD6-E8EB216B5C71}" srcOrd="0" destOrd="0" presId="urn:microsoft.com/office/officeart/2005/8/layout/process1"/>
    <dgm:cxn modelId="{38E02071-43FD-462B-AC64-83642609C917}" type="presOf" srcId="{C438E5C8-1DD2-4E37-98AD-1F6EA39AAB5B}" destId="{5AB3A436-23B7-43D8-B835-D5646A71FA4C}" srcOrd="1" destOrd="0" presId="urn:microsoft.com/office/officeart/2005/8/layout/process1"/>
    <dgm:cxn modelId="{0C47B922-2440-4FB8-A83B-6047B658F454}" type="presOf" srcId="{864DEF7C-7104-41E4-8F36-06724AF88F68}" destId="{6B7A3BD0-64F3-4B7B-BC91-41AE87BC7677}" srcOrd="0" destOrd="0" presId="urn:microsoft.com/office/officeart/2005/8/layout/process1"/>
    <dgm:cxn modelId="{F317CDDF-AF2B-4E8B-88D4-0D0023899B57}" srcId="{725EC3CF-605F-4044-8261-6E4C6CF64C7E}" destId="{5FCC4486-DA45-4506-A0F7-947E5E9E0FA7}" srcOrd="2" destOrd="0" parTransId="{4051DCDB-1BD8-4860-9BD0-A93DD98C9FE9}" sibTransId="{C438E5C8-1DD2-4E37-98AD-1F6EA39AAB5B}"/>
    <dgm:cxn modelId="{484B3747-63B2-4D07-AF9E-E3763814E64B}" type="presOf" srcId="{32DC0C73-5679-43CD-9D9A-E9995C2F8320}" destId="{B51AAF39-D2DA-46C0-B76D-48E10DE3572E}" srcOrd="1" destOrd="0" presId="urn:microsoft.com/office/officeart/2005/8/layout/process1"/>
    <dgm:cxn modelId="{6192CBF0-E5BB-4E45-BDEC-82150F262196}" type="presOf" srcId="{8AEA66E5-6EAF-483D-B5BF-3F0A3F8112F1}" destId="{124F3195-A5FB-440A-8A8A-22189DF581D0}" srcOrd="0" destOrd="0" presId="urn:microsoft.com/office/officeart/2005/8/layout/process1"/>
    <dgm:cxn modelId="{8F4D6C88-40E1-4050-BA41-64F80EC9D371}" type="presOf" srcId="{AB04FBBC-2D69-403B-B13E-772E54357C42}" destId="{A957273E-5107-46BC-BF38-DDBD4F86A414}" srcOrd="1" destOrd="0" presId="urn:microsoft.com/office/officeart/2005/8/layout/process1"/>
    <dgm:cxn modelId="{0A77E7E7-BEBD-430F-8166-554FAD51A96E}" type="presOf" srcId="{C438E5C8-1DD2-4E37-98AD-1F6EA39AAB5B}" destId="{EAB9BFD3-745C-4436-962E-99A32CF2D1A3}" srcOrd="0" destOrd="0" presId="urn:microsoft.com/office/officeart/2005/8/layout/process1"/>
    <dgm:cxn modelId="{CF4B505E-8512-42F7-9AB5-D78EB980916A}" srcId="{725EC3CF-605F-4044-8261-6E4C6CF64C7E}" destId="{E0A32E9D-41C0-4D4D-B899-6BD6A20CECF7}" srcOrd="0" destOrd="0" parTransId="{DFC6F6FB-761A-4085-A333-609BD6551651}" sibTransId="{4D34CA92-264A-440C-AB97-DF539BD02CB5}"/>
    <dgm:cxn modelId="{13FCDD64-5552-4A78-8721-E9167B2CC4D3}" srcId="{725EC3CF-605F-4044-8261-6E4C6CF64C7E}" destId="{7E0DF898-4B07-4F3F-8130-D929123A2167}" srcOrd="1" destOrd="0" parTransId="{DCFE1183-EDDB-46C7-AAC0-41AFFE3D6E17}" sibTransId="{AB04FBBC-2D69-403B-B13E-772E54357C42}"/>
    <dgm:cxn modelId="{064598EF-3C1C-4FAF-B2AB-9D3B8F82BE68}" type="presParOf" srcId="{41E01A15-CA5E-4CC6-838D-B05AF19FF93B}" destId="{38B66FC3-E0CA-44A1-817B-406CB05822CC}" srcOrd="0" destOrd="0" presId="urn:microsoft.com/office/officeart/2005/8/layout/process1"/>
    <dgm:cxn modelId="{740B4D9E-4D06-4C09-B8B1-D5C883F60732}" type="presParOf" srcId="{41E01A15-CA5E-4CC6-838D-B05AF19FF93B}" destId="{4DFEF947-C700-485D-B1A6-C855450083BF}" srcOrd="1" destOrd="0" presId="urn:microsoft.com/office/officeart/2005/8/layout/process1"/>
    <dgm:cxn modelId="{BB0D3DFC-D9D1-444B-8F2E-B28711001DC4}" type="presParOf" srcId="{4DFEF947-C700-485D-B1A6-C855450083BF}" destId="{5618EC7C-46C9-474A-9BAD-43AEEFB2CE2D}" srcOrd="0" destOrd="0" presId="urn:microsoft.com/office/officeart/2005/8/layout/process1"/>
    <dgm:cxn modelId="{13100237-770D-4431-99C3-6323AF7C9F44}" type="presParOf" srcId="{41E01A15-CA5E-4CC6-838D-B05AF19FF93B}" destId="{B4FDA118-6EE8-4320-B8FB-972E03E7CB69}" srcOrd="2" destOrd="0" presId="urn:microsoft.com/office/officeart/2005/8/layout/process1"/>
    <dgm:cxn modelId="{05873234-12AD-4AD7-8CDF-BF6A21F5F1D6}" type="presParOf" srcId="{41E01A15-CA5E-4CC6-838D-B05AF19FF93B}" destId="{80522D78-E433-4FB3-8CB8-369BF0AE705D}" srcOrd="3" destOrd="0" presId="urn:microsoft.com/office/officeart/2005/8/layout/process1"/>
    <dgm:cxn modelId="{AC64B21E-4A8A-4829-8D70-0FA424E1FDCD}" type="presParOf" srcId="{80522D78-E433-4FB3-8CB8-369BF0AE705D}" destId="{A957273E-5107-46BC-BF38-DDBD4F86A414}" srcOrd="0" destOrd="0" presId="urn:microsoft.com/office/officeart/2005/8/layout/process1"/>
    <dgm:cxn modelId="{E11A7A50-D484-43C8-961D-A9F25878B07B}" type="presParOf" srcId="{41E01A15-CA5E-4CC6-838D-B05AF19FF93B}" destId="{0C6062C6-9DD5-459F-BB26-C5738AC4DED2}" srcOrd="4" destOrd="0" presId="urn:microsoft.com/office/officeart/2005/8/layout/process1"/>
    <dgm:cxn modelId="{EAFCFE78-EA04-4A20-8E97-66B6685E512E}" type="presParOf" srcId="{41E01A15-CA5E-4CC6-838D-B05AF19FF93B}" destId="{EAB9BFD3-745C-4436-962E-99A32CF2D1A3}" srcOrd="5" destOrd="0" presId="urn:microsoft.com/office/officeart/2005/8/layout/process1"/>
    <dgm:cxn modelId="{E1D77062-0365-4F54-93D8-277279E8FA35}" type="presParOf" srcId="{EAB9BFD3-745C-4436-962E-99A32CF2D1A3}" destId="{5AB3A436-23B7-43D8-B835-D5646A71FA4C}" srcOrd="0" destOrd="0" presId="urn:microsoft.com/office/officeart/2005/8/layout/process1"/>
    <dgm:cxn modelId="{DD509804-842E-4296-B4E8-F520581A5572}" type="presParOf" srcId="{41E01A15-CA5E-4CC6-838D-B05AF19FF93B}" destId="{A1033AB2-B6CD-4122-BAAE-F8DE0816C595}" srcOrd="6" destOrd="0" presId="urn:microsoft.com/office/officeart/2005/8/layout/process1"/>
    <dgm:cxn modelId="{510F4270-7CF6-4A00-92A4-B1AA2B2AB105}" type="presParOf" srcId="{41E01A15-CA5E-4CC6-838D-B05AF19FF93B}" destId="{F6C3EA0D-EA6C-4AC1-94C4-10E78110E1F4}" srcOrd="7" destOrd="0" presId="urn:microsoft.com/office/officeart/2005/8/layout/process1"/>
    <dgm:cxn modelId="{A633BD68-5303-4674-99F2-8AFE19922846}" type="presParOf" srcId="{F6C3EA0D-EA6C-4AC1-94C4-10E78110E1F4}" destId="{B51AAF39-D2DA-46C0-B76D-48E10DE3572E}" srcOrd="0" destOrd="0" presId="urn:microsoft.com/office/officeart/2005/8/layout/process1"/>
    <dgm:cxn modelId="{663CB2C5-1BD9-4ECF-9544-B438FB4FD594}" type="presParOf" srcId="{41E01A15-CA5E-4CC6-838D-B05AF19FF93B}" destId="{6B7A3BD0-64F3-4B7B-BC91-41AE87BC7677}" srcOrd="8" destOrd="0" presId="urn:microsoft.com/office/officeart/2005/8/layout/process1"/>
    <dgm:cxn modelId="{F86C4207-149D-4BCE-A333-5366A5C263DF}" type="presParOf" srcId="{41E01A15-CA5E-4CC6-838D-B05AF19FF93B}" destId="{35ED317F-3094-4BAE-8EEF-1E292B242480}" srcOrd="9" destOrd="0" presId="urn:microsoft.com/office/officeart/2005/8/layout/process1"/>
    <dgm:cxn modelId="{F224FF3A-0619-4703-A9F1-5864075A6ACB}" type="presParOf" srcId="{35ED317F-3094-4BAE-8EEF-1E292B242480}" destId="{74932EA7-3DD6-4172-8F82-4920313FC1B8}" srcOrd="0" destOrd="0" presId="urn:microsoft.com/office/officeart/2005/8/layout/process1"/>
    <dgm:cxn modelId="{3EE2BBA6-73DE-4931-A7A8-D4D442E7301A}" type="presParOf" srcId="{41E01A15-CA5E-4CC6-838D-B05AF19FF93B}" destId="{5CE6F3CE-318D-4DF4-929A-ADF6DA57239B}" srcOrd="10" destOrd="0" presId="urn:microsoft.com/office/officeart/2005/8/layout/process1"/>
    <dgm:cxn modelId="{AF95F391-C0C1-40DA-BD8C-F75A675231AA}" type="presParOf" srcId="{41E01A15-CA5E-4CC6-838D-B05AF19FF93B}" destId="{5192861E-736A-4994-8BD6-E8EB216B5C71}" srcOrd="11" destOrd="0" presId="urn:microsoft.com/office/officeart/2005/8/layout/process1"/>
    <dgm:cxn modelId="{74F25D7F-2C22-4B34-B6CF-A93D3A88818C}" type="presParOf" srcId="{5192861E-736A-4994-8BD6-E8EB216B5C71}" destId="{4B45D584-0ECB-491D-9826-E7B697758D30}" srcOrd="0" destOrd="0" presId="urn:microsoft.com/office/officeart/2005/8/layout/process1"/>
    <dgm:cxn modelId="{5814E37F-B3D8-4F1C-BCA0-ACD367BC642C}" type="presParOf" srcId="{41E01A15-CA5E-4CC6-838D-B05AF19FF93B}" destId="{124F3195-A5FB-440A-8A8A-22189DF581D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66FC3-E0CA-44A1-817B-406CB05822CC}">
      <dsp:nvSpPr>
        <dsp:cNvPr id="0" name=""/>
        <dsp:cNvSpPr/>
      </dsp:nvSpPr>
      <dsp:spPr>
        <a:xfrm>
          <a:off x="0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Authenticate</a:t>
          </a:r>
        </a:p>
      </dsp:txBody>
      <dsp:txXfrm>
        <a:off x="19648" y="74930"/>
        <a:ext cx="1078756" cy="631535"/>
      </dsp:txXfrm>
    </dsp:sp>
    <dsp:sp modelId="{4DFEF947-C700-485D-B1A6-C855450083BF}">
      <dsp:nvSpPr>
        <dsp:cNvPr id="0" name=""/>
        <dsp:cNvSpPr/>
      </dsp:nvSpPr>
      <dsp:spPr>
        <a:xfrm>
          <a:off x="1230596" y="252059"/>
          <a:ext cx="238591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30596" y="307514"/>
        <a:ext cx="167014" cy="166367"/>
      </dsp:txXfrm>
    </dsp:sp>
    <dsp:sp modelId="{B4FDA118-6EE8-4320-B8FB-972E03E7CB69}">
      <dsp:nvSpPr>
        <dsp:cNvPr id="0" name=""/>
        <dsp:cNvSpPr/>
      </dsp:nvSpPr>
      <dsp:spPr>
        <a:xfrm>
          <a:off x="1568226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 food</a:t>
          </a:r>
        </a:p>
      </dsp:txBody>
      <dsp:txXfrm>
        <a:off x="1587874" y="74930"/>
        <a:ext cx="1078756" cy="631535"/>
      </dsp:txXfrm>
    </dsp:sp>
    <dsp:sp modelId="{80522D78-E433-4FB3-8CB8-369BF0AE705D}">
      <dsp:nvSpPr>
        <dsp:cNvPr id="0" name=""/>
        <dsp:cNvSpPr/>
      </dsp:nvSpPr>
      <dsp:spPr>
        <a:xfrm>
          <a:off x="2798084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98084" y="307514"/>
        <a:ext cx="165919" cy="166367"/>
      </dsp:txXfrm>
    </dsp:sp>
    <dsp:sp modelId="{0C6062C6-9DD5-459F-BB26-C5738AC4DED2}">
      <dsp:nvSpPr>
        <dsp:cNvPr id="0" name=""/>
        <dsp:cNvSpPr/>
      </dsp:nvSpPr>
      <dsp:spPr>
        <a:xfrm>
          <a:off x="3133499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 drinks</a:t>
          </a:r>
        </a:p>
      </dsp:txBody>
      <dsp:txXfrm>
        <a:off x="3153147" y="74930"/>
        <a:ext cx="1078756" cy="631535"/>
      </dsp:txXfrm>
    </dsp:sp>
    <dsp:sp modelId="{EAB9BFD3-745C-4436-962E-99A32CF2D1A3}">
      <dsp:nvSpPr>
        <dsp:cNvPr id="0" name=""/>
        <dsp:cNvSpPr/>
      </dsp:nvSpPr>
      <dsp:spPr>
        <a:xfrm>
          <a:off x="4363357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63357" y="307514"/>
        <a:ext cx="165919" cy="166367"/>
      </dsp:txXfrm>
    </dsp:sp>
    <dsp:sp modelId="{A1033AB2-B6CD-4122-BAAE-F8DE0816C595}">
      <dsp:nvSpPr>
        <dsp:cNvPr id="0" name=""/>
        <dsp:cNvSpPr/>
      </dsp:nvSpPr>
      <dsp:spPr>
        <a:xfrm>
          <a:off x="4698773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if available</a:t>
          </a:r>
        </a:p>
      </dsp:txBody>
      <dsp:txXfrm>
        <a:off x="4718421" y="74930"/>
        <a:ext cx="1078756" cy="631535"/>
      </dsp:txXfrm>
    </dsp:sp>
    <dsp:sp modelId="{F6C3EA0D-EA6C-4AC1-94C4-10E78110E1F4}">
      <dsp:nvSpPr>
        <dsp:cNvPr id="0" name=""/>
        <dsp:cNvSpPr/>
      </dsp:nvSpPr>
      <dsp:spPr>
        <a:xfrm>
          <a:off x="5928631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28631" y="307514"/>
        <a:ext cx="165919" cy="166367"/>
      </dsp:txXfrm>
    </dsp:sp>
    <dsp:sp modelId="{6B7A3BD0-64F3-4B7B-BC91-41AE87BC7677}">
      <dsp:nvSpPr>
        <dsp:cNvPr id="0" name=""/>
        <dsp:cNvSpPr/>
      </dsp:nvSpPr>
      <dsp:spPr>
        <a:xfrm>
          <a:off x="6264047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Delivery address</a:t>
          </a:r>
        </a:p>
      </dsp:txBody>
      <dsp:txXfrm>
        <a:off x="6283695" y="74930"/>
        <a:ext cx="1078756" cy="631535"/>
      </dsp:txXfrm>
    </dsp:sp>
    <dsp:sp modelId="{35ED317F-3094-4BAE-8EEF-1E292B242480}">
      <dsp:nvSpPr>
        <dsp:cNvPr id="0" name=""/>
        <dsp:cNvSpPr/>
      </dsp:nvSpPr>
      <dsp:spPr>
        <a:xfrm>
          <a:off x="7493905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493905" y="307514"/>
        <a:ext cx="165919" cy="166367"/>
      </dsp:txXfrm>
    </dsp:sp>
    <dsp:sp modelId="{5CE6F3CE-318D-4DF4-929A-ADF6DA57239B}">
      <dsp:nvSpPr>
        <dsp:cNvPr id="0" name=""/>
        <dsp:cNvSpPr/>
      </dsp:nvSpPr>
      <dsp:spPr>
        <a:xfrm>
          <a:off x="7829321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Payment</a:t>
          </a:r>
        </a:p>
      </dsp:txBody>
      <dsp:txXfrm>
        <a:off x="7848969" y="74930"/>
        <a:ext cx="1078756" cy="631535"/>
      </dsp:txXfrm>
    </dsp:sp>
    <dsp:sp modelId="{5192861E-736A-4994-8BD6-E8EB216B5C71}">
      <dsp:nvSpPr>
        <dsp:cNvPr id="0" name=""/>
        <dsp:cNvSpPr/>
      </dsp:nvSpPr>
      <dsp:spPr>
        <a:xfrm>
          <a:off x="9059179" y="252059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059179" y="307514"/>
        <a:ext cx="165919" cy="166367"/>
      </dsp:txXfrm>
    </dsp:sp>
    <dsp:sp modelId="{124F3195-A5FB-440A-8A8A-22189DF581D0}">
      <dsp:nvSpPr>
        <dsp:cNvPr id="0" name=""/>
        <dsp:cNvSpPr/>
      </dsp:nvSpPr>
      <dsp:spPr>
        <a:xfrm>
          <a:off x="9394594" y="55282"/>
          <a:ext cx="1118052" cy="670831"/>
        </a:xfrm>
        <a:prstGeom prst="roundRect">
          <a:avLst>
            <a:gd name="adj" fmla="val 10000"/>
          </a:avLst>
        </a:prstGeom>
        <a:solidFill>
          <a:srgbClr val="00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Confirm order</a:t>
          </a:r>
        </a:p>
      </dsp:txBody>
      <dsp:txXfrm>
        <a:off x="9414242" y="74930"/>
        <a:ext cx="1078756" cy="63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Fabrikam</a:t>
            </a:r>
            <a:r>
              <a:rPr lang="en-US" dirty="0"/>
              <a:t> Foods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" y="5073391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/>
              <a:t>Ziwei Liu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/>
              <a:t>st_smarty_pants@hotmail.com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Bit about myself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623646"/>
            <a:ext cx="10515600" cy="4351338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Psychology, Education, Philosophy, Marketing, Design</a:t>
            </a:r>
          </a:p>
          <a:p>
            <a:pPr algn="l"/>
            <a:r>
              <a:rPr lang="en-US" dirty="0"/>
              <a:t>Double Major Neurology and Computer Science (</a:t>
            </a:r>
            <a:r>
              <a:rPr lang="en-US" dirty="0" err="1"/>
              <a:t>Honours</a:t>
            </a:r>
            <a:r>
              <a:rPr lang="en-US" dirty="0"/>
              <a:t>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Developer / AI / Computer Science Education?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69999" y="4677306"/>
            <a:ext cx="5226001" cy="867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“I’m hiding on purpose, sir. I’ve been called quite a looker back in the day - wouldn’t want to distract the waitresses”.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31" y="1860100"/>
            <a:ext cx="5095769" cy="356703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982288" y="1860100"/>
            <a:ext cx="4581698" cy="3292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Phineas</a:t>
            </a:r>
            <a:r>
              <a:rPr lang="en-US" dirty="0"/>
              <a:t> the </a:t>
            </a:r>
            <a:r>
              <a:rPr lang="en-US" dirty="0" err="1"/>
              <a:t>Fabrikam</a:t>
            </a:r>
            <a:r>
              <a:rPr lang="en-US" dirty="0"/>
              <a:t> Butler</a:t>
            </a:r>
          </a:p>
          <a:p>
            <a:pPr lvl="1"/>
            <a:r>
              <a:rPr lang="en-US" sz="2000" dirty="0"/>
              <a:t>Classy but sense of fun</a:t>
            </a:r>
          </a:p>
          <a:p>
            <a:pPr lvl="1"/>
            <a:r>
              <a:rPr lang="en-US" sz="2000" dirty="0"/>
              <a:t>How old is this guy anyway??</a:t>
            </a:r>
          </a:p>
          <a:p>
            <a:pPr lvl="1"/>
            <a:r>
              <a:rPr lang="en-US" sz="2000" dirty="0"/>
              <a:t>Still don’t know why a restaurant has a butler..</a:t>
            </a:r>
          </a:p>
          <a:p>
            <a:pPr lvl="1"/>
            <a:r>
              <a:rPr lang="en-US" sz="2000" dirty="0"/>
              <a:t>Tells you bit more about himself each sign-in</a:t>
            </a: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rgbClr val="7030A0"/>
                </a:solidFill>
              </a:rPr>
              <a:t>Branding &amp;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15087"/>
            <a:ext cx="5496098" cy="3910157"/>
          </a:xfrm>
        </p:spPr>
        <p:txBody>
          <a:bodyPr/>
          <a:lstStyle/>
          <a:p>
            <a:r>
              <a:rPr lang="en-NZ" dirty="0"/>
              <a:t>Personal butler</a:t>
            </a:r>
          </a:p>
          <a:p>
            <a:pPr lvl="1"/>
            <a:r>
              <a:rPr lang="en-NZ" dirty="0"/>
              <a:t>Trust with personal information</a:t>
            </a:r>
          </a:p>
          <a:p>
            <a:pPr lvl="1"/>
            <a:r>
              <a:rPr lang="en-NZ" dirty="0"/>
              <a:t>Natural User feedback</a:t>
            </a:r>
          </a:p>
          <a:p>
            <a:pPr lvl="1"/>
            <a:r>
              <a:rPr lang="en-NZ" dirty="0"/>
              <a:t>Build a community around the lore?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pic>
        <p:nvPicPr>
          <p:cNvPr id="1026" name="Picture 2" descr="http://static.celebuzz.com/uploads/2012/07/16/Alfred-Pennyworth-batman-quotes-endure-7-Warner-Brother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29" y="1825625"/>
            <a:ext cx="4448772" cy="33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2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748" y="1906819"/>
            <a:ext cx="11496502" cy="377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Bot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04228"/>
              </p:ext>
            </p:extLst>
          </p:nvPr>
        </p:nvGraphicFramePr>
        <p:xfrm>
          <a:off x="838200" y="3283527"/>
          <a:ext cx="10515600" cy="781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675611" y="2426046"/>
            <a:ext cx="1619597" cy="109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Cognitive Recommendations API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7308" y="2583988"/>
            <a:ext cx="1619597" cy="109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Integration with FB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9834" y="4040142"/>
            <a:ext cx="1619597" cy="837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Carousel Hero Cards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286201" y="4040143"/>
            <a:ext cx="1619597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Read database “</a:t>
            </a:r>
            <a:r>
              <a:rPr lang="en-US" sz="1400" dirty="0" err="1"/>
              <a:t>butlerbrain</a:t>
            </a:r>
            <a:r>
              <a:rPr lang="en-US" sz="1400" dirty="0"/>
              <a:t>”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28903" y="2470379"/>
            <a:ext cx="1619597" cy="109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User State Service and Google Geocoding API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32568" y="4081503"/>
            <a:ext cx="1619597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Connect to payment API of some sort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82195" y="2681876"/>
            <a:ext cx="1619597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Receipt Card &amp; update data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732172" y="5234795"/>
            <a:ext cx="3572396" cy="667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/>
            <a:r>
              <a:rPr lang="en-US" sz="1400" dirty="0"/>
              <a:t>LUIS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Databases &amp; API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Tables for food and drinks</a:t>
            </a:r>
          </a:p>
          <a:p>
            <a:pPr>
              <a:buFontTx/>
              <a:buChar char="-"/>
            </a:pPr>
            <a:r>
              <a:rPr lang="en-US" dirty="0"/>
              <a:t>References to name, price, quantity, image and description</a:t>
            </a:r>
          </a:p>
          <a:p>
            <a:pPr>
              <a:buFontTx/>
              <a:buChar char="-"/>
            </a:pPr>
            <a:r>
              <a:rPr lang="en-US" dirty="0"/>
              <a:t>Shopping Carts?</a:t>
            </a:r>
          </a:p>
          <a:p>
            <a:pPr>
              <a:buFontTx/>
              <a:buChar char="-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dirty="0"/>
              <a:t>Google Geocoding API</a:t>
            </a:r>
          </a:p>
          <a:p>
            <a:pPr>
              <a:buFontTx/>
              <a:buChar char="-"/>
            </a:pPr>
            <a:r>
              <a:rPr lang="en-US" dirty="0"/>
              <a:t>Recommendations API</a:t>
            </a:r>
          </a:p>
          <a:p>
            <a:pPr>
              <a:buFontTx/>
              <a:buChar char="-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037" y="2119111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266</Words>
  <Application>Microsoft Office PowerPoint</Application>
  <PresentationFormat>Widescreen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 Light</vt:lpstr>
      <vt:lpstr>Wingdings</vt:lpstr>
      <vt:lpstr>Office Theme</vt:lpstr>
      <vt:lpstr>Fabrikam Foods</vt:lpstr>
      <vt:lpstr>Bit about myself</vt:lpstr>
      <vt:lpstr>User Experience</vt:lpstr>
      <vt:lpstr>Branding &amp; Business</vt:lpstr>
      <vt:lpstr>Bot Implementation</vt:lpstr>
      <vt:lpstr>Databases &amp; API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Ziwei Liu</cp:lastModifiedBy>
  <cp:revision>49</cp:revision>
  <dcterms:created xsi:type="dcterms:W3CDTF">2016-10-16T03:02:52Z</dcterms:created>
  <dcterms:modified xsi:type="dcterms:W3CDTF">2016-11-25T01:28:08Z</dcterms:modified>
</cp:coreProperties>
</file>