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3073"/>
          <p:cNvSpPr>
            <a:spLocks noGrp="1"/>
          </p:cNvSpPr>
          <p:nvPr>
            <p:ph type="ctrTitle"/>
          </p:nvPr>
        </p:nvSpPr>
        <p:spPr>
          <a:xfrm>
            <a:off x="683895" y="1556385"/>
            <a:ext cx="7772400" cy="1470025"/>
          </a:xfrm>
        </p:spPr>
        <p:txBody>
          <a:bodyPr anchor="ctr" anchorCtr="0"/>
          <a:p>
            <a:pPr defTabSz="914400">
              <a:buClrTx/>
              <a:buSzTx/>
              <a:buFontTx/>
              <a:buNone/>
            </a:pPr>
            <a:r>
              <a:rPr sz="4400" kern="1200" baseline="0">
                <a:latin typeface="Arial" panose="020B0604020202020204" pitchFamily="34" charset="0"/>
                <a:ea typeface="宋体" panose="02010600030101010101" pitchFamily="2" charset="-122"/>
              </a:rPr>
              <a:t>Group 18</a:t>
            </a:r>
            <a:endParaRPr sz="4400" kern="1200" baseline="0">
              <a:latin typeface="Arial" panose="020B0604020202020204" pitchFamily="34" charset="0"/>
              <a:ea typeface="宋体" panose="02010600030101010101" pitchFamily="2" charset="-122"/>
            </a:endParaRPr>
          </a:p>
        </p:txBody>
      </p:sp>
      <p:sp>
        <p:nvSpPr>
          <p:cNvPr id="3075" name="副标题 3074"/>
          <p:cNvSpPr>
            <a:spLocks noGrp="1"/>
          </p:cNvSpPr>
          <p:nvPr>
            <p:ph type="subTitle" idx="1"/>
          </p:nvPr>
        </p:nvSpPr>
        <p:spPr>
          <a:xfrm>
            <a:off x="755650" y="3312160"/>
            <a:ext cx="7673975" cy="1752600"/>
          </a:xfrm>
        </p:spPr>
        <p:txBody>
          <a:bodyPr/>
          <a:p>
            <a:pPr defTabSz="914400">
              <a:buClrTx/>
              <a:buSzTx/>
              <a:buFontTx/>
            </a:pPr>
            <a:r>
              <a:rPr lang="en-US" sz="3200" kern="1200" baseline="0">
                <a:latin typeface="Arial" panose="020B0604020202020204" pitchFamily="34" charset="0"/>
                <a:ea typeface="宋体" panose="02010600030101010101" pitchFamily="2" charset="-122"/>
              </a:rPr>
              <a:t>certificate validation on mobile apps</a:t>
            </a:r>
            <a:endParaRPr lang="en-US" sz="3200" kern="1200" baseline="0">
              <a:latin typeface="Arial" panose="020B0604020202020204" pitchFamily="34" charset="0"/>
              <a:ea typeface="宋体" panose="02010600030101010101" pitchFamily="2" charset="-122"/>
            </a:endParaRPr>
          </a:p>
        </p:txBody>
      </p:sp>
      <p:sp>
        <p:nvSpPr>
          <p:cNvPr id="2" name="文本框 1"/>
          <p:cNvSpPr txBox="1"/>
          <p:nvPr/>
        </p:nvSpPr>
        <p:spPr>
          <a:xfrm>
            <a:off x="2101850" y="4580890"/>
            <a:ext cx="4981575" cy="922020"/>
          </a:xfrm>
          <a:prstGeom prst="rect">
            <a:avLst/>
          </a:prstGeom>
          <a:noFill/>
        </p:spPr>
        <p:txBody>
          <a:bodyPr wrap="square" rtlCol="0">
            <a:spAutoFit/>
          </a:bodyPr>
          <a:p>
            <a:pPr algn="ctr"/>
            <a:r>
              <a:rPr lang="en-US" altLang="zh-CN"/>
              <a:t>Ziyan Qiu    zq2048</a:t>
            </a:r>
            <a:endParaRPr lang="en-US" altLang="zh-CN"/>
          </a:p>
          <a:p>
            <a:pPr algn="ctr"/>
            <a:r>
              <a:rPr lang="en-US" altLang="zh-CN"/>
              <a:t>Yueyi Li       yl7544</a:t>
            </a:r>
            <a:endParaRPr lang="en-US" altLang="zh-CN"/>
          </a:p>
          <a:p>
            <a:pPr algn="ctr"/>
            <a:r>
              <a:rPr lang="en-US" altLang="zh-CN"/>
              <a:t>Lezhi Yu      ly2139</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692150"/>
            <a:ext cx="8229600" cy="5850255"/>
          </a:xfrm>
        </p:spPr>
        <p:txBody>
          <a:bodyPr/>
          <a:p>
            <a:pPr marL="0" indent="0">
              <a:buNone/>
            </a:pPr>
            <a:r>
              <a:rPr lang="en-US" altLang="zh-CN"/>
              <a:t>Problem/motivation</a:t>
            </a:r>
            <a:endParaRPr lang="en-US" altLang="zh-CN"/>
          </a:p>
          <a:p>
            <a:pPr>
              <a:buFont typeface="Arial" panose="020B0604020202020204" pitchFamily="34" charset="0"/>
              <a:buChar char="•"/>
            </a:pPr>
            <a:r>
              <a:rPr lang="en-US" altLang="zh-CN" sz="2800">
                <a:sym typeface="+mn-ea"/>
              </a:rPr>
              <a:t>Although the use of https is very common, </a:t>
            </a:r>
            <a:r>
              <a:rPr lang="en-US" altLang="zh-CN" sz="2800"/>
              <a:t>many apps still do not validate their certificates, making it possible for attackers to intercept and eavesdrop on the should be encrypted message. So my group want to find out how many of the mobile apps do not validate their certificates, and how those who validate their certificates are able to do so, thus showing the risk of todays internet and people’s intellect to mitigate this.</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522605"/>
            <a:ext cx="8229600" cy="6018530"/>
          </a:xfrm>
        </p:spPr>
        <p:txBody>
          <a:bodyPr/>
          <a:p>
            <a:pPr marL="0" indent="0">
              <a:buFont typeface="Arial" panose="020B0604020202020204" pitchFamily="34" charset="0"/>
              <a:buNone/>
            </a:pPr>
            <a:r>
              <a:rPr lang="en-US" altLang="zh-CN">
                <a:sym typeface="+mn-ea"/>
              </a:rPr>
              <a:t>Proposed method</a:t>
            </a:r>
            <a:endParaRPr lang="en-US" altLang="zh-CN"/>
          </a:p>
          <a:p>
            <a:r>
              <a:rPr lang="zh-CN" altLang="en-US"/>
              <a:t>Using MITMproxy and </a:t>
            </a:r>
            <a:r>
              <a:rPr lang="en-US" altLang="zh-CN"/>
              <a:t>L2TP </a:t>
            </a:r>
            <a:r>
              <a:rPr lang="zh-CN" altLang="en-US"/>
              <a:t>vpn to intercept https traffic on different websites, find </a:t>
            </a:r>
            <a:r>
              <a:rPr lang="en-US" altLang="zh-CN"/>
              <a:t>mobiles </a:t>
            </a:r>
            <a:r>
              <a:rPr lang="zh-CN" altLang="en-US"/>
              <a:t>apps that do not validate their certificates. Try a variety of apps: popular vs unpopular apps, English apps vs Chinese apps</a:t>
            </a:r>
            <a:r>
              <a:rPr lang="en-US" altLang="zh-CN"/>
              <a:t>, u</a:t>
            </a:r>
            <a:r>
              <a:rPr lang="zh-CN" altLang="en-US"/>
              <a:t>se the Amtrak app as a proof of concept.</a:t>
            </a:r>
            <a:endParaRPr lang="zh-CN" altLang="en-US"/>
          </a:p>
          <a:p>
            <a:r>
              <a:rPr lang="zh-CN" altLang="en-US"/>
              <a:t>As for apps that do validate their certificates, find out </a:t>
            </a:r>
            <a:r>
              <a:rPr lang="en-US" altLang="zh-CN"/>
              <a:t>the strategy they use to do so, and validate why it works or may not work.</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17780"/>
            <a:ext cx="8229600" cy="5966460"/>
          </a:xfrm>
        </p:spPr>
        <p:txBody>
          <a:bodyPr/>
          <a:p>
            <a:pPr marL="0" indent="0">
              <a:buNone/>
            </a:pPr>
            <a:r>
              <a:rPr lang="en-US" altLang="zh-CN">
                <a:sym typeface="+mn-ea"/>
              </a:rPr>
              <a:t>Preliminary result</a:t>
            </a:r>
            <a:endParaRPr lang="en-US" altLang="zh-CN">
              <a:sym typeface="+mn-ea"/>
            </a:endParaRPr>
          </a:p>
          <a:p>
            <a:pPr>
              <a:buFont typeface="Arial" panose="020B0604020202020204" pitchFamily="34" charset="0"/>
              <a:buChar char="•"/>
            </a:pPr>
            <a:r>
              <a:rPr lang="en-US" altLang="zh-CN"/>
              <a:t>On Amtrak app, I am able to intercept all of the endpoints I encounter, including the ads banner, all giving me 200 OK.</a:t>
            </a:r>
            <a:endParaRPr lang="en-US" altLang="zh-CN"/>
          </a:p>
          <a:p>
            <a:pPr>
              <a:buFont typeface="Arial" panose="020B0604020202020204" pitchFamily="34" charset="0"/>
              <a:buChar char="•"/>
            </a:pPr>
            <a:r>
              <a:rPr lang="en-US" altLang="zh-CN"/>
              <a:t>However, on Twitter app, I am unable to intercept most of the endpoints, giving me back 404 error, because Twitter is using a technology so called certificate pinning.</a:t>
            </a:r>
            <a:endParaRPr lang="en-US" altLang="zh-CN"/>
          </a:p>
          <a:p>
            <a:pPr marL="0" indent="0">
              <a:buFont typeface="Arial" panose="020B0604020202020204" pitchFamily="34" charset="0"/>
              <a:buNone/>
            </a:pPr>
            <a:r>
              <a:rPr lang="en-US" altLang="zh-CN">
                <a:sym typeface="+mn-ea"/>
              </a:rPr>
              <a:t>Expected result</a:t>
            </a:r>
            <a:endParaRPr lang="en-US" altLang="zh-CN">
              <a:sym typeface="+mn-ea"/>
            </a:endParaRPr>
          </a:p>
          <a:p>
            <a:pPr>
              <a:buFont typeface="Arial" panose="020B0604020202020204" pitchFamily="34" charset="0"/>
              <a:buChar char="•"/>
            </a:pPr>
            <a:r>
              <a:rPr lang="zh-CN" altLang="en-US"/>
              <a:t>Lists of apps that do not validate their certificates.</a:t>
            </a:r>
            <a:endParaRPr lang="zh-CN" altLang="en-US"/>
          </a:p>
          <a:p>
            <a:pPr>
              <a:buFont typeface="Arial" panose="020B0604020202020204" pitchFamily="34" charset="0"/>
              <a:buChar char="•"/>
            </a:pPr>
            <a:r>
              <a:rPr lang="zh-CN" altLang="en-US"/>
              <a:t>Method to prevent or mitigate mitm on https traffic</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Thank You!</a:t>
            </a:r>
            <a:endParaRPr lang="en-US" altLang="zh-CN"/>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1392</Words>
  <Application>WPS 演示</Application>
  <PresentationFormat/>
  <Paragraphs>24</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Arial</vt:lpstr>
      <vt:lpstr>宋体</vt:lpstr>
      <vt:lpstr>Wingdings</vt:lpstr>
      <vt:lpstr>微软雅黑</vt:lpstr>
      <vt:lpstr>Arial Unicode MS</vt:lpstr>
      <vt:lpstr>Calibri</vt:lpstr>
      <vt:lpstr>默认设计模板</vt:lpstr>
      <vt:lpstr>Group 18</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18</dc:title>
  <dc:creator>QiuGeGe</dc:creator>
  <cp:lastModifiedBy>哥哥</cp:lastModifiedBy>
  <cp:revision>13</cp:revision>
  <dcterms:created xsi:type="dcterms:W3CDTF">2021-11-17T22:41:00Z</dcterms:created>
  <dcterms:modified xsi:type="dcterms:W3CDTF">2021-11-18T17:07:40Z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841C52C3FF294C9681371CFA65C4A7A7</vt:lpwstr>
  </property>
</Properties>
</file>