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2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8"/>
  </p:notesMasterIdLst>
  <p:sldIdLst>
    <p:sldId id="256" r:id="rId3"/>
    <p:sldId id="257" r:id="rId4"/>
    <p:sldId id="259" r:id="rId5"/>
    <p:sldId id="262" r:id="rId6"/>
    <p:sldId id="286" r:id="rId7"/>
    <p:sldId id="312" r:id="rId8"/>
    <p:sldId id="313" r:id="rId9"/>
    <p:sldId id="308" r:id="rId10"/>
    <p:sldId id="309" r:id="rId11"/>
    <p:sldId id="311" r:id="rId12"/>
    <p:sldId id="310" r:id="rId13"/>
    <p:sldId id="314" r:id="rId14"/>
    <p:sldId id="315" r:id="rId15"/>
    <p:sldId id="316" r:id="rId16"/>
    <p:sldId id="28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262B"/>
    <a:srgbClr val="FFFFFF"/>
    <a:srgbClr val="E57174"/>
    <a:srgbClr val="D92F33"/>
    <a:srgbClr val="DDE2E6"/>
    <a:srgbClr val="E2E9F6"/>
    <a:srgbClr val="D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59" y="-4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DBCC6-8F76-4656-B856-8B492BB6B497}" type="datetimeFigureOut">
              <a:rPr lang="zh-CN" altLang="en-US" smtClean="0"/>
              <a:t>2023-06-15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20576-46C2-4440-AD42-649DFA134D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C21-FE89-425D-BB8D-4161D4603572}" type="datetimeFigureOut">
              <a:rPr lang="zh-CN" altLang="en-US" smtClean="0"/>
              <a:t>2023-06-15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8BD0-CB6B-4BA3-A559-3BB18E9C7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C21-FE89-425D-BB8D-4161D4603572}" type="datetimeFigureOut">
              <a:rPr lang="zh-CN" altLang="en-US" smtClean="0"/>
              <a:t>2023-06-15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8BD0-CB6B-4BA3-A559-3BB18E9C7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C21-FE89-425D-BB8D-4161D4603572}" type="datetimeFigureOut">
              <a:rPr lang="zh-CN" altLang="en-US" smtClean="0"/>
              <a:t>2023-06-15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8BD0-CB6B-4BA3-A559-3BB18E9C7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C21-FE89-425D-BB8D-4161D4603572}" type="datetimeFigureOut">
              <a:rPr lang="zh-CN" altLang="en-US" smtClean="0"/>
              <a:t>2023-06-15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8BD0-CB6B-4BA3-A559-3BB18E9C7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C21-FE89-425D-BB8D-4161D4603572}" type="datetimeFigureOut">
              <a:rPr lang="zh-CN" altLang="en-US" smtClean="0"/>
              <a:t>2023-06-15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8BD0-CB6B-4BA3-A559-3BB18E9C7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C21-FE89-425D-BB8D-4161D4603572}" type="datetimeFigureOut">
              <a:rPr lang="zh-CN" altLang="en-US" smtClean="0"/>
              <a:t>2023-06-15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8BD0-CB6B-4BA3-A559-3BB18E9C7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2023-06-15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2023-06-15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C21-FE89-425D-BB8D-4161D4603572}" type="datetimeFigureOut">
              <a:rPr lang="zh-CN" altLang="en-US" smtClean="0"/>
              <a:t>2023-06-15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8BD0-CB6B-4BA3-A559-3BB18E9C7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C21-FE89-425D-BB8D-4161D4603572}" type="datetimeFigureOut">
              <a:rPr lang="zh-CN" altLang="en-US" smtClean="0"/>
              <a:t>2023-06-15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8BD0-CB6B-4BA3-A559-3BB18E9C7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C21-FE89-425D-BB8D-4161D4603572}" type="datetimeFigureOut">
              <a:rPr lang="zh-CN" altLang="en-US" smtClean="0"/>
              <a:t>2023-06-15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8BD0-CB6B-4BA3-A559-3BB18E9C7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C21-FE89-425D-BB8D-4161D4603572}" type="datetimeFigureOut">
              <a:rPr lang="zh-CN" altLang="en-US" smtClean="0"/>
              <a:t>2023-06-15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8BD0-CB6B-4BA3-A559-3BB18E9C7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C21-FE89-425D-BB8D-4161D4603572}" type="datetimeFigureOut">
              <a:rPr lang="zh-CN" altLang="en-US" smtClean="0"/>
              <a:t>2023-06-15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8BD0-CB6B-4BA3-A559-3BB18E9C7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C21-FE89-425D-BB8D-4161D4603572}" type="datetimeFigureOut">
              <a:rPr lang="zh-CN" altLang="en-US" smtClean="0"/>
              <a:t>2023-06-15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8BD0-CB6B-4BA3-A559-3BB18E9C7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C21-FE89-425D-BB8D-4161D4603572}" type="datetimeFigureOut">
              <a:rPr lang="zh-CN" altLang="en-US" smtClean="0"/>
              <a:t>2023-06-15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8BD0-CB6B-4BA3-A559-3BB18E9C74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C21-FE89-425D-BB8D-4161D4603572}" type="datetimeFigureOut">
              <a:rPr lang="zh-CN" altLang="en-US" smtClean="0"/>
              <a:t>2023-06-15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8BD0-CB6B-4BA3-A559-3BB18E9C7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0C21-FE89-425D-BB8D-4161D4603572}" type="datetimeFigureOut">
              <a:rPr lang="zh-CN" altLang="en-US" smtClean="0"/>
              <a:t>2023-06-15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8BD0-CB6B-4BA3-A559-3BB18E9C7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2.jpe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4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3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5.jpe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tags" Target="../tags/tag53.xml"/><Relationship Id="rId7" Type="http://schemas.openxmlformats.org/officeDocument/2006/relationships/image" Target="../media/image16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19.png"/><Relationship Id="rId5" Type="http://schemas.openxmlformats.org/officeDocument/2006/relationships/tags" Target="../tags/tag59.xml"/><Relationship Id="rId10" Type="http://schemas.openxmlformats.org/officeDocument/2006/relationships/image" Target="../media/image18.png"/><Relationship Id="rId4" Type="http://schemas.openxmlformats.org/officeDocument/2006/relationships/tags" Target="../tags/tag58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3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2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9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11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>
            <a:off x="-1412241" y="-1708416"/>
            <a:ext cx="12609537" cy="7849934"/>
          </a:xfrm>
          <a:custGeom>
            <a:avLst/>
            <a:gdLst>
              <a:gd name="connsiteX0" fmla="*/ 1006129 w 12609537"/>
              <a:gd name="connsiteY0" fmla="*/ 7417581 h 7849934"/>
              <a:gd name="connsiteX1" fmla="*/ 2396779 w 12609537"/>
              <a:gd name="connsiteY1" fmla="*/ 6960381 h 7849934"/>
              <a:gd name="connsiteX2" fmla="*/ 3387379 w 12609537"/>
              <a:gd name="connsiteY2" fmla="*/ 5093481 h 7849934"/>
              <a:gd name="connsiteX3" fmla="*/ 3730279 w 12609537"/>
              <a:gd name="connsiteY3" fmla="*/ 4045731 h 7849934"/>
              <a:gd name="connsiteX4" fmla="*/ 4244629 w 12609537"/>
              <a:gd name="connsiteY4" fmla="*/ 3150381 h 7849934"/>
              <a:gd name="connsiteX5" fmla="*/ 6321079 w 12609537"/>
              <a:gd name="connsiteY5" fmla="*/ 2864631 h 7849934"/>
              <a:gd name="connsiteX6" fmla="*/ 8721379 w 12609537"/>
              <a:gd name="connsiteY6" fmla="*/ 3226581 h 7849934"/>
              <a:gd name="connsiteX7" fmla="*/ 10759729 w 12609537"/>
              <a:gd name="connsiteY7" fmla="*/ 2693181 h 7849934"/>
              <a:gd name="connsiteX8" fmla="*/ 11959879 w 12609537"/>
              <a:gd name="connsiteY8" fmla="*/ 1416831 h 7849934"/>
              <a:gd name="connsiteX9" fmla="*/ 11655079 w 12609537"/>
              <a:gd name="connsiteY9" fmla="*/ 254781 h 7849934"/>
              <a:gd name="connsiteX10" fmla="*/ 796579 w 12609537"/>
              <a:gd name="connsiteY10" fmla="*/ 731031 h 7849934"/>
              <a:gd name="connsiteX11" fmla="*/ 1006129 w 12609537"/>
              <a:gd name="connsiteY11" fmla="*/ 7417581 h 784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09537" h="7849934">
                <a:moveTo>
                  <a:pt x="1006129" y="7417581"/>
                </a:moveTo>
                <a:cubicBezTo>
                  <a:pt x="1272829" y="8455806"/>
                  <a:pt x="1999904" y="7347731"/>
                  <a:pt x="2396779" y="6960381"/>
                </a:cubicBezTo>
                <a:cubicBezTo>
                  <a:pt x="2793654" y="6573031"/>
                  <a:pt x="3165129" y="5579256"/>
                  <a:pt x="3387379" y="5093481"/>
                </a:cubicBezTo>
                <a:cubicBezTo>
                  <a:pt x="3609629" y="4607706"/>
                  <a:pt x="3587404" y="4369581"/>
                  <a:pt x="3730279" y="4045731"/>
                </a:cubicBezTo>
                <a:cubicBezTo>
                  <a:pt x="3873154" y="3721881"/>
                  <a:pt x="3812829" y="3347231"/>
                  <a:pt x="4244629" y="3150381"/>
                </a:cubicBezTo>
                <a:cubicBezTo>
                  <a:pt x="4676429" y="2953531"/>
                  <a:pt x="5574954" y="2851931"/>
                  <a:pt x="6321079" y="2864631"/>
                </a:cubicBezTo>
                <a:cubicBezTo>
                  <a:pt x="7067204" y="2877331"/>
                  <a:pt x="7981604" y="3255156"/>
                  <a:pt x="8721379" y="3226581"/>
                </a:cubicBezTo>
                <a:cubicBezTo>
                  <a:pt x="9461154" y="3198006"/>
                  <a:pt x="10219979" y="2994806"/>
                  <a:pt x="10759729" y="2693181"/>
                </a:cubicBezTo>
                <a:cubicBezTo>
                  <a:pt x="11299479" y="2391556"/>
                  <a:pt x="11810654" y="1823231"/>
                  <a:pt x="11959879" y="1416831"/>
                </a:cubicBezTo>
                <a:cubicBezTo>
                  <a:pt x="12109104" y="1010431"/>
                  <a:pt x="13515629" y="369081"/>
                  <a:pt x="11655079" y="254781"/>
                </a:cubicBezTo>
                <a:cubicBezTo>
                  <a:pt x="9794529" y="140481"/>
                  <a:pt x="2577754" y="-465944"/>
                  <a:pt x="796579" y="731031"/>
                </a:cubicBezTo>
                <a:cubicBezTo>
                  <a:pt x="-984596" y="1928006"/>
                  <a:pt x="739429" y="6379356"/>
                  <a:pt x="1006129" y="74175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8674597" y="4901484"/>
            <a:ext cx="4313835" cy="2670568"/>
          </a:xfrm>
          <a:custGeom>
            <a:avLst/>
            <a:gdLst>
              <a:gd name="connsiteX0" fmla="*/ 259853 w 4313835"/>
              <a:gd name="connsiteY0" fmla="*/ 2261316 h 2670568"/>
              <a:gd name="connsiteX1" fmla="*/ 126503 w 4313835"/>
              <a:gd name="connsiteY1" fmla="*/ 1556466 h 2670568"/>
              <a:gd name="connsiteX2" fmla="*/ 717053 w 4313835"/>
              <a:gd name="connsiteY2" fmla="*/ 203916 h 2670568"/>
              <a:gd name="connsiteX3" fmla="*/ 2507753 w 4313835"/>
              <a:gd name="connsiteY3" fmla="*/ 13416 h 2670568"/>
              <a:gd name="connsiteX4" fmla="*/ 3974603 w 4313835"/>
              <a:gd name="connsiteY4" fmla="*/ 280116 h 2670568"/>
              <a:gd name="connsiteX5" fmla="*/ 4222253 w 4313835"/>
              <a:gd name="connsiteY5" fmla="*/ 1880316 h 2670568"/>
              <a:gd name="connsiteX6" fmla="*/ 2736353 w 4313835"/>
              <a:gd name="connsiteY6" fmla="*/ 2661366 h 2670568"/>
              <a:gd name="connsiteX7" fmla="*/ 259853 w 4313835"/>
              <a:gd name="connsiteY7" fmla="*/ 2261316 h 267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3835" h="2670568">
                <a:moveTo>
                  <a:pt x="259853" y="2261316"/>
                </a:moveTo>
                <a:cubicBezTo>
                  <a:pt x="-175122" y="2077166"/>
                  <a:pt x="50303" y="1899366"/>
                  <a:pt x="126503" y="1556466"/>
                </a:cubicBezTo>
                <a:cubicBezTo>
                  <a:pt x="202703" y="1213566"/>
                  <a:pt x="320178" y="461091"/>
                  <a:pt x="717053" y="203916"/>
                </a:cubicBezTo>
                <a:cubicBezTo>
                  <a:pt x="1113928" y="-53259"/>
                  <a:pt x="1964828" y="716"/>
                  <a:pt x="2507753" y="13416"/>
                </a:cubicBezTo>
                <a:cubicBezTo>
                  <a:pt x="3050678" y="26116"/>
                  <a:pt x="3688853" y="-31034"/>
                  <a:pt x="3974603" y="280116"/>
                </a:cubicBezTo>
                <a:cubicBezTo>
                  <a:pt x="4260353" y="591266"/>
                  <a:pt x="4428628" y="1483441"/>
                  <a:pt x="4222253" y="1880316"/>
                </a:cubicBezTo>
                <a:cubicBezTo>
                  <a:pt x="4015878" y="2277191"/>
                  <a:pt x="3393578" y="2597866"/>
                  <a:pt x="2736353" y="2661366"/>
                </a:cubicBezTo>
                <a:cubicBezTo>
                  <a:pt x="2079128" y="2724866"/>
                  <a:pt x="694828" y="2445466"/>
                  <a:pt x="259853" y="2261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79400" dist="38100" dir="10800000" algn="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6254" y="-129763"/>
            <a:ext cx="11599492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spc="2000" dirty="0">
                <a:solidFill>
                  <a:schemeClr val="accent1">
                    <a:lumMod val="75000"/>
                    <a:alpha val="1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2023</a:t>
            </a:r>
          </a:p>
        </p:txBody>
      </p:sp>
      <p:sp>
        <p:nvSpPr>
          <p:cNvPr id="18" name="矩形: 圆角 17"/>
          <p:cNvSpPr/>
          <p:nvPr/>
        </p:nvSpPr>
        <p:spPr>
          <a:xfrm>
            <a:off x="1263452" y="1713051"/>
            <a:ext cx="9665097" cy="3431898"/>
          </a:xfrm>
          <a:prstGeom prst="roundRect">
            <a:avLst>
              <a:gd name="adj" fmla="val 1259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016127" y="2158493"/>
            <a:ext cx="4255006" cy="467335"/>
            <a:chOff x="4016127" y="2114951"/>
            <a:chExt cx="4255006" cy="467335"/>
          </a:xfrm>
        </p:grpSpPr>
        <p:sp>
          <p:nvSpPr>
            <p:cNvPr id="20" name="矩形 19"/>
            <p:cNvSpPr/>
            <p:nvPr/>
          </p:nvSpPr>
          <p:spPr>
            <a:xfrm>
              <a:off x="4016127" y="2114951"/>
              <a:ext cx="4159746" cy="467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55309" y="2149663"/>
              <a:ext cx="401582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25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academic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81287" y="2790907"/>
            <a:ext cx="780539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优设标题黑" panose="00000500000000000000" pitchFamily="2" charset="-122"/>
                <a:ea typeface="优设标题黑" panose="00000500000000000000" pitchFamily="2" charset="-122"/>
                <a:sym typeface="微软雅黑" panose="020B0503020204020204" pitchFamily="34" charset="-122"/>
              </a:rPr>
              <a:t>Steam</a:t>
            </a:r>
            <a:r>
              <a:rPr lang="zh-CN" alt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优设标题黑" panose="00000500000000000000" pitchFamily="2" charset="-122"/>
                <a:ea typeface="优设标题黑" panose="00000500000000000000" pitchFamily="2" charset="-122"/>
                <a:sym typeface="微软雅黑" panose="020B0503020204020204" pitchFamily="34" charset="-122"/>
              </a:rPr>
              <a:t>项目报告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950592" y="4007101"/>
            <a:ext cx="432054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Steam ANALYSIS REPORT</a:t>
            </a:r>
            <a:endParaRPr lang="zh-CN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079897" y="4850090"/>
            <a:ext cx="2032205" cy="401900"/>
            <a:chOff x="5079897" y="4850090"/>
            <a:chExt cx="2032205" cy="401900"/>
          </a:xfrm>
        </p:grpSpPr>
        <p:sp>
          <p:nvSpPr>
            <p:cNvPr id="24" name="矩形: 圆角 23"/>
            <p:cNvSpPr/>
            <p:nvPr/>
          </p:nvSpPr>
          <p:spPr>
            <a:xfrm>
              <a:off x="5079897" y="4850090"/>
              <a:ext cx="2032205" cy="401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079897" y="4920235"/>
              <a:ext cx="203220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spc="3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汇报人：张扬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675">
        <p:random/>
      </p:transition>
    </mc:Choice>
    <mc:Fallback xmlns="">
      <p:transition spd="slow" advTm="4675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295" y="318867"/>
            <a:ext cx="596186" cy="751788"/>
            <a:chOff x="239310" y="181707"/>
            <a:chExt cx="596186" cy="751788"/>
          </a:xfrm>
          <a:solidFill>
            <a:schemeClr val="accent1">
              <a:lumMod val="75000"/>
            </a:schemeClr>
          </a:solidFill>
        </p:grpSpPr>
        <p:sp>
          <p:nvSpPr>
            <p:cNvPr id="3" name="等腰三角形 2"/>
            <p:cNvSpPr/>
            <p:nvPr/>
          </p:nvSpPr>
          <p:spPr>
            <a:xfrm rot="5400000">
              <a:off x="296716" y="394716"/>
              <a:ext cx="578689" cy="498870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94828" y="226189"/>
              <a:ext cx="644991" cy="556027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93796" y="340674"/>
            <a:ext cx="4461781" cy="707213"/>
            <a:chOff x="6723288" y="1475526"/>
            <a:chExt cx="4461781" cy="707213"/>
          </a:xfrm>
        </p:grpSpPr>
        <p:sp>
          <p:nvSpPr>
            <p:cNvPr id="6" name="文本框 5"/>
            <p:cNvSpPr txBox="1"/>
            <p:nvPr/>
          </p:nvSpPr>
          <p:spPr>
            <a:xfrm>
              <a:off x="6723288" y="1475526"/>
              <a:ext cx="412659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项目分析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72726" y="1952869"/>
              <a:ext cx="4412343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9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56322" y="1762548"/>
            <a:ext cx="4126865" cy="4067810"/>
            <a:chOff x="1056322" y="1762548"/>
            <a:chExt cx="4126865" cy="4067810"/>
          </a:xfrm>
        </p:grpSpPr>
        <p:sp>
          <p:nvSpPr>
            <p:cNvPr id="8" name="矩形: 圆角 7"/>
            <p:cNvSpPr/>
            <p:nvPr/>
          </p:nvSpPr>
          <p:spPr>
            <a:xfrm>
              <a:off x="1056322" y="1762548"/>
              <a:ext cx="4126865" cy="40678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912302" y="1983528"/>
              <a:ext cx="2215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详情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77567" y="2694372"/>
              <a:ext cx="3410333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fontAlgn="auto">
                <a:lnSpc>
                  <a:spcPct val="1500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28485" y="1762760"/>
            <a:ext cx="4126865" cy="4067810"/>
            <a:chOff x="6928767" y="1762548"/>
            <a:chExt cx="4126593" cy="1917700"/>
          </a:xfrm>
        </p:grpSpPr>
        <p:sp>
          <p:nvSpPr>
            <p:cNvPr id="10" name="矩形: 圆角 9"/>
            <p:cNvSpPr/>
            <p:nvPr/>
          </p:nvSpPr>
          <p:spPr>
            <a:xfrm>
              <a:off x="6928767" y="1762548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37452" y="1983528"/>
              <a:ext cx="2764155" cy="187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页面展示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02500" y="2573722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275048" y="4334698"/>
            <a:ext cx="3410333" cy="943187"/>
            <a:chOff x="7275048" y="4334698"/>
            <a:chExt cx="3410333" cy="943187"/>
          </a:xfrm>
        </p:grpSpPr>
        <p:sp>
          <p:nvSpPr>
            <p:cNvPr id="22" name="文本框 21"/>
            <p:cNvSpPr txBox="1"/>
            <p:nvPr/>
          </p:nvSpPr>
          <p:spPr>
            <a:xfrm>
              <a:off x="7837552" y="4334698"/>
              <a:ext cx="154774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75048" y="4943240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476595" y="6302373"/>
            <a:ext cx="460611" cy="287339"/>
            <a:chOff x="11326577" y="6290467"/>
            <a:chExt cx="460611" cy="287339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1326577" y="6290467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326577" y="6403974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326577" y="6517481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9" name="Oval 3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77315" y="198374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9" name="Oval 3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02500" y="220853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</a:p>
        </p:txBody>
      </p:sp>
      <p:pic>
        <p:nvPicPr>
          <p:cNvPr id="100" name="图片 99"/>
          <p:cNvPicPr/>
          <p:nvPr/>
        </p:nvPicPr>
        <p:blipFill>
          <a:blip r:embed="rId6"/>
          <a:stretch>
            <a:fillRect/>
          </a:stretch>
        </p:blipFill>
        <p:spPr>
          <a:xfrm>
            <a:off x="7302500" y="2803525"/>
            <a:ext cx="3227070" cy="2474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1409065" y="2576195"/>
            <a:ext cx="3702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轮播图滚动展示游戏详情页面</a:t>
            </a:r>
          </a:p>
          <a:p>
            <a:r>
              <a:rPr lang="zh-CN" altLang="en-US"/>
              <a:t>文字介绍游戏内容，添加愿望单</a:t>
            </a:r>
          </a:p>
          <a:p>
            <a:r>
              <a:rPr lang="zh-CN" altLang="en-US"/>
              <a:t>根据游戏标签可选择相似类型游戏购买和加入购物车</a:t>
            </a:r>
          </a:p>
          <a:p>
            <a:r>
              <a:rPr lang="zh-CN" altLang="en-US"/>
              <a:t>查看近期活动公告</a:t>
            </a:r>
          </a:p>
          <a:p>
            <a:r>
              <a:rPr lang="zh-CN" altLang="en-US"/>
              <a:t>游戏评价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747">
        <p:random/>
      </p:transition>
    </mc:Choice>
    <mc:Fallback xmlns="">
      <p:transition spd="slow" advTm="2747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295" y="318867"/>
            <a:ext cx="596186" cy="751788"/>
            <a:chOff x="239310" y="181707"/>
            <a:chExt cx="596186" cy="751788"/>
          </a:xfrm>
          <a:solidFill>
            <a:schemeClr val="accent1">
              <a:lumMod val="75000"/>
            </a:schemeClr>
          </a:solidFill>
        </p:grpSpPr>
        <p:sp>
          <p:nvSpPr>
            <p:cNvPr id="3" name="等腰三角形 2"/>
            <p:cNvSpPr/>
            <p:nvPr/>
          </p:nvSpPr>
          <p:spPr>
            <a:xfrm rot="5400000">
              <a:off x="296716" y="394716"/>
              <a:ext cx="578689" cy="498870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94828" y="226189"/>
              <a:ext cx="644991" cy="556027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28441" y="641029"/>
            <a:ext cx="4461781" cy="707213"/>
            <a:chOff x="6723288" y="1475526"/>
            <a:chExt cx="4461781" cy="707213"/>
          </a:xfrm>
        </p:grpSpPr>
        <p:sp>
          <p:nvSpPr>
            <p:cNvPr id="6" name="文本框 5"/>
            <p:cNvSpPr txBox="1"/>
            <p:nvPr/>
          </p:nvSpPr>
          <p:spPr>
            <a:xfrm>
              <a:off x="6723288" y="1475526"/>
              <a:ext cx="412659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项目分析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72726" y="1952869"/>
              <a:ext cx="4412343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9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450975" y="2087245"/>
            <a:ext cx="4126865" cy="3921125"/>
            <a:chOff x="6928767" y="1762548"/>
            <a:chExt cx="4126593" cy="1917700"/>
          </a:xfrm>
        </p:grpSpPr>
        <p:sp>
          <p:nvSpPr>
            <p:cNvPr id="10" name="矩形: 圆角 9"/>
            <p:cNvSpPr/>
            <p:nvPr/>
          </p:nvSpPr>
          <p:spPr>
            <a:xfrm>
              <a:off x="6928767" y="1762548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37452" y="1983528"/>
              <a:ext cx="2764155" cy="195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Javascript</a:t>
              </a:r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02500" y="2573722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17665" y="2087245"/>
            <a:ext cx="4126865" cy="3921125"/>
            <a:chOff x="6928767" y="4090531"/>
            <a:chExt cx="4126593" cy="1917700"/>
          </a:xfrm>
        </p:grpSpPr>
        <p:sp>
          <p:nvSpPr>
            <p:cNvPr id="11" name="矩形: 圆角 10"/>
            <p:cNvSpPr/>
            <p:nvPr/>
          </p:nvSpPr>
          <p:spPr>
            <a:xfrm>
              <a:off x="6928767" y="4090531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37552" y="4334698"/>
              <a:ext cx="1547748" cy="195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css</a:t>
              </a:r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75048" y="4943240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476595" y="6302373"/>
            <a:ext cx="460611" cy="287339"/>
            <a:chOff x="11326577" y="6290467"/>
            <a:chExt cx="460611" cy="287339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1326577" y="6290467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326577" y="6403974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326577" y="6517481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9" name="Oval 3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4990" y="249936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9" name="Oval 3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63740" y="2586355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</a:p>
        </p:txBody>
      </p:sp>
      <p:pic>
        <p:nvPicPr>
          <p:cNvPr id="101" name="图片 100"/>
          <p:cNvPicPr/>
          <p:nvPr/>
        </p:nvPicPr>
        <p:blipFill>
          <a:blip r:embed="rId6"/>
          <a:stretch>
            <a:fillRect/>
          </a:stretch>
        </p:blipFill>
        <p:spPr>
          <a:xfrm>
            <a:off x="1824990" y="3072130"/>
            <a:ext cx="3298825" cy="2430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7063105" y="3194050"/>
            <a:ext cx="3411220" cy="23088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747">
        <p:random/>
      </p:transition>
    </mc:Choice>
    <mc:Fallback xmlns="">
      <p:transition spd="slow" advTm="2747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295" y="318867"/>
            <a:ext cx="596186" cy="751788"/>
            <a:chOff x="239310" y="181707"/>
            <a:chExt cx="596186" cy="751788"/>
          </a:xfrm>
          <a:solidFill>
            <a:schemeClr val="accent1">
              <a:lumMod val="75000"/>
            </a:schemeClr>
          </a:solidFill>
        </p:grpSpPr>
        <p:sp>
          <p:nvSpPr>
            <p:cNvPr id="3" name="等腰三角形 2"/>
            <p:cNvSpPr/>
            <p:nvPr/>
          </p:nvSpPr>
          <p:spPr>
            <a:xfrm rot="5400000">
              <a:off x="296716" y="394716"/>
              <a:ext cx="578689" cy="498870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94828" y="226189"/>
              <a:ext cx="644991" cy="556027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93796" y="340674"/>
            <a:ext cx="4461781" cy="707213"/>
            <a:chOff x="6723288" y="1475526"/>
            <a:chExt cx="4461781" cy="707213"/>
          </a:xfrm>
        </p:grpSpPr>
        <p:sp>
          <p:nvSpPr>
            <p:cNvPr id="6" name="文本框 5"/>
            <p:cNvSpPr txBox="1"/>
            <p:nvPr/>
          </p:nvSpPr>
          <p:spPr>
            <a:xfrm>
              <a:off x="6723288" y="1475526"/>
              <a:ext cx="412659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项目分析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72726" y="1952869"/>
              <a:ext cx="4412343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9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56322" y="1762548"/>
            <a:ext cx="4126865" cy="4067810"/>
            <a:chOff x="1056322" y="1762548"/>
            <a:chExt cx="4126865" cy="4067810"/>
          </a:xfrm>
        </p:grpSpPr>
        <p:sp>
          <p:nvSpPr>
            <p:cNvPr id="8" name="矩形: 圆角 7"/>
            <p:cNvSpPr/>
            <p:nvPr/>
          </p:nvSpPr>
          <p:spPr>
            <a:xfrm>
              <a:off x="1056322" y="1762548"/>
              <a:ext cx="4126865" cy="40678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921827" y="1983528"/>
              <a:ext cx="2215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好友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77567" y="2694372"/>
              <a:ext cx="3410333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fontAlgn="auto">
                <a:lnSpc>
                  <a:spcPct val="1500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28485" y="1762760"/>
            <a:ext cx="4126865" cy="4067810"/>
            <a:chOff x="6928767" y="1762548"/>
            <a:chExt cx="4126593" cy="1917700"/>
          </a:xfrm>
        </p:grpSpPr>
        <p:sp>
          <p:nvSpPr>
            <p:cNvPr id="10" name="矩形: 圆角 9"/>
            <p:cNvSpPr/>
            <p:nvPr/>
          </p:nvSpPr>
          <p:spPr>
            <a:xfrm>
              <a:off x="6928767" y="1762548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37452" y="1983528"/>
              <a:ext cx="2764155" cy="187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页面展示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02500" y="2573722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275048" y="4334698"/>
            <a:ext cx="3410333" cy="943187"/>
            <a:chOff x="7275048" y="4334698"/>
            <a:chExt cx="3410333" cy="943187"/>
          </a:xfrm>
        </p:grpSpPr>
        <p:sp>
          <p:nvSpPr>
            <p:cNvPr id="22" name="文本框 21"/>
            <p:cNvSpPr txBox="1"/>
            <p:nvPr/>
          </p:nvSpPr>
          <p:spPr>
            <a:xfrm>
              <a:off x="7837552" y="4334698"/>
              <a:ext cx="154774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75048" y="4943240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476595" y="6302373"/>
            <a:ext cx="460611" cy="287339"/>
            <a:chOff x="11326577" y="6290467"/>
            <a:chExt cx="460611" cy="287339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1326577" y="6290467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326577" y="6403974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326577" y="6517481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9" name="Oval 3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77315" y="198374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9" name="Oval 3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02500" y="220853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05</a:t>
            </a:r>
          </a:p>
        </p:txBody>
      </p:sp>
      <p:pic>
        <p:nvPicPr>
          <p:cNvPr id="105" name="图片 104"/>
          <p:cNvPicPr/>
          <p:nvPr/>
        </p:nvPicPr>
        <p:blipFill>
          <a:blip r:embed="rId6"/>
          <a:stretch>
            <a:fillRect/>
          </a:stretch>
        </p:blipFill>
        <p:spPr>
          <a:xfrm>
            <a:off x="7168515" y="2812415"/>
            <a:ext cx="3678555" cy="2729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1480185" y="2870835"/>
            <a:ext cx="34588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好友列表页面显示自己与游戏好友的在线状态</a:t>
            </a:r>
          </a:p>
          <a:p>
            <a:r>
              <a:rPr lang="zh-CN" altLang="en-US"/>
              <a:t>可以与好友在聊天框内进行交流互动</a:t>
            </a:r>
          </a:p>
          <a:p>
            <a:r>
              <a:rPr lang="zh-CN" altLang="en-US"/>
              <a:t>离线请留言</a:t>
            </a:r>
            <a:r>
              <a:rPr lang="en-US" altLang="zh-CN"/>
              <a:t>......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747">
        <p:random/>
      </p:transition>
    </mc:Choice>
    <mc:Fallback xmlns="">
      <p:transition spd="slow" advTm="2747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295" y="318867"/>
            <a:ext cx="596186" cy="751788"/>
            <a:chOff x="239310" y="181707"/>
            <a:chExt cx="596186" cy="751788"/>
          </a:xfrm>
          <a:solidFill>
            <a:schemeClr val="accent1">
              <a:lumMod val="75000"/>
            </a:schemeClr>
          </a:solidFill>
        </p:grpSpPr>
        <p:sp>
          <p:nvSpPr>
            <p:cNvPr id="3" name="等腰三角形 2"/>
            <p:cNvSpPr/>
            <p:nvPr/>
          </p:nvSpPr>
          <p:spPr>
            <a:xfrm rot="5400000">
              <a:off x="296716" y="394716"/>
              <a:ext cx="578689" cy="498870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94828" y="226189"/>
              <a:ext cx="644991" cy="556027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28441" y="641029"/>
            <a:ext cx="4461781" cy="707213"/>
            <a:chOff x="6723288" y="1475526"/>
            <a:chExt cx="4461781" cy="707213"/>
          </a:xfrm>
        </p:grpSpPr>
        <p:sp>
          <p:nvSpPr>
            <p:cNvPr id="6" name="文本框 5"/>
            <p:cNvSpPr txBox="1"/>
            <p:nvPr/>
          </p:nvSpPr>
          <p:spPr>
            <a:xfrm>
              <a:off x="6723288" y="1475526"/>
              <a:ext cx="412659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项目分析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72726" y="1952869"/>
              <a:ext cx="4412343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9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450975" y="2087245"/>
            <a:ext cx="4126865" cy="3921125"/>
            <a:chOff x="6928767" y="1762548"/>
            <a:chExt cx="4126593" cy="1917700"/>
          </a:xfrm>
        </p:grpSpPr>
        <p:sp>
          <p:nvSpPr>
            <p:cNvPr id="10" name="矩形: 圆角 9"/>
            <p:cNvSpPr/>
            <p:nvPr/>
          </p:nvSpPr>
          <p:spPr>
            <a:xfrm>
              <a:off x="6928767" y="1762548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37452" y="1983528"/>
              <a:ext cx="2764155" cy="195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Javascript</a:t>
              </a:r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02500" y="2573722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17665" y="2087245"/>
            <a:ext cx="4126865" cy="3921125"/>
            <a:chOff x="6928767" y="4090531"/>
            <a:chExt cx="4126593" cy="1917700"/>
          </a:xfrm>
        </p:grpSpPr>
        <p:sp>
          <p:nvSpPr>
            <p:cNvPr id="11" name="矩形: 圆角 10"/>
            <p:cNvSpPr/>
            <p:nvPr/>
          </p:nvSpPr>
          <p:spPr>
            <a:xfrm>
              <a:off x="6928767" y="4090531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37552" y="4334698"/>
              <a:ext cx="1547748" cy="195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css</a:t>
              </a:r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75048" y="4943240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476595" y="6302373"/>
            <a:ext cx="460611" cy="287339"/>
            <a:chOff x="11326577" y="6290467"/>
            <a:chExt cx="460611" cy="287339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1326577" y="6290467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326577" y="6403974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326577" y="6517481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9" name="Oval 3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4990" y="249936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9" name="Oval 3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63740" y="2586355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05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31660" y="3072130"/>
            <a:ext cx="3728720" cy="2664460"/>
          </a:xfrm>
          <a:prstGeom prst="rect">
            <a:avLst/>
          </a:prstGeom>
        </p:spPr>
      </p:pic>
      <p:pic>
        <p:nvPicPr>
          <p:cNvPr id="12" name="图片 11" descr="7A01B10@7SH)6)72OE%CCHJ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3705" y="3221990"/>
            <a:ext cx="3531235" cy="2482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747">
        <p:random/>
      </p:transition>
    </mc:Choice>
    <mc:Fallback xmlns="">
      <p:transition spd="slow" advTm="2747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295" y="318867"/>
            <a:ext cx="596186" cy="751788"/>
            <a:chOff x="239310" y="181707"/>
            <a:chExt cx="596186" cy="751788"/>
          </a:xfrm>
          <a:solidFill>
            <a:schemeClr val="accent1">
              <a:lumMod val="75000"/>
            </a:schemeClr>
          </a:solidFill>
        </p:grpSpPr>
        <p:sp>
          <p:nvSpPr>
            <p:cNvPr id="3" name="等腰三角形 2"/>
            <p:cNvSpPr/>
            <p:nvPr/>
          </p:nvSpPr>
          <p:spPr>
            <a:xfrm rot="5400000">
              <a:off x="296716" y="394716"/>
              <a:ext cx="578689" cy="498870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94828" y="226189"/>
              <a:ext cx="644991" cy="556027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93796" y="340674"/>
            <a:ext cx="4461781" cy="707213"/>
            <a:chOff x="6723288" y="1475526"/>
            <a:chExt cx="4461781" cy="707213"/>
          </a:xfrm>
        </p:grpSpPr>
        <p:sp>
          <p:nvSpPr>
            <p:cNvPr id="6" name="文本框 5"/>
            <p:cNvSpPr txBox="1"/>
            <p:nvPr/>
          </p:nvSpPr>
          <p:spPr>
            <a:xfrm>
              <a:off x="6723288" y="1475526"/>
              <a:ext cx="412659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项目分析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72726" y="1952869"/>
              <a:ext cx="4412343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9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28485" y="1762760"/>
            <a:ext cx="4126865" cy="4067810"/>
            <a:chOff x="6928767" y="1762548"/>
            <a:chExt cx="4126593" cy="1917700"/>
          </a:xfrm>
        </p:grpSpPr>
        <p:sp>
          <p:nvSpPr>
            <p:cNvPr id="10" name="矩形: 圆角 9"/>
            <p:cNvSpPr/>
            <p:nvPr/>
          </p:nvSpPr>
          <p:spPr>
            <a:xfrm>
              <a:off x="6928767" y="1762548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37452" y="1983528"/>
              <a:ext cx="2764155" cy="187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页面展示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02500" y="2573722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275048" y="4334698"/>
            <a:ext cx="3410333" cy="943187"/>
            <a:chOff x="7275048" y="4334698"/>
            <a:chExt cx="3410333" cy="943187"/>
          </a:xfrm>
        </p:grpSpPr>
        <p:sp>
          <p:nvSpPr>
            <p:cNvPr id="22" name="文本框 21"/>
            <p:cNvSpPr txBox="1"/>
            <p:nvPr/>
          </p:nvSpPr>
          <p:spPr>
            <a:xfrm>
              <a:off x="7837552" y="4334698"/>
              <a:ext cx="154774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75048" y="4943240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476595" y="6302373"/>
            <a:ext cx="460611" cy="287339"/>
            <a:chOff x="11326577" y="6290467"/>
            <a:chExt cx="460611" cy="287339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1326577" y="6290467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326577" y="6403974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326577" y="6517481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" name="Oval 3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02500" y="220853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06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02500" y="2933700"/>
            <a:ext cx="3187065" cy="200977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243330" y="1909445"/>
            <a:ext cx="9231196" cy="3921125"/>
            <a:chOff x="1454793" y="3887115"/>
            <a:chExt cx="9230588" cy="1917700"/>
          </a:xfrm>
        </p:grpSpPr>
        <p:sp>
          <p:nvSpPr>
            <p:cNvPr id="13" name="矩形: 圆角 10"/>
            <p:cNvSpPr/>
            <p:nvPr>
              <p:custDataLst>
                <p:tags r:id="rId6"/>
              </p:custDataLst>
            </p:nvPr>
          </p:nvSpPr>
          <p:spPr>
            <a:xfrm>
              <a:off x="1454793" y="3887115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kern="0" dirty="0">
                  <a:solidFill>
                    <a:schemeClr val="bg1"/>
                  </a:solidFill>
                  <a:ea typeface="微软雅黑" panose="020B0503020204020204" pitchFamily="34" charset="-122"/>
                  <a:sym typeface="+mn-ea"/>
                </a:rPr>
                <a:t>06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7"/>
              </p:custDataLst>
            </p:nvPr>
          </p:nvSpPr>
          <p:spPr>
            <a:xfrm>
              <a:off x="7275048" y="4943240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731010" y="2933700"/>
            <a:ext cx="3151505" cy="2042795"/>
          </a:xfrm>
          <a:prstGeom prst="rect">
            <a:avLst/>
          </a:prstGeom>
        </p:spPr>
      </p:pic>
      <p:sp>
        <p:nvSpPr>
          <p:cNvPr id="24" name="Oval 3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31010" y="220853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06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397760" y="2231390"/>
            <a:ext cx="2972435" cy="494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/>
              <a:t>个人中心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747">
        <p:random/>
      </p:transition>
    </mc:Choice>
    <mc:Fallback xmlns="">
      <p:transition spd="slow" advTm="2747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>
            <a:off x="-1412241" y="-1708416"/>
            <a:ext cx="12609537" cy="7849934"/>
          </a:xfrm>
          <a:custGeom>
            <a:avLst/>
            <a:gdLst>
              <a:gd name="connsiteX0" fmla="*/ 1006129 w 12609537"/>
              <a:gd name="connsiteY0" fmla="*/ 7417581 h 7849934"/>
              <a:gd name="connsiteX1" fmla="*/ 2396779 w 12609537"/>
              <a:gd name="connsiteY1" fmla="*/ 6960381 h 7849934"/>
              <a:gd name="connsiteX2" fmla="*/ 3387379 w 12609537"/>
              <a:gd name="connsiteY2" fmla="*/ 5093481 h 7849934"/>
              <a:gd name="connsiteX3" fmla="*/ 3730279 w 12609537"/>
              <a:gd name="connsiteY3" fmla="*/ 4045731 h 7849934"/>
              <a:gd name="connsiteX4" fmla="*/ 4244629 w 12609537"/>
              <a:gd name="connsiteY4" fmla="*/ 3150381 h 7849934"/>
              <a:gd name="connsiteX5" fmla="*/ 6321079 w 12609537"/>
              <a:gd name="connsiteY5" fmla="*/ 2864631 h 7849934"/>
              <a:gd name="connsiteX6" fmla="*/ 8721379 w 12609537"/>
              <a:gd name="connsiteY6" fmla="*/ 3226581 h 7849934"/>
              <a:gd name="connsiteX7" fmla="*/ 10759729 w 12609537"/>
              <a:gd name="connsiteY7" fmla="*/ 2693181 h 7849934"/>
              <a:gd name="connsiteX8" fmla="*/ 11959879 w 12609537"/>
              <a:gd name="connsiteY8" fmla="*/ 1416831 h 7849934"/>
              <a:gd name="connsiteX9" fmla="*/ 11655079 w 12609537"/>
              <a:gd name="connsiteY9" fmla="*/ 254781 h 7849934"/>
              <a:gd name="connsiteX10" fmla="*/ 796579 w 12609537"/>
              <a:gd name="connsiteY10" fmla="*/ 731031 h 7849934"/>
              <a:gd name="connsiteX11" fmla="*/ 1006129 w 12609537"/>
              <a:gd name="connsiteY11" fmla="*/ 7417581 h 784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09537" h="7849934">
                <a:moveTo>
                  <a:pt x="1006129" y="7417581"/>
                </a:moveTo>
                <a:cubicBezTo>
                  <a:pt x="1272829" y="8455806"/>
                  <a:pt x="1999904" y="7347731"/>
                  <a:pt x="2396779" y="6960381"/>
                </a:cubicBezTo>
                <a:cubicBezTo>
                  <a:pt x="2793654" y="6573031"/>
                  <a:pt x="3165129" y="5579256"/>
                  <a:pt x="3387379" y="5093481"/>
                </a:cubicBezTo>
                <a:cubicBezTo>
                  <a:pt x="3609629" y="4607706"/>
                  <a:pt x="3587404" y="4369581"/>
                  <a:pt x="3730279" y="4045731"/>
                </a:cubicBezTo>
                <a:cubicBezTo>
                  <a:pt x="3873154" y="3721881"/>
                  <a:pt x="3812829" y="3347231"/>
                  <a:pt x="4244629" y="3150381"/>
                </a:cubicBezTo>
                <a:cubicBezTo>
                  <a:pt x="4676429" y="2953531"/>
                  <a:pt x="5574954" y="2851931"/>
                  <a:pt x="6321079" y="2864631"/>
                </a:cubicBezTo>
                <a:cubicBezTo>
                  <a:pt x="7067204" y="2877331"/>
                  <a:pt x="7981604" y="3255156"/>
                  <a:pt x="8721379" y="3226581"/>
                </a:cubicBezTo>
                <a:cubicBezTo>
                  <a:pt x="9461154" y="3198006"/>
                  <a:pt x="10219979" y="2994806"/>
                  <a:pt x="10759729" y="2693181"/>
                </a:cubicBezTo>
                <a:cubicBezTo>
                  <a:pt x="11299479" y="2391556"/>
                  <a:pt x="11810654" y="1823231"/>
                  <a:pt x="11959879" y="1416831"/>
                </a:cubicBezTo>
                <a:cubicBezTo>
                  <a:pt x="12109104" y="1010431"/>
                  <a:pt x="13515629" y="369081"/>
                  <a:pt x="11655079" y="254781"/>
                </a:cubicBezTo>
                <a:cubicBezTo>
                  <a:pt x="9794529" y="140481"/>
                  <a:pt x="2577754" y="-465944"/>
                  <a:pt x="796579" y="731031"/>
                </a:cubicBezTo>
                <a:cubicBezTo>
                  <a:pt x="-984596" y="1928006"/>
                  <a:pt x="739429" y="6379356"/>
                  <a:pt x="1006129" y="74175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8674597" y="4901484"/>
            <a:ext cx="4313835" cy="2670568"/>
          </a:xfrm>
          <a:custGeom>
            <a:avLst/>
            <a:gdLst>
              <a:gd name="connsiteX0" fmla="*/ 259853 w 4313835"/>
              <a:gd name="connsiteY0" fmla="*/ 2261316 h 2670568"/>
              <a:gd name="connsiteX1" fmla="*/ 126503 w 4313835"/>
              <a:gd name="connsiteY1" fmla="*/ 1556466 h 2670568"/>
              <a:gd name="connsiteX2" fmla="*/ 717053 w 4313835"/>
              <a:gd name="connsiteY2" fmla="*/ 203916 h 2670568"/>
              <a:gd name="connsiteX3" fmla="*/ 2507753 w 4313835"/>
              <a:gd name="connsiteY3" fmla="*/ 13416 h 2670568"/>
              <a:gd name="connsiteX4" fmla="*/ 3974603 w 4313835"/>
              <a:gd name="connsiteY4" fmla="*/ 280116 h 2670568"/>
              <a:gd name="connsiteX5" fmla="*/ 4222253 w 4313835"/>
              <a:gd name="connsiteY5" fmla="*/ 1880316 h 2670568"/>
              <a:gd name="connsiteX6" fmla="*/ 2736353 w 4313835"/>
              <a:gd name="connsiteY6" fmla="*/ 2661366 h 2670568"/>
              <a:gd name="connsiteX7" fmla="*/ 259853 w 4313835"/>
              <a:gd name="connsiteY7" fmla="*/ 2261316 h 267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3835" h="2670568">
                <a:moveTo>
                  <a:pt x="259853" y="2261316"/>
                </a:moveTo>
                <a:cubicBezTo>
                  <a:pt x="-175122" y="2077166"/>
                  <a:pt x="50303" y="1899366"/>
                  <a:pt x="126503" y="1556466"/>
                </a:cubicBezTo>
                <a:cubicBezTo>
                  <a:pt x="202703" y="1213566"/>
                  <a:pt x="320178" y="461091"/>
                  <a:pt x="717053" y="203916"/>
                </a:cubicBezTo>
                <a:cubicBezTo>
                  <a:pt x="1113928" y="-53259"/>
                  <a:pt x="1964828" y="716"/>
                  <a:pt x="2507753" y="13416"/>
                </a:cubicBezTo>
                <a:cubicBezTo>
                  <a:pt x="3050678" y="26116"/>
                  <a:pt x="3688853" y="-31034"/>
                  <a:pt x="3974603" y="280116"/>
                </a:cubicBezTo>
                <a:cubicBezTo>
                  <a:pt x="4260353" y="591266"/>
                  <a:pt x="4428628" y="1483441"/>
                  <a:pt x="4222253" y="1880316"/>
                </a:cubicBezTo>
                <a:cubicBezTo>
                  <a:pt x="4015878" y="2277191"/>
                  <a:pt x="3393578" y="2597866"/>
                  <a:pt x="2736353" y="2661366"/>
                </a:cubicBezTo>
                <a:cubicBezTo>
                  <a:pt x="2079128" y="2724866"/>
                  <a:pt x="694828" y="2445466"/>
                  <a:pt x="259853" y="2261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79400" dist="38100" dir="10800000" algn="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6254" y="-129763"/>
            <a:ext cx="11599492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spc="2000" dirty="0">
                <a:solidFill>
                  <a:schemeClr val="accent1">
                    <a:alpha val="1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2023</a:t>
            </a:r>
          </a:p>
        </p:txBody>
      </p:sp>
      <p:sp>
        <p:nvSpPr>
          <p:cNvPr id="18" name="矩形: 圆角 17"/>
          <p:cNvSpPr/>
          <p:nvPr/>
        </p:nvSpPr>
        <p:spPr>
          <a:xfrm>
            <a:off x="1263452" y="1713051"/>
            <a:ext cx="9665097" cy="3431898"/>
          </a:xfrm>
          <a:prstGeom prst="roundRect">
            <a:avLst>
              <a:gd name="adj" fmla="val 1259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016127" y="2158493"/>
            <a:ext cx="4255006" cy="467335"/>
            <a:chOff x="4016127" y="2114951"/>
            <a:chExt cx="4255006" cy="467335"/>
          </a:xfrm>
        </p:grpSpPr>
        <p:sp>
          <p:nvSpPr>
            <p:cNvPr id="20" name="矩形 19"/>
            <p:cNvSpPr/>
            <p:nvPr/>
          </p:nvSpPr>
          <p:spPr>
            <a:xfrm>
              <a:off x="4016127" y="2114951"/>
              <a:ext cx="4159746" cy="467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55309" y="2149663"/>
              <a:ext cx="401582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25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academic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595506" y="2790907"/>
            <a:ext cx="71610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谢谢观看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950592" y="4006466"/>
            <a:ext cx="432054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STEAM ANALYSIS REPORT</a:t>
            </a:r>
            <a:endParaRPr lang="zh-CN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079897" y="4850090"/>
            <a:ext cx="2032205" cy="401900"/>
            <a:chOff x="5079897" y="4850090"/>
            <a:chExt cx="2032205" cy="401900"/>
          </a:xfrm>
        </p:grpSpPr>
        <p:sp>
          <p:nvSpPr>
            <p:cNvPr id="24" name="矩形: 圆角 23"/>
            <p:cNvSpPr/>
            <p:nvPr/>
          </p:nvSpPr>
          <p:spPr>
            <a:xfrm>
              <a:off x="5079897" y="4850090"/>
              <a:ext cx="2032205" cy="401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079897" y="4920235"/>
              <a:ext cx="203220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spc="3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汇报人：张扬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17">
        <p:random/>
      </p:transition>
    </mc:Choice>
    <mc:Fallback xmlns="">
      <p:transition spd="slow" advTm="3917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0"/>
            <a:ext cx="49911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7181850"/>
            <a:ext cx="1000219" cy="666750"/>
            <a:chOff x="-6538" y="-386847"/>
            <a:chExt cx="12219939" cy="814586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6200000">
              <a:off x="2030502" y="-2423886"/>
              <a:ext cx="8145859" cy="12219938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-6538" y="-386847"/>
              <a:ext cx="12219939" cy="8145860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901507" y="1531256"/>
            <a:ext cx="667658" cy="537029"/>
            <a:chOff x="5901507" y="1531256"/>
            <a:chExt cx="667658" cy="537029"/>
          </a:xfrm>
        </p:grpSpPr>
        <p:sp>
          <p:nvSpPr>
            <p:cNvPr id="14" name="椭圆 13"/>
            <p:cNvSpPr/>
            <p:nvPr/>
          </p:nvSpPr>
          <p:spPr>
            <a:xfrm>
              <a:off x="5982698" y="1531256"/>
              <a:ext cx="537029" cy="537029"/>
            </a:xfrm>
            <a:prstGeom prst="ellipse">
              <a:avLst/>
            </a:prstGeom>
            <a:noFill/>
            <a:ln w="22225">
              <a:solidFill>
                <a:srgbClr val="CF262B"/>
              </a:solidFill>
            </a:ln>
            <a:effectLst>
              <a:outerShdw blurRad="635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901507" y="1599715"/>
              <a:ext cx="667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50356" y="1462676"/>
            <a:ext cx="4461781" cy="707213"/>
            <a:chOff x="6723288" y="1475526"/>
            <a:chExt cx="4461781" cy="707213"/>
          </a:xfrm>
        </p:grpSpPr>
        <p:sp>
          <p:nvSpPr>
            <p:cNvPr id="25" name="文本框 24"/>
            <p:cNvSpPr txBox="1"/>
            <p:nvPr/>
          </p:nvSpPr>
          <p:spPr>
            <a:xfrm>
              <a:off x="6723288" y="1475526"/>
              <a:ext cx="412659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组长：张</a:t>
              </a:r>
              <a:r>
                <a:rPr lang="en-US" altLang="zh-CN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zh-CN" altLang="en-US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扬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772726" y="1952869"/>
              <a:ext cx="4412343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9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0800000">
            <a:off x="2262" y="-1924050"/>
            <a:ext cx="1413510" cy="10706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8000" b="1" spc="300" dirty="0">
                <a:solidFill>
                  <a:schemeClr val="bg1">
                    <a:alpha val="54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STEAM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217420" y="1268428"/>
            <a:ext cx="138303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650355" y="2549525"/>
            <a:ext cx="41268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组员：</a:t>
            </a:r>
          </a:p>
          <a:p>
            <a:r>
              <a:rPr lang="en-US" altLang="zh-CN" sz="3200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3200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闫海俊</a:t>
            </a:r>
          </a:p>
          <a:p>
            <a:r>
              <a:rPr lang="en-US" altLang="zh-CN" sz="3200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3200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赵盼盼</a:t>
            </a:r>
          </a:p>
          <a:p>
            <a:r>
              <a:rPr lang="en-US" altLang="zh-CN" sz="3200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3200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</a:t>
            </a:r>
            <a:r>
              <a:rPr lang="en-US" altLang="zh-CN" sz="3200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zh-CN" altLang="en-US" sz="3200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焱</a:t>
            </a:r>
          </a:p>
          <a:p>
            <a:r>
              <a:rPr lang="en-US" altLang="zh-CN" sz="3200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3200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岳喜洋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5917383" y="2635552"/>
            <a:ext cx="667658" cy="537029"/>
            <a:chOff x="5917383" y="2635552"/>
            <a:chExt cx="667658" cy="537029"/>
          </a:xfrm>
        </p:grpSpPr>
        <p:sp>
          <p:nvSpPr>
            <p:cNvPr id="15" name="椭圆 14"/>
            <p:cNvSpPr/>
            <p:nvPr/>
          </p:nvSpPr>
          <p:spPr>
            <a:xfrm>
              <a:off x="5982698" y="2635552"/>
              <a:ext cx="537029" cy="537029"/>
            </a:xfrm>
            <a:prstGeom prst="ellipse">
              <a:avLst/>
            </a:prstGeom>
            <a:noFill/>
            <a:ln w="22225">
              <a:solidFill>
                <a:srgbClr val="CF262B"/>
              </a:solidFill>
            </a:ln>
            <a:effectLst>
              <a:outerShdw blurRad="635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917383" y="2704011"/>
              <a:ext cx="667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9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9340">
        <p:random/>
      </p:transition>
    </mc:Choice>
    <mc:Fallback xmlns="">
      <p:transition spd="slow" advTm="934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8380" y="318867"/>
            <a:ext cx="596186" cy="751788"/>
            <a:chOff x="239310" y="181707"/>
            <a:chExt cx="596186" cy="751788"/>
          </a:xfrm>
          <a:solidFill>
            <a:schemeClr val="accent1">
              <a:lumMod val="75000"/>
            </a:schemeClr>
          </a:solidFill>
        </p:grpSpPr>
        <p:sp>
          <p:nvSpPr>
            <p:cNvPr id="3" name="等腰三角形 2"/>
            <p:cNvSpPr/>
            <p:nvPr/>
          </p:nvSpPr>
          <p:spPr>
            <a:xfrm rot="5400000">
              <a:off x="296716" y="394716"/>
              <a:ext cx="578689" cy="498870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" name="等腰三角形 1"/>
            <p:cNvSpPr/>
            <p:nvPr/>
          </p:nvSpPr>
          <p:spPr>
            <a:xfrm rot="5400000">
              <a:off x="194828" y="226189"/>
              <a:ext cx="644991" cy="556027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93796" y="340674"/>
            <a:ext cx="4461781" cy="707213"/>
            <a:chOff x="6723288" y="1475526"/>
            <a:chExt cx="4461781" cy="707213"/>
          </a:xfrm>
        </p:grpSpPr>
        <p:sp>
          <p:nvSpPr>
            <p:cNvPr id="6" name="文本框 5"/>
            <p:cNvSpPr txBox="1"/>
            <p:nvPr/>
          </p:nvSpPr>
          <p:spPr>
            <a:xfrm>
              <a:off x="6723288" y="1475526"/>
              <a:ext cx="412659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项目分析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72726" y="1952869"/>
              <a:ext cx="4412343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9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矩形: 圆角 7"/>
          <p:cNvSpPr/>
          <p:nvPr/>
        </p:nvSpPr>
        <p:spPr>
          <a:xfrm>
            <a:off x="974725" y="1953260"/>
            <a:ext cx="1692275" cy="16922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851150" y="1938020"/>
            <a:ext cx="1692275" cy="16922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516370" y="1938020"/>
            <a:ext cx="1692275" cy="16922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8287385" y="1953260"/>
            <a:ext cx="1692275" cy="16922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71905" y="3971192"/>
            <a:ext cx="2235200" cy="884701"/>
            <a:chOff x="597610" y="3985424"/>
            <a:chExt cx="2235200" cy="884701"/>
          </a:xfrm>
        </p:grpSpPr>
        <p:sp>
          <p:nvSpPr>
            <p:cNvPr id="21" name="文本框 20"/>
            <p:cNvSpPr txBox="1"/>
            <p:nvPr/>
          </p:nvSpPr>
          <p:spPr>
            <a:xfrm>
              <a:off x="597610" y="3985424"/>
              <a:ext cx="22352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登录页面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39044" y="4535480"/>
              <a:ext cx="2152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负责人：张扬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67554" y="3988972"/>
            <a:ext cx="2296001" cy="896766"/>
            <a:chOff x="639044" y="3973359"/>
            <a:chExt cx="2296001" cy="896766"/>
          </a:xfrm>
        </p:grpSpPr>
        <p:sp>
          <p:nvSpPr>
            <p:cNvPr id="28" name="文本框 27"/>
            <p:cNvSpPr txBox="1"/>
            <p:nvPr/>
          </p:nvSpPr>
          <p:spPr>
            <a:xfrm>
              <a:off x="699845" y="3973359"/>
              <a:ext cx="22352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首页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9044" y="4535480"/>
              <a:ext cx="2152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负责人：张扬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184980" y="3970557"/>
            <a:ext cx="2235200" cy="884701"/>
            <a:chOff x="597610" y="3985424"/>
            <a:chExt cx="2235200" cy="884701"/>
          </a:xfrm>
        </p:grpSpPr>
        <p:sp>
          <p:nvSpPr>
            <p:cNvPr id="31" name="文本框 30"/>
            <p:cNvSpPr txBox="1"/>
            <p:nvPr/>
          </p:nvSpPr>
          <p:spPr>
            <a:xfrm>
              <a:off x="597610" y="3985424"/>
              <a:ext cx="22352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详情页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39044" y="4535480"/>
              <a:ext cx="2152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负责人：张焱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869571" y="3970557"/>
            <a:ext cx="2235200" cy="884701"/>
            <a:chOff x="597610" y="3985424"/>
            <a:chExt cx="2235200" cy="884701"/>
          </a:xfrm>
        </p:grpSpPr>
        <p:sp>
          <p:nvSpPr>
            <p:cNvPr id="34" name="文本框 33"/>
            <p:cNvSpPr txBox="1"/>
            <p:nvPr/>
          </p:nvSpPr>
          <p:spPr>
            <a:xfrm>
              <a:off x="597610" y="3985424"/>
              <a:ext cx="22352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个人中心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9044" y="4535480"/>
              <a:ext cx="2152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负责人：岳喜洋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1476595" y="6302373"/>
            <a:ext cx="460611" cy="287339"/>
            <a:chOff x="11326577" y="6290467"/>
            <a:chExt cx="460611" cy="287339"/>
          </a:xfrm>
          <a:solidFill>
            <a:schemeClr val="accent1"/>
          </a:solidFill>
        </p:grpSpPr>
        <p:sp>
          <p:nvSpPr>
            <p:cNvPr id="36" name="矩形 35"/>
            <p:cNvSpPr/>
            <p:nvPr/>
          </p:nvSpPr>
          <p:spPr>
            <a:xfrm>
              <a:off x="11326577" y="6290467"/>
              <a:ext cx="460611" cy="6032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326577" y="6403974"/>
              <a:ext cx="460611" cy="60325"/>
            </a:xfrm>
            <a:prstGeom prst="rect">
              <a:avLst/>
            </a:prstGeom>
            <a:grpFill/>
            <a:ln>
              <a:solidFill>
                <a:schemeClr val="accent1"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326577" y="6517481"/>
              <a:ext cx="460611" cy="6032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3" name="矩形: 圆角 8"/>
          <p:cNvSpPr/>
          <p:nvPr>
            <p:custDataLst>
              <p:tags r:id="rId2"/>
            </p:custDataLst>
          </p:nvPr>
        </p:nvSpPr>
        <p:spPr>
          <a:xfrm>
            <a:off x="4727575" y="1938020"/>
            <a:ext cx="1692275" cy="16922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0" dirty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02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矩形: 圆角 8"/>
          <p:cNvSpPr/>
          <p:nvPr>
            <p:custDataLst>
              <p:tags r:id="rId3"/>
            </p:custDataLst>
          </p:nvPr>
        </p:nvSpPr>
        <p:spPr>
          <a:xfrm>
            <a:off x="10058400" y="1938020"/>
            <a:ext cx="1692275" cy="16922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4"/>
            </p:custDataLst>
          </p:nvPr>
        </p:nvSpPr>
        <p:spPr>
          <a:xfrm>
            <a:off x="4626214" y="4541568"/>
            <a:ext cx="2152333" cy="334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负责人：闫海俊</a:t>
            </a:r>
          </a:p>
        </p:txBody>
      </p:sp>
      <p:sp>
        <p:nvSpPr>
          <p:cNvPr id="44" name="文本框 43"/>
          <p:cNvSpPr txBox="1"/>
          <p:nvPr>
            <p:custDataLst>
              <p:tags r:id="rId5"/>
            </p:custDataLst>
          </p:nvPr>
        </p:nvSpPr>
        <p:spPr>
          <a:xfrm>
            <a:off x="4543505" y="3988972"/>
            <a:ext cx="2235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库界面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8057281" y="3988972"/>
            <a:ext cx="2235200" cy="884701"/>
            <a:chOff x="597610" y="3985424"/>
            <a:chExt cx="2235200" cy="884701"/>
          </a:xfrm>
        </p:grpSpPr>
        <p:sp>
          <p:nvSpPr>
            <p:cNvPr id="46" name="文本框 45"/>
            <p:cNvSpPr txBox="1"/>
            <p:nvPr>
              <p:custDataLst>
                <p:tags r:id="rId12"/>
              </p:custDataLst>
            </p:nvPr>
          </p:nvSpPr>
          <p:spPr>
            <a:xfrm>
              <a:off x="597610" y="3985424"/>
              <a:ext cx="22352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好友界面</a:t>
              </a:r>
            </a:p>
          </p:txBody>
        </p:sp>
        <p:sp>
          <p:nvSpPr>
            <p:cNvPr id="47" name="文本框 46"/>
            <p:cNvSpPr txBox="1"/>
            <p:nvPr>
              <p:custDataLst>
                <p:tags r:id="rId13"/>
              </p:custDataLst>
            </p:nvPr>
          </p:nvSpPr>
          <p:spPr>
            <a:xfrm>
              <a:off x="639044" y="4535480"/>
              <a:ext cx="2152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负责人：赵盼盼</a:t>
              </a:r>
            </a:p>
          </p:txBody>
        </p:sp>
      </p:grpSp>
      <p:sp>
        <p:nvSpPr>
          <p:cNvPr id="48" name="Oval 3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60170" y="2372360"/>
            <a:ext cx="906780" cy="7334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49" name="Oval 3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258820" y="2371090"/>
            <a:ext cx="876300" cy="7334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50" name="Oval 3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91430" y="2366010"/>
            <a:ext cx="876300" cy="7334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51" name="Oval 3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85305" y="2379980"/>
            <a:ext cx="876300" cy="7334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52" name="Oval 3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679180" y="2379980"/>
            <a:ext cx="876300" cy="7334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53" name="Oval 3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462895" y="2376805"/>
            <a:ext cx="876300" cy="7334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06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210">
        <p:random/>
      </p:transition>
    </mc:Choice>
    <mc:Fallback xmlns="">
      <p:transition spd="slow" advTm="1221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295" y="318867"/>
            <a:ext cx="596186" cy="751788"/>
            <a:chOff x="239310" y="181707"/>
            <a:chExt cx="596186" cy="751788"/>
          </a:xfrm>
          <a:solidFill>
            <a:schemeClr val="accent1">
              <a:lumMod val="75000"/>
            </a:schemeClr>
          </a:solidFill>
        </p:grpSpPr>
        <p:sp>
          <p:nvSpPr>
            <p:cNvPr id="3" name="等腰三角形 2"/>
            <p:cNvSpPr/>
            <p:nvPr/>
          </p:nvSpPr>
          <p:spPr>
            <a:xfrm rot="5400000">
              <a:off x="296716" y="394716"/>
              <a:ext cx="578689" cy="498870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94828" y="226189"/>
              <a:ext cx="644991" cy="556027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93796" y="340674"/>
            <a:ext cx="4461781" cy="707213"/>
            <a:chOff x="6723288" y="1475526"/>
            <a:chExt cx="4461781" cy="707213"/>
          </a:xfrm>
        </p:grpSpPr>
        <p:sp>
          <p:nvSpPr>
            <p:cNvPr id="6" name="文本框 5"/>
            <p:cNvSpPr txBox="1"/>
            <p:nvPr/>
          </p:nvSpPr>
          <p:spPr>
            <a:xfrm>
              <a:off x="6723288" y="1475526"/>
              <a:ext cx="412659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项目分析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72726" y="1952869"/>
              <a:ext cx="4412343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9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56322" y="1762548"/>
            <a:ext cx="4126865" cy="4067810"/>
            <a:chOff x="1056322" y="1762548"/>
            <a:chExt cx="4126865" cy="4067810"/>
          </a:xfrm>
        </p:grpSpPr>
        <p:sp>
          <p:nvSpPr>
            <p:cNvPr id="8" name="矩形: 圆角 7"/>
            <p:cNvSpPr/>
            <p:nvPr/>
          </p:nvSpPr>
          <p:spPr>
            <a:xfrm>
              <a:off x="1056322" y="1762548"/>
              <a:ext cx="4126865" cy="40678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912302" y="1983528"/>
              <a:ext cx="2215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登录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77567" y="2694372"/>
              <a:ext cx="3410333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fontAlgn="auto"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可以进行用户的注册和登录</a:t>
              </a:r>
              <a:endParaRPr lang="en-US" altLang="zh-CN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indent="0" fontAlgn="auto"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把信息存储到浏览器本地</a:t>
              </a:r>
              <a:endParaRPr lang="en-US" altLang="zh-CN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28485" y="1762760"/>
            <a:ext cx="4126865" cy="4067810"/>
            <a:chOff x="6928767" y="1762548"/>
            <a:chExt cx="4126593" cy="1917700"/>
          </a:xfrm>
        </p:grpSpPr>
        <p:sp>
          <p:nvSpPr>
            <p:cNvPr id="10" name="矩形: 圆角 9"/>
            <p:cNvSpPr/>
            <p:nvPr/>
          </p:nvSpPr>
          <p:spPr>
            <a:xfrm>
              <a:off x="6928767" y="1762548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37452" y="1983528"/>
              <a:ext cx="2764155" cy="187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页面展示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02500" y="2573722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275048" y="4334698"/>
            <a:ext cx="3410333" cy="943187"/>
            <a:chOff x="7275048" y="4334698"/>
            <a:chExt cx="3410333" cy="943187"/>
          </a:xfrm>
        </p:grpSpPr>
        <p:sp>
          <p:nvSpPr>
            <p:cNvPr id="22" name="文本框 21"/>
            <p:cNvSpPr txBox="1"/>
            <p:nvPr/>
          </p:nvSpPr>
          <p:spPr>
            <a:xfrm>
              <a:off x="7837552" y="4334698"/>
              <a:ext cx="154774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75048" y="4943240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476595" y="6302373"/>
            <a:ext cx="460611" cy="287339"/>
            <a:chOff x="11326577" y="6290467"/>
            <a:chExt cx="460611" cy="287339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1326577" y="6290467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326577" y="6403974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326577" y="6517481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9" name="Oval 3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77315" y="198374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9" name="Oval 3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02500" y="220853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302500" y="2964180"/>
            <a:ext cx="3272155" cy="23850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295" y="318867"/>
            <a:ext cx="596186" cy="751788"/>
            <a:chOff x="239310" y="181707"/>
            <a:chExt cx="596186" cy="751788"/>
          </a:xfrm>
          <a:solidFill>
            <a:schemeClr val="accent1">
              <a:lumMod val="75000"/>
            </a:schemeClr>
          </a:solidFill>
        </p:grpSpPr>
        <p:sp>
          <p:nvSpPr>
            <p:cNvPr id="3" name="等腰三角形 2"/>
            <p:cNvSpPr/>
            <p:nvPr/>
          </p:nvSpPr>
          <p:spPr>
            <a:xfrm rot="5400000">
              <a:off x="296716" y="394716"/>
              <a:ext cx="578689" cy="498870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94828" y="226189"/>
              <a:ext cx="644991" cy="556027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28441" y="641029"/>
            <a:ext cx="4461781" cy="707213"/>
            <a:chOff x="6723288" y="1475526"/>
            <a:chExt cx="4461781" cy="707213"/>
          </a:xfrm>
        </p:grpSpPr>
        <p:sp>
          <p:nvSpPr>
            <p:cNvPr id="6" name="文本框 5"/>
            <p:cNvSpPr txBox="1"/>
            <p:nvPr/>
          </p:nvSpPr>
          <p:spPr>
            <a:xfrm>
              <a:off x="6723288" y="1475526"/>
              <a:ext cx="412659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项目分析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72726" y="1952869"/>
              <a:ext cx="4412343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9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450975" y="2087245"/>
            <a:ext cx="4126865" cy="3921125"/>
            <a:chOff x="6928767" y="1762548"/>
            <a:chExt cx="4126593" cy="1917700"/>
          </a:xfrm>
        </p:grpSpPr>
        <p:sp>
          <p:nvSpPr>
            <p:cNvPr id="10" name="矩形: 圆角 9"/>
            <p:cNvSpPr/>
            <p:nvPr/>
          </p:nvSpPr>
          <p:spPr>
            <a:xfrm>
              <a:off x="6928767" y="1762548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37452" y="1983528"/>
              <a:ext cx="2764155" cy="195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Javascript</a:t>
              </a:r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02500" y="2573722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17665" y="2087245"/>
            <a:ext cx="4126865" cy="3921125"/>
            <a:chOff x="6928767" y="4090531"/>
            <a:chExt cx="4126593" cy="1917700"/>
          </a:xfrm>
        </p:grpSpPr>
        <p:sp>
          <p:nvSpPr>
            <p:cNvPr id="11" name="矩形: 圆角 10"/>
            <p:cNvSpPr/>
            <p:nvPr/>
          </p:nvSpPr>
          <p:spPr>
            <a:xfrm>
              <a:off x="6928767" y="4090531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37552" y="4334698"/>
              <a:ext cx="1547748" cy="195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css</a:t>
              </a:r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75048" y="4943240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476595" y="6302373"/>
            <a:ext cx="460611" cy="287339"/>
            <a:chOff x="11326577" y="6290467"/>
            <a:chExt cx="460611" cy="287339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1326577" y="6290467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326577" y="6403974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326577" y="6517481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9" name="Oval 3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4990" y="249936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9" name="Oval 3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63740" y="2586355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831975" y="3155950"/>
            <a:ext cx="3291840" cy="20345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63740" y="3155950"/>
            <a:ext cx="3291840" cy="2035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747">
        <p:random/>
      </p:transition>
    </mc:Choice>
    <mc:Fallback xmlns="">
      <p:transition spd="slow" advTm="2747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295" y="318867"/>
            <a:ext cx="596186" cy="751788"/>
            <a:chOff x="239310" y="181707"/>
            <a:chExt cx="596186" cy="751788"/>
          </a:xfrm>
          <a:solidFill>
            <a:schemeClr val="accent1">
              <a:lumMod val="75000"/>
            </a:schemeClr>
          </a:solidFill>
        </p:grpSpPr>
        <p:sp>
          <p:nvSpPr>
            <p:cNvPr id="3" name="等腰三角形 2"/>
            <p:cNvSpPr/>
            <p:nvPr/>
          </p:nvSpPr>
          <p:spPr>
            <a:xfrm rot="5400000">
              <a:off x="296716" y="394716"/>
              <a:ext cx="578689" cy="498870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94828" y="226189"/>
              <a:ext cx="644991" cy="556027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93796" y="340674"/>
            <a:ext cx="4461781" cy="707213"/>
            <a:chOff x="6723288" y="1475526"/>
            <a:chExt cx="4461781" cy="707213"/>
          </a:xfrm>
        </p:grpSpPr>
        <p:sp>
          <p:nvSpPr>
            <p:cNvPr id="6" name="文本框 5"/>
            <p:cNvSpPr txBox="1"/>
            <p:nvPr/>
          </p:nvSpPr>
          <p:spPr>
            <a:xfrm>
              <a:off x="6723288" y="1475526"/>
              <a:ext cx="412659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项目分析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72726" y="1952869"/>
              <a:ext cx="4412343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9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56322" y="1762548"/>
            <a:ext cx="4126865" cy="4067810"/>
            <a:chOff x="1056322" y="1762548"/>
            <a:chExt cx="4126865" cy="4067810"/>
          </a:xfrm>
        </p:grpSpPr>
        <p:sp>
          <p:nvSpPr>
            <p:cNvPr id="8" name="矩形: 圆角 7"/>
            <p:cNvSpPr/>
            <p:nvPr/>
          </p:nvSpPr>
          <p:spPr>
            <a:xfrm>
              <a:off x="1056322" y="1762548"/>
              <a:ext cx="4126865" cy="40678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展示了游戏，可供选择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912302" y="1983528"/>
              <a:ext cx="2215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首页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77567" y="2694372"/>
              <a:ext cx="3410333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fontAlgn="auto">
                <a:lnSpc>
                  <a:spcPct val="1500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28485" y="1762760"/>
            <a:ext cx="4126865" cy="4067810"/>
            <a:chOff x="6928767" y="1762548"/>
            <a:chExt cx="4126593" cy="1917700"/>
          </a:xfrm>
        </p:grpSpPr>
        <p:sp>
          <p:nvSpPr>
            <p:cNvPr id="10" name="矩形: 圆角 9"/>
            <p:cNvSpPr/>
            <p:nvPr/>
          </p:nvSpPr>
          <p:spPr>
            <a:xfrm>
              <a:off x="6928767" y="1762548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37452" y="1983528"/>
              <a:ext cx="2764155" cy="187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页面展示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02500" y="2573722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275048" y="4334698"/>
            <a:ext cx="3410333" cy="943187"/>
            <a:chOff x="7275048" y="4334698"/>
            <a:chExt cx="3410333" cy="943187"/>
          </a:xfrm>
        </p:grpSpPr>
        <p:sp>
          <p:nvSpPr>
            <p:cNvPr id="22" name="文本框 21"/>
            <p:cNvSpPr txBox="1"/>
            <p:nvPr/>
          </p:nvSpPr>
          <p:spPr>
            <a:xfrm>
              <a:off x="7837552" y="4334698"/>
              <a:ext cx="154774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75048" y="4943240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476595" y="6302373"/>
            <a:ext cx="460611" cy="287339"/>
            <a:chOff x="11326577" y="6290467"/>
            <a:chExt cx="460611" cy="287339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1326577" y="6290467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326577" y="6403974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326577" y="6517481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9" name="Oval 3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77315" y="198374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9" name="Oval 3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02500" y="220853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302500" y="2882265"/>
            <a:ext cx="3467100" cy="23056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747">
        <p:random/>
      </p:transition>
    </mc:Choice>
    <mc:Fallback xmlns="">
      <p:transition spd="slow" advTm="2747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295" y="318867"/>
            <a:ext cx="596186" cy="751788"/>
            <a:chOff x="239310" y="181707"/>
            <a:chExt cx="596186" cy="751788"/>
          </a:xfrm>
          <a:solidFill>
            <a:schemeClr val="accent1">
              <a:lumMod val="75000"/>
            </a:schemeClr>
          </a:solidFill>
        </p:grpSpPr>
        <p:sp>
          <p:nvSpPr>
            <p:cNvPr id="3" name="等腰三角形 2"/>
            <p:cNvSpPr/>
            <p:nvPr/>
          </p:nvSpPr>
          <p:spPr>
            <a:xfrm rot="5400000">
              <a:off x="296716" y="394716"/>
              <a:ext cx="578689" cy="498870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94828" y="226189"/>
              <a:ext cx="644991" cy="556027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28441" y="641029"/>
            <a:ext cx="4461781" cy="707213"/>
            <a:chOff x="6723288" y="1475526"/>
            <a:chExt cx="4461781" cy="707213"/>
          </a:xfrm>
        </p:grpSpPr>
        <p:sp>
          <p:nvSpPr>
            <p:cNvPr id="6" name="文本框 5"/>
            <p:cNvSpPr txBox="1"/>
            <p:nvPr/>
          </p:nvSpPr>
          <p:spPr>
            <a:xfrm>
              <a:off x="6723288" y="1475526"/>
              <a:ext cx="412659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项目分析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72726" y="1952869"/>
              <a:ext cx="4412343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9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450975" y="2087245"/>
            <a:ext cx="4126865" cy="3921125"/>
            <a:chOff x="6928767" y="1762548"/>
            <a:chExt cx="4126593" cy="1917700"/>
          </a:xfrm>
        </p:grpSpPr>
        <p:sp>
          <p:nvSpPr>
            <p:cNvPr id="10" name="矩形: 圆角 9"/>
            <p:cNvSpPr/>
            <p:nvPr/>
          </p:nvSpPr>
          <p:spPr>
            <a:xfrm>
              <a:off x="6928767" y="1762548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37452" y="1983528"/>
              <a:ext cx="2764155" cy="195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Javascript</a:t>
              </a:r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02500" y="2573722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17665" y="2087245"/>
            <a:ext cx="4126865" cy="3921125"/>
            <a:chOff x="6928767" y="4090531"/>
            <a:chExt cx="4126593" cy="1917700"/>
          </a:xfrm>
        </p:grpSpPr>
        <p:sp>
          <p:nvSpPr>
            <p:cNvPr id="11" name="矩形: 圆角 10"/>
            <p:cNvSpPr/>
            <p:nvPr/>
          </p:nvSpPr>
          <p:spPr>
            <a:xfrm>
              <a:off x="6928767" y="4090531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37552" y="4334698"/>
              <a:ext cx="1547748" cy="195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css</a:t>
              </a:r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75048" y="4943240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476595" y="6302373"/>
            <a:ext cx="460611" cy="287339"/>
            <a:chOff x="11326577" y="6290467"/>
            <a:chExt cx="460611" cy="287339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1326577" y="6290467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326577" y="6403974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326577" y="6517481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9" name="Oval 3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4990" y="249936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9" name="Oval 3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63740" y="2586355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063740" y="3153410"/>
            <a:ext cx="3201670" cy="23933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24990" y="3153410"/>
            <a:ext cx="3256280" cy="22707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747">
        <p:random/>
      </p:transition>
    </mc:Choice>
    <mc:Fallback xmlns="">
      <p:transition spd="slow" advTm="2747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295" y="318867"/>
            <a:ext cx="596186" cy="751788"/>
            <a:chOff x="239310" y="181707"/>
            <a:chExt cx="596186" cy="751788"/>
          </a:xfrm>
          <a:solidFill>
            <a:schemeClr val="accent1">
              <a:lumMod val="75000"/>
            </a:schemeClr>
          </a:solidFill>
        </p:grpSpPr>
        <p:sp>
          <p:nvSpPr>
            <p:cNvPr id="3" name="等腰三角形 2"/>
            <p:cNvSpPr/>
            <p:nvPr/>
          </p:nvSpPr>
          <p:spPr>
            <a:xfrm rot="5400000">
              <a:off x="296716" y="394716"/>
              <a:ext cx="578689" cy="498870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94828" y="226189"/>
              <a:ext cx="644991" cy="556027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93796" y="340674"/>
            <a:ext cx="4461781" cy="707213"/>
            <a:chOff x="6723288" y="1475526"/>
            <a:chExt cx="4461781" cy="707213"/>
          </a:xfrm>
        </p:grpSpPr>
        <p:sp>
          <p:nvSpPr>
            <p:cNvPr id="6" name="文本框 5"/>
            <p:cNvSpPr txBox="1"/>
            <p:nvPr/>
          </p:nvSpPr>
          <p:spPr>
            <a:xfrm>
              <a:off x="6723288" y="1475526"/>
              <a:ext cx="412659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项目分析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72726" y="1952869"/>
              <a:ext cx="4412343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9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22717" y="1914313"/>
            <a:ext cx="4126865" cy="4067810"/>
            <a:chOff x="1056322" y="1762548"/>
            <a:chExt cx="4126865" cy="4067810"/>
          </a:xfrm>
        </p:grpSpPr>
        <p:sp>
          <p:nvSpPr>
            <p:cNvPr id="8" name="矩形: 圆角 7"/>
            <p:cNvSpPr/>
            <p:nvPr/>
          </p:nvSpPr>
          <p:spPr>
            <a:xfrm>
              <a:off x="1056322" y="1762548"/>
              <a:ext cx="4126865" cy="40678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912302" y="1983528"/>
              <a:ext cx="22155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库页面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77567" y="2694372"/>
              <a:ext cx="3410333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fontAlgn="auto">
                <a:lnSpc>
                  <a:spcPct val="1500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28485" y="1762760"/>
            <a:ext cx="4126865" cy="4067810"/>
            <a:chOff x="6928767" y="1762548"/>
            <a:chExt cx="4126593" cy="1917700"/>
          </a:xfrm>
        </p:grpSpPr>
        <p:sp>
          <p:nvSpPr>
            <p:cNvPr id="10" name="矩形: 圆角 9"/>
            <p:cNvSpPr/>
            <p:nvPr/>
          </p:nvSpPr>
          <p:spPr>
            <a:xfrm>
              <a:off x="6928767" y="1762548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37452" y="1983528"/>
              <a:ext cx="2764155" cy="187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页面展示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02500" y="2573722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275048" y="4334698"/>
            <a:ext cx="3410333" cy="943187"/>
            <a:chOff x="7275048" y="4334698"/>
            <a:chExt cx="3410333" cy="943187"/>
          </a:xfrm>
        </p:grpSpPr>
        <p:sp>
          <p:nvSpPr>
            <p:cNvPr id="22" name="文本框 21"/>
            <p:cNvSpPr txBox="1"/>
            <p:nvPr/>
          </p:nvSpPr>
          <p:spPr>
            <a:xfrm>
              <a:off x="7837552" y="4334698"/>
              <a:ext cx="154774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75048" y="4943240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476595" y="6302373"/>
            <a:ext cx="460611" cy="287339"/>
            <a:chOff x="11326577" y="6290467"/>
            <a:chExt cx="460611" cy="287339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1326577" y="6290467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326577" y="6403974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326577" y="6517481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9" name="Oval 3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77315" y="198374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9" name="Oval 3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02500" y="220853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302500" y="2783205"/>
            <a:ext cx="3299460" cy="23888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32585" y="2846070"/>
            <a:ext cx="3002280" cy="12909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0"/>
            <a:r>
              <a:rPr lang="en-US" altLang="zh-CN"/>
              <a:t>    </a:t>
            </a:r>
            <a:r>
              <a:rPr lang="zh-CN" altLang="en-US"/>
              <a:t>发布游戏动态</a:t>
            </a:r>
          </a:p>
          <a:p>
            <a:pPr indent="457200"/>
            <a:r>
              <a:rPr lang="en-US" altLang="zh-CN"/>
              <a:t>   </a:t>
            </a:r>
            <a:r>
              <a:rPr lang="zh-CN" altLang="en-US"/>
              <a:t>导航栏的显示与隐藏</a:t>
            </a:r>
          </a:p>
          <a:p>
            <a:pPr indent="457200"/>
            <a:r>
              <a:rPr lang="en-US" altLang="zh-CN"/>
              <a:t>   </a:t>
            </a:r>
            <a:r>
              <a:rPr lang="zh-CN" altLang="en-US"/>
              <a:t>游戏界面的切换</a:t>
            </a:r>
          </a:p>
          <a:p>
            <a:pPr indent="457200"/>
            <a:r>
              <a:rPr lang="en-US" altLang="zh-CN"/>
              <a:t>   </a:t>
            </a:r>
            <a:r>
              <a:rPr lang="zh-CN" altLang="en-US"/>
              <a:t>动态时间的展示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747">
        <p:random/>
      </p:transition>
    </mc:Choice>
    <mc:Fallback xmlns="">
      <p:transition spd="slow" advTm="2747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295" y="318867"/>
            <a:ext cx="596186" cy="751788"/>
            <a:chOff x="239310" y="181707"/>
            <a:chExt cx="596186" cy="751788"/>
          </a:xfrm>
          <a:solidFill>
            <a:schemeClr val="accent1">
              <a:lumMod val="75000"/>
            </a:schemeClr>
          </a:solidFill>
        </p:grpSpPr>
        <p:sp>
          <p:nvSpPr>
            <p:cNvPr id="3" name="等腰三角形 2"/>
            <p:cNvSpPr/>
            <p:nvPr/>
          </p:nvSpPr>
          <p:spPr>
            <a:xfrm rot="5400000">
              <a:off x="296716" y="394716"/>
              <a:ext cx="578689" cy="498870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94828" y="226189"/>
              <a:ext cx="644991" cy="556027"/>
            </a:xfrm>
            <a:prstGeom prst="triangl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28441" y="641029"/>
            <a:ext cx="4461781" cy="707213"/>
            <a:chOff x="6723288" y="1475526"/>
            <a:chExt cx="4461781" cy="707213"/>
          </a:xfrm>
        </p:grpSpPr>
        <p:sp>
          <p:nvSpPr>
            <p:cNvPr id="6" name="文本框 5"/>
            <p:cNvSpPr txBox="1"/>
            <p:nvPr/>
          </p:nvSpPr>
          <p:spPr>
            <a:xfrm>
              <a:off x="6723288" y="1475526"/>
              <a:ext cx="4126593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STEAM</a:t>
              </a:r>
              <a:r>
                <a:rPr lang="zh-CN" altLang="en-US" sz="3200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项目分析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72726" y="1952869"/>
              <a:ext cx="4412343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9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450975" y="2087245"/>
            <a:ext cx="4126865" cy="3921125"/>
            <a:chOff x="6928767" y="1762548"/>
            <a:chExt cx="4126593" cy="1917700"/>
          </a:xfrm>
        </p:grpSpPr>
        <p:sp>
          <p:nvSpPr>
            <p:cNvPr id="10" name="矩形: 圆角 9"/>
            <p:cNvSpPr/>
            <p:nvPr/>
          </p:nvSpPr>
          <p:spPr>
            <a:xfrm>
              <a:off x="6928767" y="1762548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37452" y="1983528"/>
              <a:ext cx="2764155" cy="195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Javascript</a:t>
              </a:r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02500" y="2573722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17665" y="2087245"/>
            <a:ext cx="4126865" cy="3921125"/>
            <a:chOff x="6928767" y="4090531"/>
            <a:chExt cx="4126593" cy="1917700"/>
          </a:xfrm>
        </p:grpSpPr>
        <p:sp>
          <p:nvSpPr>
            <p:cNvPr id="11" name="矩形: 圆角 10"/>
            <p:cNvSpPr/>
            <p:nvPr/>
          </p:nvSpPr>
          <p:spPr>
            <a:xfrm>
              <a:off x="6928767" y="4090531"/>
              <a:ext cx="4126593" cy="191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37552" y="4334698"/>
              <a:ext cx="1547748" cy="195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css</a:t>
              </a:r>
              <a:r>
                <a:rPr lang="zh-CN" altLang="en-US" sz="20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75048" y="4943240"/>
              <a:ext cx="3410333" cy="33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476595" y="6302373"/>
            <a:ext cx="460611" cy="287339"/>
            <a:chOff x="11326577" y="6290467"/>
            <a:chExt cx="460611" cy="287339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1326577" y="6290467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326577" y="6403974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326577" y="6517481"/>
              <a:ext cx="460611" cy="60325"/>
            </a:xfrm>
            <a:prstGeom prst="rect">
              <a:avLst/>
            </a:prstGeom>
            <a:grpFill/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2" name="图片 11" descr="联想截图_202306141913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4990" y="3222625"/>
            <a:ext cx="3410585" cy="2342515"/>
          </a:xfrm>
          <a:prstGeom prst="rect">
            <a:avLst/>
          </a:prstGeom>
        </p:spPr>
      </p:pic>
      <p:pic>
        <p:nvPicPr>
          <p:cNvPr id="24" name="图片 23" descr="联想截图_202306141913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3105" y="3222625"/>
            <a:ext cx="3411220" cy="2242185"/>
          </a:xfrm>
          <a:prstGeom prst="rect">
            <a:avLst/>
          </a:prstGeom>
        </p:spPr>
      </p:pic>
      <p:sp>
        <p:nvSpPr>
          <p:cNvPr id="49" name="Oval 3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4990" y="2499360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9" name="Oval 3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63740" y="2586355"/>
            <a:ext cx="561975" cy="485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wrap="none" lIns="70601" tIns="35300" rIns="70601" bIns="35300" anchor="ctr"/>
          <a:lstStyle/>
          <a:p>
            <a:pPr algn="ctr">
              <a:defRPr/>
            </a:pPr>
            <a:r>
              <a:rPr lang="en-US" altLang="zh-CN" sz="19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747">
        <p:random/>
      </p:transition>
    </mc:Choice>
    <mc:Fallback xmlns="">
      <p:transition spd="slow" advTm="2747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5671333-7901-4f29-b0f9-7d240828e6de"/>
  <p:tag name="COMMONDATA" val="eyJoZGlkIjoiNjk3MzQ0MDk3ZjM0ZGI5NjgxZDgzNWIzNjZmNTQ2OD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|0.9|0.8|0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8|0.9|0.6|0.9|0.7|1.1|0.9|1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8|1|0.9|1.1|1|1|0.9|0.9|0.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8|0.5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8</TotalTime>
  <Words>292</Words>
  <Application>Microsoft Office PowerPoint</Application>
  <PresentationFormat>宽屏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微软雅黑</vt:lpstr>
      <vt:lpstr>优设标题黑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商业分析</dc:title>
  <dc:creator>第一PPT</dc:creator>
  <cp:keywords>www.1ppt.com</cp:keywords>
  <dc:description>www.1ppt.com</dc:description>
  <cp:lastModifiedBy>8613849076930</cp:lastModifiedBy>
  <cp:revision>189</cp:revision>
  <dcterms:created xsi:type="dcterms:W3CDTF">2019-07-29T12:49:00Z</dcterms:created>
  <dcterms:modified xsi:type="dcterms:W3CDTF">2023-06-15T06:53:33Z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590C9B9CD03149A98C933A0648C90289_12</vt:lpwstr>
  </property>
  <property fmtid="{D5CDD505-2E9C-101B-9397-08002B2CF9AE}" pid="3" name="KSOProductBuildVer">
    <vt:lpwstr>2052-11.1.0.14309</vt:lpwstr>
  </property>
</Properties>
</file>