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ebc6f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ebc6f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5ebc6f8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5ebc6f8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ebc6f8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ebc6f8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80"/>
              <a:t>Editing Bayesian Neural Network</a:t>
            </a:r>
            <a:endParaRPr sz="4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Jiarao Liu, Yuan Zhang, Jiangjie Bian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70200" y="110525"/>
            <a:ext cx="43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5050" y="683225"/>
            <a:ext cx="4724700" cy="10449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The real-world situation would change, so does the training dataset.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How to update the neural network without re-training.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50" y="2085700"/>
            <a:ext cx="3695701" cy="271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125" y="110522"/>
            <a:ext cx="3213161" cy="19327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414150" y="4693450"/>
            <a:ext cx="26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Note: Liz Truss is former PM of UK.</a:t>
            </a:r>
            <a:endParaRPr sz="1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5050" y="1843225"/>
            <a:ext cx="4724700" cy="3219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Problem Formulation: </a:t>
            </a:r>
            <a:endParaRPr b="1" sz="11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We have a trained Bayesian Neural Network posterior P(θ | D)  trained by dataset D.</a:t>
            </a:r>
            <a:endParaRPr b="1" sz="11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Times New Roman"/>
              <a:buChar char="●"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D  = 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remaining</a:t>
            </a: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 ∪  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error </a:t>
            </a:r>
            <a:endParaRPr b="1" baseline="-25000" sz="15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●"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b="1" baseline="-25000" lang="zh-CN" sz="119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: The error Dataset to be updated</a:t>
            </a:r>
            <a:endParaRPr b="1" sz="11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Font typeface="Times New Roman"/>
              <a:buChar char="●"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 : The dataset to replace 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b="1" baseline="-25000" lang="zh-CN" sz="11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Now we would like to find the updated BNN:  </a:t>
            </a:r>
            <a:endParaRPr b="1" sz="11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51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90"/>
              <a:buFont typeface="Times New Roman"/>
              <a:buChar char="●"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P( θ | 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remaining</a:t>
            </a: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 , 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) , </a:t>
            </a:r>
            <a:endParaRPr b="1" sz="11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which is equivalent to re-train the entire it with the dataset   P(θ | D*), where  D* = 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remaining</a:t>
            </a:r>
            <a:r>
              <a:rPr b="1" lang="zh-CN" sz="1190">
                <a:latin typeface="Times New Roman"/>
                <a:ea typeface="Times New Roman"/>
                <a:cs typeface="Times New Roman"/>
                <a:sym typeface="Times New Roman"/>
              </a:rPr>
              <a:t> ∪ D</a:t>
            </a:r>
            <a:r>
              <a:rPr b="1" baseline="-25000" lang="zh-CN" sz="1590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1" baseline="-25000" lang="zh-CN" sz="11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1017725"/>
            <a:ext cx="757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</a:rPr>
              <a:t>We want to approximate the posterior </a:t>
            </a:r>
            <a:r>
              <a:rPr lang="zh-CN" sz="1600">
                <a:solidFill>
                  <a:schemeClr val="dk2"/>
                </a:solidFill>
              </a:rPr>
              <a:t>P(</a:t>
            </a:r>
            <a:r>
              <a:rPr i="1" lang="zh-CN" sz="1600">
                <a:solidFill>
                  <a:schemeClr val="dk2"/>
                </a:solidFill>
              </a:rPr>
              <a:t>θ</a:t>
            </a:r>
            <a:r>
              <a:rPr lang="zh-CN" sz="1600">
                <a:solidFill>
                  <a:schemeClr val="dk2"/>
                </a:solidFill>
              </a:rPr>
              <a:t> | </a:t>
            </a:r>
            <a:r>
              <a:rPr i="1" lang="zh-CN" sz="1600">
                <a:solidFill>
                  <a:schemeClr val="dk2"/>
                </a:solidFill>
              </a:rPr>
              <a:t>D</a:t>
            </a:r>
            <a:r>
              <a:rPr baseline="-25000" i="1" lang="zh-CN" sz="1600">
                <a:solidFill>
                  <a:schemeClr val="dk2"/>
                </a:solidFill>
              </a:rPr>
              <a:t>remaining</a:t>
            </a:r>
            <a:r>
              <a:rPr i="1" lang="zh-CN" sz="1600">
                <a:solidFill>
                  <a:schemeClr val="dk2"/>
                </a:solidFill>
              </a:rPr>
              <a:t> , D</a:t>
            </a:r>
            <a:r>
              <a:rPr baseline="-25000" i="1" lang="zh-CN" sz="1600">
                <a:solidFill>
                  <a:schemeClr val="dk2"/>
                </a:solidFill>
              </a:rPr>
              <a:t>new </a:t>
            </a:r>
            <a:r>
              <a:rPr lang="zh-C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</a:rPr>
              <a:t>We first define </a:t>
            </a:r>
            <a:r>
              <a:rPr i="1" lang="zh-CN" sz="1600">
                <a:solidFill>
                  <a:schemeClr val="dk2"/>
                </a:solidFill>
              </a:rPr>
              <a:t>q</a:t>
            </a:r>
            <a:r>
              <a:rPr baseline="-25000" lang="zh-CN" sz="1600">
                <a:solidFill>
                  <a:schemeClr val="dk2"/>
                </a:solidFill>
              </a:rPr>
              <a:t>𝜙</a:t>
            </a:r>
            <a:r>
              <a:rPr lang="zh-CN" sz="1600">
                <a:solidFill>
                  <a:schemeClr val="dk2"/>
                </a:solidFill>
              </a:rPr>
              <a:t>(</a:t>
            </a:r>
            <a:r>
              <a:rPr i="1" lang="zh-CN" sz="1600">
                <a:solidFill>
                  <a:schemeClr val="dk2"/>
                </a:solidFill>
              </a:rPr>
              <a:t>θ</a:t>
            </a:r>
            <a:r>
              <a:rPr lang="zh-CN" sz="1600">
                <a:solidFill>
                  <a:schemeClr val="dk2"/>
                </a:solidFill>
              </a:rPr>
              <a:t>) parameterized by 𝜙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2"/>
                </a:solidFill>
              </a:rPr>
              <a:t>Then, we want to minimize the KL divergence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Approaches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1925"/>
            <a:ext cx="8520600" cy="15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874" y="1803025"/>
            <a:ext cx="2421572" cy="3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40650"/>
            <a:ext cx="6344811" cy="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r>
              <a:rPr lang="zh-CN"/>
              <a:t>xperiments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3832425"/>
            <a:ext cx="8520600" cy="1243800"/>
          </a:xfrm>
          <a:prstGeom prst="rect">
            <a:avLst/>
          </a:prstGeom>
          <a:solidFill>
            <a:srgbClr val="E6B8A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Eric Mitchell, Charles Lin, Antoine Bosselut, Christopher D. Manning, and Chelsea Finn. Memory-based model editing at scale, 2022.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Eric Mitchell, Charles Lin, Antoine Bosselut, Chelsea Finn, Christopher D. Manning FAST MODEL EDITING AT SCALE, 2022.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Anton Sinitsin, Vsevolod Plokhotnyuk, Dmitriy Pyrkin, Sergei Popov,  Artem Babenko1,  EDITABLE NEURAL NETWORKS, 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4600" y="1273050"/>
            <a:ext cx="4489800" cy="19068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Given a BNN P(θ | D) trained by 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MNIST Dataset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Find labels wrong (e.g. 7 labeled as 1)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Correct BNN with 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approach we</a:t>
            </a: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 mentioned before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Test the performance of the updated BNN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17722"/>
            <a:ext cx="4257900" cy="25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