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FFFFFF"/>
    <a:srgbClr val="FFE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75" d="100"/>
          <a:sy n="75" d="100"/>
        </p:scale>
        <p:origin x="20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B18-0162-455B-AAE7-04FFF9D12446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94796" y="1035084"/>
            <a:ext cx="5638534" cy="2479897"/>
            <a:chOff x="2133867" y="275659"/>
            <a:chExt cx="5638534" cy="2479897"/>
          </a:xfrm>
        </p:grpSpPr>
        <p:grpSp>
          <p:nvGrpSpPr>
            <p:cNvPr id="33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2133867" y="275659"/>
              <a:ext cx="5638534" cy="2479897"/>
              <a:chOff x="2894330" y="2786062"/>
              <a:chExt cx="4316095" cy="31384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38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2024"/>
                  </a:avLst>
                </a:prstGeom>
                <a:solidFill>
                  <a:srgbClr val="0066FF"/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zh-CN" altLang="en-US" sz="1200" b="1" kern="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/>
                    </a:rPr>
                    <a:t>金融级安全的抽号软件</a:t>
                  </a:r>
                  <a:endParaRPr lang="en-US" sz="12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/>
                  </a:endParaRPr>
                </a:p>
              </p:txBody>
            </p:sp>
            <p:sp>
              <p:nvSpPr>
                <p:cNvPr id="39" name="InnerArea"/>
                <p:cNvSpPr>
                  <a:spLocks/>
                </p:cNvSpPr>
                <p:nvPr/>
              </p:nvSpPr>
              <p:spPr>
                <a:xfrm>
                  <a:off x="2208345" y="884791"/>
                  <a:ext cx="4225827" cy="2663538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" name="Minimize - Maximize - Close"/>
              <p:cNvGrpSpPr/>
              <p:nvPr/>
            </p:nvGrpSpPr>
            <p:grpSpPr>
              <a:xfrm>
                <a:off x="7079330" y="2934918"/>
                <a:ext cx="54175" cy="96437"/>
                <a:chOff x="9701563" y="188224"/>
                <a:chExt cx="54175" cy="96437"/>
              </a:xfrm>
            </p:grpSpPr>
            <p:cxnSp>
              <p:nvCxnSpPr>
                <p:cNvPr id="36" name="X2"/>
                <p:cNvCxnSpPr>
                  <a:cxnSpLocks/>
                </p:cNvCxnSpPr>
                <p:nvPr/>
              </p:nvCxnSpPr>
              <p:spPr>
                <a:xfrm>
                  <a:off x="9701564" y="188224"/>
                  <a:ext cx="54174" cy="96437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  <a:effectLst>
                  <a:outerShdw blurRad="12700" dist="12700" dir="2700000" algn="tl" rotWithShape="0">
                    <a:prstClr val="black">
                      <a:alpha val="58000"/>
                    </a:prstClr>
                  </a:outerShdw>
                </a:effectLst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X1"/>
                <p:cNvCxnSpPr>
                  <a:cxnSpLocks/>
                </p:cNvCxnSpPr>
                <p:nvPr/>
              </p:nvCxnSpPr>
              <p:spPr>
                <a:xfrm flipH="1">
                  <a:off x="9701563" y="188224"/>
                  <a:ext cx="54174" cy="96437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  <a:effectLst>
                  <a:outerShdw blurRad="12700" dist="12700" dir="2700000" algn="tl" rotWithShape="0">
                    <a:prstClr val="black">
                      <a:alpha val="58000"/>
                    </a:prstClr>
                  </a:outerShdw>
                </a:effectLst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2194946" y="570934"/>
              <a:ext cx="5520610" cy="2104612"/>
              <a:chOff x="1454728" y="1476775"/>
              <a:chExt cx="5476461" cy="208721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54728" y="1476775"/>
                <a:ext cx="5476461" cy="2087218"/>
                <a:chOff x="3463706" y="3064506"/>
                <a:chExt cx="5476461" cy="208721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463706" y="3064506"/>
                  <a:ext cx="5476461" cy="2087218"/>
                  <a:chOff x="4355246" y="2355846"/>
                  <a:chExt cx="5476461" cy="208721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355246" y="2355846"/>
                    <a:ext cx="5476461" cy="2087218"/>
                  </a:xfrm>
                  <a:prstGeom prst="rect">
                    <a:avLst/>
                  </a:prstGeom>
                  <a:gradFill>
                    <a:gsLst>
                      <a:gs pos="0">
                        <a:srgbClr val="00B0F0"/>
                      </a:gs>
                      <a:gs pos="87000">
                        <a:srgbClr val="D7F3FD"/>
                      </a:gs>
                      <a:gs pos="100000">
                        <a:srgbClr val="FFEBF9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4413545" y="4116679"/>
                    <a:ext cx="2480154" cy="263047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6951998" y="4116679"/>
                    <a:ext cx="896602" cy="263047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7906899" y="4116678"/>
                    <a:ext cx="896602" cy="263047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8869303" y="4116677"/>
                    <a:ext cx="896602" cy="263047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ounded Rectangle 10"/>
                <p:cNvSpPr/>
                <p:nvPr/>
              </p:nvSpPr>
              <p:spPr>
                <a:xfrm>
                  <a:off x="3522005" y="3375660"/>
                  <a:ext cx="5352360" cy="1386341"/>
                </a:xfrm>
                <a:prstGeom prst="roundRect">
                  <a:avLst>
                    <a:gd name="adj" fmla="val 402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1513027" y="1529520"/>
                <a:ext cx="5352360" cy="213923"/>
                <a:chOff x="1513027" y="1510666"/>
                <a:chExt cx="5660518" cy="24559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513027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327785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142543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957301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772059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86817" y="1510666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417086" y="1510666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513027" y="1844904"/>
                <a:ext cx="5352360" cy="126594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1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8307" y="1258208"/>
            <a:ext cx="5645385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6D3CC1A1-6EFF-4A24-8230-630833EFAA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2019-12-26T11:01:31Z</dcterms:created>
  <dcterms:modified xsi:type="dcterms:W3CDTF">2019-12-28T14:30:03Z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