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0DF7D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CA41C-E05D-46B7-B543-94B6F1C82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21C8F8-4813-4902-8089-799E3FDD8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1698-4D80-45F4-862B-5ACBEA75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284-D1CD-4C51-8FC6-7215F7560D6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B0D58-B6F9-40DA-BB8D-32058BAD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2ED020-80D9-4141-8BD9-6516D600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A030-71EB-4247-B506-4877BBEC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B5AE6-FF53-4C24-987D-F982C61A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95A221-15E4-4774-9C05-1016FED4D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83376-8A8F-4E6A-86BE-243E266A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284-D1CD-4C51-8FC6-7215F7560D6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97254-8E98-4AE5-A1CA-9EC2D15B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A9A77-CCB4-4C56-AC92-7ABD368B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A030-71EB-4247-B506-4877BBEC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0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D846CC-E8CB-4AAD-9CB8-CA7BE121E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1ECD06-802E-4B82-8752-1786E49F3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ED501-BE66-4B65-B739-DA71B24B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284-D1CD-4C51-8FC6-7215F7560D6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EF785-57EB-4B94-8A22-A22F0052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52402-4A1F-43EF-8801-FABE4987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A030-71EB-4247-B506-4877BBEC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2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78EC3-3B9F-4602-BC00-E1DEE701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44B55-5733-4C3A-A3E9-9FCAD0953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57F6C-8786-4026-8F8D-548F4517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284-D1CD-4C51-8FC6-7215F7560D6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8E9F4-2409-493E-8760-B761412D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7763C-8002-4DDC-A334-CD545688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A030-71EB-4247-B506-4877BBEC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1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14627-6D86-460D-A78F-01F68547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DBBC8D-DF3C-4C4F-AC7A-1F822B092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C17B6-F65A-4421-96B7-501C5F79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284-D1CD-4C51-8FC6-7215F7560D6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42EE1-821A-4477-A843-4101EDCC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C4487-512A-4D87-8BB0-CB6A4369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A030-71EB-4247-B506-4877BBEC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6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59DFC-8ED4-4BBE-9AF6-8DB182F2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AE20B-0438-4695-930A-65DD89903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B45EAD-572E-4211-A778-5369EE73F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B8B2F-2996-414E-92A9-037BCFC5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284-D1CD-4C51-8FC6-7215F7560D6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0E3545-8FFE-4E78-B079-1CDFA392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8A20D0-A502-40EF-B608-F5443F82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A030-71EB-4247-B506-4877BBEC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3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C701D-B308-446E-A07C-7A82CA8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7D917-FC2F-4EE7-A968-205BE01EE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D43D76-2C75-4326-B07A-7F2139C7C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F65E18-0EF3-4093-A1AA-4C8218711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9D3D7F-E1BF-4DFE-AFE2-4E1C6221E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E36946-42C3-4554-B00A-D25B7BD2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284-D1CD-4C51-8FC6-7215F7560D6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17C9A8-6C7D-4058-B0CD-8BA41B22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B43EB7-9797-4467-9545-F3EF2829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A030-71EB-4247-B506-4877BBEC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5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A5C4C-C14A-4B6A-90CA-3F28134E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80E984-B85E-43B9-BCDB-3B8BBFE5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284-D1CD-4C51-8FC6-7215F7560D6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0631A6-BF10-461A-8098-85EC6302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7E419B-736F-4805-B4A1-7727DA78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A030-71EB-4247-B506-4877BBEC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8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32E922-C854-4FBF-961A-D8B0DFAA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284-D1CD-4C51-8FC6-7215F7560D6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5E0357-E914-4145-876D-3BDA351F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19033F-D3C1-4C21-B572-B75ABB86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A030-71EB-4247-B506-4877BBEC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07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A675D-15A5-4B80-B5BE-65FF70E6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83F3E-2A76-40B9-9DAD-99B5646C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E6591F-5A63-4944-B92A-1E238D8DA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10698-9EA7-4F46-A0B4-37705D76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284-D1CD-4C51-8FC6-7215F7560D6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EACA46-C3A7-456D-BCD6-C1293274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B2FEB4-58A9-4C5F-9474-A4F4A573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A030-71EB-4247-B506-4877BBEC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70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48C52-1A84-4B91-861F-702FB0E9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0CA5D2-A515-4ADD-9365-CC4CF2DD2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1CF5B9-C6AE-4573-B4C1-0A8E54BB9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745FEE-4150-4A23-B014-CFF19A96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284-D1CD-4C51-8FC6-7215F7560D6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0BEFA-B60E-43EF-AF01-867F8EB0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4CE444-795E-46DE-93D0-230EE89F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A030-71EB-4247-B506-4877BBEC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5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61E368-BB09-4BC8-83FC-72FD88D4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4B4A3-6836-40A9-AA63-D1DC3D3EB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64BD3-32C5-44B1-9F0A-4E3908D65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B284-D1CD-4C51-8FC6-7215F7560D6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35222-F8E9-49B3-B363-1C2EC650D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B5540-CA2B-472A-A1AA-F8ACED77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5A030-71EB-4247-B506-4877BBEC8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9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4BC193-9266-489C-90BB-11B69149F658}"/>
              </a:ext>
            </a:extLst>
          </p:cNvPr>
          <p:cNvSpPr txBox="1"/>
          <p:nvPr/>
        </p:nvSpPr>
        <p:spPr>
          <a:xfrm>
            <a:off x="5488598" y="2340114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耳机虚拟环绕声技术</a:t>
            </a: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01A68681-D0CF-46EF-994E-15D9C3BA9107}"/>
              </a:ext>
            </a:extLst>
          </p:cNvPr>
          <p:cNvSpPr/>
          <p:nvPr/>
        </p:nvSpPr>
        <p:spPr>
          <a:xfrm>
            <a:off x="4231298" y="2419350"/>
            <a:ext cx="1257300" cy="742950"/>
          </a:xfrm>
          <a:custGeom>
            <a:avLst/>
            <a:gdLst>
              <a:gd name="connsiteX0" fmla="*/ 988964 w 1257300"/>
              <a:gd name="connsiteY0" fmla="*/ 161925 h 742950"/>
              <a:gd name="connsiteX1" fmla="*/ 988964 w 1257300"/>
              <a:gd name="connsiteY1" fmla="*/ 402401 h 742950"/>
              <a:gd name="connsiteX2" fmla="*/ 938408 w 1257300"/>
              <a:gd name="connsiteY2" fmla="*/ 402401 h 742950"/>
              <a:gd name="connsiteX3" fmla="*/ 1039520 w 1257300"/>
              <a:gd name="connsiteY3" fmla="*/ 570187 h 742950"/>
              <a:gd name="connsiteX4" fmla="*/ 1140631 w 1257300"/>
              <a:gd name="connsiteY4" fmla="*/ 402401 h 742950"/>
              <a:gd name="connsiteX5" fmla="*/ 1090075 w 1257300"/>
              <a:gd name="connsiteY5" fmla="*/ 402401 h 742950"/>
              <a:gd name="connsiteX6" fmla="*/ 1090075 w 1257300"/>
              <a:gd name="connsiteY6" fmla="*/ 161925 h 742950"/>
              <a:gd name="connsiteX7" fmla="*/ 766469 w 1257300"/>
              <a:gd name="connsiteY7" fmla="*/ 161925 h 742950"/>
              <a:gd name="connsiteX8" fmla="*/ 665358 w 1257300"/>
              <a:gd name="connsiteY8" fmla="*/ 329711 h 742950"/>
              <a:gd name="connsiteX9" fmla="*/ 715914 w 1257300"/>
              <a:gd name="connsiteY9" fmla="*/ 329711 h 742950"/>
              <a:gd name="connsiteX10" fmla="*/ 715914 w 1257300"/>
              <a:gd name="connsiteY10" fmla="*/ 570187 h 742950"/>
              <a:gd name="connsiteX11" fmla="*/ 817025 w 1257300"/>
              <a:gd name="connsiteY11" fmla="*/ 570187 h 742950"/>
              <a:gd name="connsiteX12" fmla="*/ 817025 w 1257300"/>
              <a:gd name="connsiteY12" fmla="*/ 329711 h 742950"/>
              <a:gd name="connsiteX13" fmla="*/ 867581 w 1257300"/>
              <a:gd name="connsiteY13" fmla="*/ 329711 h 742950"/>
              <a:gd name="connsiteX14" fmla="*/ 359340 w 1257300"/>
              <a:gd name="connsiteY14" fmla="*/ 149426 h 742950"/>
              <a:gd name="connsiteX15" fmla="*/ 196625 w 1257300"/>
              <a:gd name="connsiteY15" fmla="*/ 271541 h 742950"/>
              <a:gd name="connsiteX16" fmla="*/ 173519 w 1257300"/>
              <a:gd name="connsiteY16" fmla="*/ 349475 h 742950"/>
              <a:gd name="connsiteX17" fmla="*/ 134262 w 1257300"/>
              <a:gd name="connsiteY17" fmla="*/ 357373 h 742950"/>
              <a:gd name="connsiteX18" fmla="*/ 66493 w 1257300"/>
              <a:gd name="connsiteY18" fmla="*/ 458870 h 742950"/>
              <a:gd name="connsiteX19" fmla="*/ 133178 w 1257300"/>
              <a:gd name="connsiteY19" fmla="*/ 561082 h 742950"/>
              <a:gd name="connsiteX20" fmla="*/ 169146 w 1257300"/>
              <a:gd name="connsiteY20" fmla="*/ 568717 h 742950"/>
              <a:gd name="connsiteX21" fmla="*/ 169146 w 1257300"/>
              <a:gd name="connsiteY21" fmla="*/ 570187 h 742950"/>
              <a:gd name="connsiteX22" fmla="*/ 243290 w 1257300"/>
              <a:gd name="connsiteY22" fmla="*/ 570187 h 742950"/>
              <a:gd name="connsiteX23" fmla="*/ 243290 w 1257300"/>
              <a:gd name="connsiteY23" fmla="*/ 401830 h 742950"/>
              <a:gd name="connsiteX24" fmla="*/ 245085 w 1257300"/>
              <a:gd name="connsiteY24" fmla="*/ 401830 h 742950"/>
              <a:gd name="connsiteX25" fmla="*/ 359932 w 1257300"/>
              <a:gd name="connsiteY25" fmla="*/ 249418 h 742950"/>
              <a:gd name="connsiteX26" fmla="*/ 476573 w 1257300"/>
              <a:gd name="connsiteY26" fmla="*/ 399450 h 742950"/>
              <a:gd name="connsiteX27" fmla="*/ 478383 w 1257300"/>
              <a:gd name="connsiteY27" fmla="*/ 399413 h 742950"/>
              <a:gd name="connsiteX28" fmla="*/ 478383 w 1257300"/>
              <a:gd name="connsiteY28" fmla="*/ 570187 h 742950"/>
              <a:gd name="connsiteX29" fmla="*/ 547765 w 1257300"/>
              <a:gd name="connsiteY29" fmla="*/ 570187 h 742950"/>
              <a:gd name="connsiteX30" fmla="*/ 552527 w 1257300"/>
              <a:gd name="connsiteY30" fmla="*/ 570187 h 742950"/>
              <a:gd name="connsiteX31" fmla="*/ 552527 w 1257300"/>
              <a:gd name="connsiteY31" fmla="*/ 569229 h 742950"/>
              <a:gd name="connsiteX32" fmla="*/ 590722 w 1257300"/>
              <a:gd name="connsiteY32" fmla="*/ 561545 h 742950"/>
              <a:gd name="connsiteX33" fmla="*/ 658491 w 1257300"/>
              <a:gd name="connsiteY33" fmla="*/ 460048 h 742950"/>
              <a:gd name="connsiteX34" fmla="*/ 548943 w 1257300"/>
              <a:gd name="connsiteY34" fmla="*/ 348737 h 742950"/>
              <a:gd name="connsiteX35" fmla="*/ 548860 w 1257300"/>
              <a:gd name="connsiteY35" fmla="*/ 356554 h 742950"/>
              <a:gd name="connsiteX36" fmla="*/ 548050 w 1257300"/>
              <a:gd name="connsiteY36" fmla="*/ 347370 h 742950"/>
              <a:gd name="connsiteX37" fmla="*/ 359340 w 1257300"/>
              <a:gd name="connsiteY37" fmla="*/ 149426 h 742950"/>
              <a:gd name="connsiteX38" fmla="*/ 133352 w 1257300"/>
              <a:gd name="connsiteY38" fmla="*/ 0 h 742950"/>
              <a:gd name="connsiteX39" fmla="*/ 1257300 w 1257300"/>
              <a:gd name="connsiteY39" fmla="*/ 0 h 742950"/>
              <a:gd name="connsiteX40" fmla="*/ 1257300 w 1257300"/>
              <a:gd name="connsiteY40" fmla="*/ 609598 h 742950"/>
              <a:gd name="connsiteX41" fmla="*/ 1123948 w 1257300"/>
              <a:gd name="connsiteY41" fmla="*/ 742950 h 742950"/>
              <a:gd name="connsiteX42" fmla="*/ 0 w 1257300"/>
              <a:gd name="connsiteY42" fmla="*/ 742950 h 742950"/>
              <a:gd name="connsiteX43" fmla="*/ 0 w 1257300"/>
              <a:gd name="connsiteY43" fmla="*/ 133352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257300" h="742950">
                <a:moveTo>
                  <a:pt x="988964" y="161925"/>
                </a:moveTo>
                <a:lnTo>
                  <a:pt x="988964" y="402401"/>
                </a:lnTo>
                <a:lnTo>
                  <a:pt x="938408" y="402401"/>
                </a:lnTo>
                <a:lnTo>
                  <a:pt x="1039520" y="570187"/>
                </a:lnTo>
                <a:lnTo>
                  <a:pt x="1140631" y="402401"/>
                </a:lnTo>
                <a:lnTo>
                  <a:pt x="1090075" y="402401"/>
                </a:lnTo>
                <a:lnTo>
                  <a:pt x="1090075" y="161925"/>
                </a:lnTo>
                <a:close/>
                <a:moveTo>
                  <a:pt x="766469" y="161925"/>
                </a:moveTo>
                <a:lnTo>
                  <a:pt x="665358" y="329711"/>
                </a:lnTo>
                <a:lnTo>
                  <a:pt x="715914" y="329711"/>
                </a:lnTo>
                <a:lnTo>
                  <a:pt x="715914" y="570187"/>
                </a:lnTo>
                <a:lnTo>
                  <a:pt x="817025" y="570187"/>
                </a:lnTo>
                <a:lnTo>
                  <a:pt x="817025" y="329711"/>
                </a:lnTo>
                <a:lnTo>
                  <a:pt x="867581" y="329711"/>
                </a:lnTo>
                <a:close/>
                <a:moveTo>
                  <a:pt x="359340" y="149426"/>
                </a:moveTo>
                <a:cubicBezTo>
                  <a:pt x="290249" y="150136"/>
                  <a:pt x="229931" y="198911"/>
                  <a:pt x="196625" y="271541"/>
                </a:cubicBezTo>
                <a:lnTo>
                  <a:pt x="173519" y="349475"/>
                </a:lnTo>
                <a:lnTo>
                  <a:pt x="134262" y="357373"/>
                </a:lnTo>
                <a:cubicBezTo>
                  <a:pt x="94629" y="374071"/>
                  <a:pt x="66736" y="413178"/>
                  <a:pt x="66493" y="458870"/>
                </a:cubicBezTo>
                <a:cubicBezTo>
                  <a:pt x="66250" y="504562"/>
                  <a:pt x="93725" y="543964"/>
                  <a:pt x="133178" y="561082"/>
                </a:cubicBezTo>
                <a:lnTo>
                  <a:pt x="169146" y="568717"/>
                </a:lnTo>
                <a:lnTo>
                  <a:pt x="169146" y="570187"/>
                </a:lnTo>
                <a:lnTo>
                  <a:pt x="243290" y="570187"/>
                </a:lnTo>
                <a:lnTo>
                  <a:pt x="243290" y="401830"/>
                </a:lnTo>
                <a:lnTo>
                  <a:pt x="245085" y="401830"/>
                </a:lnTo>
                <a:cubicBezTo>
                  <a:pt x="245085" y="318117"/>
                  <a:pt x="296359" y="250072"/>
                  <a:pt x="359932" y="249418"/>
                </a:cubicBezTo>
                <a:cubicBezTo>
                  <a:pt x="423505" y="248764"/>
                  <a:pt x="475580" y="315747"/>
                  <a:pt x="476573" y="399450"/>
                </a:cubicBezTo>
                <a:lnTo>
                  <a:pt x="478383" y="399413"/>
                </a:lnTo>
                <a:lnTo>
                  <a:pt x="478383" y="570187"/>
                </a:lnTo>
                <a:lnTo>
                  <a:pt x="547765" y="570187"/>
                </a:lnTo>
                <a:lnTo>
                  <a:pt x="552527" y="570187"/>
                </a:lnTo>
                <a:lnTo>
                  <a:pt x="552527" y="569229"/>
                </a:lnTo>
                <a:lnTo>
                  <a:pt x="590722" y="561545"/>
                </a:lnTo>
                <a:cubicBezTo>
                  <a:pt x="630355" y="544847"/>
                  <a:pt x="658248" y="505740"/>
                  <a:pt x="658491" y="460048"/>
                </a:cubicBezTo>
                <a:cubicBezTo>
                  <a:pt x="658815" y="399125"/>
                  <a:pt x="609863" y="349385"/>
                  <a:pt x="548943" y="348737"/>
                </a:cubicBezTo>
                <a:lnTo>
                  <a:pt x="548860" y="356554"/>
                </a:lnTo>
                <a:lnTo>
                  <a:pt x="548050" y="347370"/>
                </a:lnTo>
                <a:cubicBezTo>
                  <a:pt x="529003" y="233289"/>
                  <a:pt x="451460" y="148478"/>
                  <a:pt x="359340" y="149426"/>
                </a:cubicBezTo>
                <a:close/>
                <a:moveTo>
                  <a:pt x="133352" y="0"/>
                </a:moveTo>
                <a:lnTo>
                  <a:pt x="1257300" y="0"/>
                </a:lnTo>
                <a:lnTo>
                  <a:pt x="1257300" y="609598"/>
                </a:lnTo>
                <a:lnTo>
                  <a:pt x="1123948" y="742950"/>
                </a:lnTo>
                <a:lnTo>
                  <a:pt x="0" y="742950"/>
                </a:lnTo>
                <a:lnTo>
                  <a:pt x="0" y="1333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8FA9E3-4087-4305-BA35-29FD39FC4B22}"/>
              </a:ext>
            </a:extLst>
          </p:cNvPr>
          <p:cNvSpPr txBox="1"/>
          <p:nvPr/>
        </p:nvSpPr>
        <p:spPr>
          <a:xfrm>
            <a:off x="5517173" y="2875061"/>
            <a:ext cx="4995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Headphone Surround Virtualization Technology</a:t>
            </a:r>
            <a:endParaRPr lang="zh-CN" altLang="en-US" sz="1400" dirty="0">
              <a:solidFill>
                <a:schemeClr val="bg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FCBC786-3E99-454F-A44D-98921EB39183}"/>
              </a:ext>
            </a:extLst>
          </p:cNvPr>
          <p:cNvSpPr/>
          <p:nvPr/>
        </p:nvSpPr>
        <p:spPr>
          <a:xfrm rot="16200000">
            <a:off x="4352077" y="3753730"/>
            <a:ext cx="561188" cy="454555"/>
          </a:xfrm>
          <a:custGeom>
            <a:avLst/>
            <a:gdLst>
              <a:gd name="connsiteX0" fmla="*/ 657225 w 914400"/>
              <a:gd name="connsiteY0" fmla="*/ 1 h 533404"/>
              <a:gd name="connsiteX1" fmla="*/ 657225 w 914400"/>
              <a:gd name="connsiteY1" fmla="*/ 219076 h 533404"/>
              <a:gd name="connsiteX2" fmla="*/ 276225 w 914400"/>
              <a:gd name="connsiteY2" fmla="*/ 219075 h 533404"/>
              <a:gd name="connsiteX3" fmla="*/ 276225 w 914400"/>
              <a:gd name="connsiteY3" fmla="*/ 0 h 533404"/>
              <a:gd name="connsiteX4" fmla="*/ 914400 w 914400"/>
              <a:gd name="connsiteY4" fmla="*/ 533404 h 533404"/>
              <a:gd name="connsiteX5" fmla="*/ 0 w 914400"/>
              <a:gd name="connsiteY5" fmla="*/ 533404 h 533404"/>
              <a:gd name="connsiteX6" fmla="*/ 196454 w 914400"/>
              <a:gd name="connsiteY6" fmla="*/ 219077 h 533404"/>
              <a:gd name="connsiteX7" fmla="*/ 717946 w 914400"/>
              <a:gd name="connsiteY7" fmla="*/ 219077 h 53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" h="533404">
                <a:moveTo>
                  <a:pt x="657225" y="1"/>
                </a:moveTo>
                <a:lnTo>
                  <a:pt x="657225" y="219076"/>
                </a:lnTo>
                <a:lnTo>
                  <a:pt x="276225" y="219075"/>
                </a:lnTo>
                <a:lnTo>
                  <a:pt x="276225" y="0"/>
                </a:lnTo>
                <a:close/>
                <a:moveTo>
                  <a:pt x="914400" y="533404"/>
                </a:moveTo>
                <a:lnTo>
                  <a:pt x="0" y="533404"/>
                </a:lnTo>
                <a:lnTo>
                  <a:pt x="196454" y="219077"/>
                </a:lnTo>
                <a:lnTo>
                  <a:pt x="717946" y="2190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2B1C3E-F4C6-42A1-9774-DD8ACE55B51F}"/>
              </a:ext>
            </a:extLst>
          </p:cNvPr>
          <p:cNvSpPr txBox="1"/>
          <p:nvPr/>
        </p:nvSpPr>
        <p:spPr>
          <a:xfrm>
            <a:off x="1336841" y="54140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>
                    <a:lumMod val="95000"/>
                  </a:schemeClr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停止环绕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915755D-1B9A-4473-A30D-0D557048F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1" b="7406"/>
          <a:stretch/>
        </p:blipFill>
        <p:spPr>
          <a:xfrm>
            <a:off x="6522131" y="541405"/>
            <a:ext cx="2361065" cy="89755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6B68B96-1532-4900-814A-4A199A5BA3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1" b="7406"/>
          <a:stretch/>
        </p:blipFill>
        <p:spPr>
          <a:xfrm>
            <a:off x="6522130" y="1261258"/>
            <a:ext cx="2361065" cy="89755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2BEC7C5-B639-4CB4-AA0E-A909CD88D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243" y="3147646"/>
            <a:ext cx="720969" cy="7209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0A1082-DC73-4FDD-AA58-CC6CAA226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291" y="1971255"/>
            <a:ext cx="896190" cy="89619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077011F-FB8B-4880-B555-BBF8C3BE7506}"/>
              </a:ext>
            </a:extLst>
          </p:cNvPr>
          <p:cNvSpPr/>
          <p:nvPr/>
        </p:nvSpPr>
        <p:spPr>
          <a:xfrm>
            <a:off x="685800" y="3868615"/>
            <a:ext cx="1771650" cy="177165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D831266-8564-4005-BCA5-7DE0EA57D3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03" y="4221459"/>
            <a:ext cx="1767993" cy="176799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86D335F4-C587-44D1-A2C6-023A39FE19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9010" b="11749"/>
          <a:stretch/>
        </p:blipFill>
        <p:spPr>
          <a:xfrm>
            <a:off x="3241243" y="5800725"/>
            <a:ext cx="6279424" cy="74295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3DAA1995-22C9-46FE-B90C-DB6796D73B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6288" y="3060160"/>
            <a:ext cx="6279424" cy="737680"/>
          </a:xfrm>
          <a:prstGeom prst="rect">
            <a:avLst/>
          </a:prstGeom>
        </p:spPr>
      </p:pic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E99B2539-DE77-44DC-A685-40037872BCB4}"/>
              </a:ext>
            </a:extLst>
          </p:cNvPr>
          <p:cNvSpPr/>
          <p:nvPr/>
        </p:nvSpPr>
        <p:spPr>
          <a:xfrm>
            <a:off x="786625" y="4290576"/>
            <a:ext cx="1570000" cy="927727"/>
          </a:xfrm>
          <a:custGeom>
            <a:avLst/>
            <a:gdLst>
              <a:gd name="connsiteX0" fmla="*/ 988964 w 1257300"/>
              <a:gd name="connsiteY0" fmla="*/ 161925 h 742950"/>
              <a:gd name="connsiteX1" fmla="*/ 988964 w 1257300"/>
              <a:gd name="connsiteY1" fmla="*/ 402401 h 742950"/>
              <a:gd name="connsiteX2" fmla="*/ 938408 w 1257300"/>
              <a:gd name="connsiteY2" fmla="*/ 402401 h 742950"/>
              <a:gd name="connsiteX3" fmla="*/ 1039520 w 1257300"/>
              <a:gd name="connsiteY3" fmla="*/ 570187 h 742950"/>
              <a:gd name="connsiteX4" fmla="*/ 1140631 w 1257300"/>
              <a:gd name="connsiteY4" fmla="*/ 402401 h 742950"/>
              <a:gd name="connsiteX5" fmla="*/ 1090075 w 1257300"/>
              <a:gd name="connsiteY5" fmla="*/ 402401 h 742950"/>
              <a:gd name="connsiteX6" fmla="*/ 1090075 w 1257300"/>
              <a:gd name="connsiteY6" fmla="*/ 161925 h 742950"/>
              <a:gd name="connsiteX7" fmla="*/ 766469 w 1257300"/>
              <a:gd name="connsiteY7" fmla="*/ 161925 h 742950"/>
              <a:gd name="connsiteX8" fmla="*/ 665358 w 1257300"/>
              <a:gd name="connsiteY8" fmla="*/ 329711 h 742950"/>
              <a:gd name="connsiteX9" fmla="*/ 715914 w 1257300"/>
              <a:gd name="connsiteY9" fmla="*/ 329711 h 742950"/>
              <a:gd name="connsiteX10" fmla="*/ 715914 w 1257300"/>
              <a:gd name="connsiteY10" fmla="*/ 570187 h 742950"/>
              <a:gd name="connsiteX11" fmla="*/ 817025 w 1257300"/>
              <a:gd name="connsiteY11" fmla="*/ 570187 h 742950"/>
              <a:gd name="connsiteX12" fmla="*/ 817025 w 1257300"/>
              <a:gd name="connsiteY12" fmla="*/ 329711 h 742950"/>
              <a:gd name="connsiteX13" fmla="*/ 867581 w 1257300"/>
              <a:gd name="connsiteY13" fmla="*/ 329711 h 742950"/>
              <a:gd name="connsiteX14" fmla="*/ 359340 w 1257300"/>
              <a:gd name="connsiteY14" fmla="*/ 149426 h 742950"/>
              <a:gd name="connsiteX15" fmla="*/ 196625 w 1257300"/>
              <a:gd name="connsiteY15" fmla="*/ 271541 h 742950"/>
              <a:gd name="connsiteX16" fmla="*/ 173519 w 1257300"/>
              <a:gd name="connsiteY16" fmla="*/ 349475 h 742950"/>
              <a:gd name="connsiteX17" fmla="*/ 134262 w 1257300"/>
              <a:gd name="connsiteY17" fmla="*/ 357373 h 742950"/>
              <a:gd name="connsiteX18" fmla="*/ 66493 w 1257300"/>
              <a:gd name="connsiteY18" fmla="*/ 458870 h 742950"/>
              <a:gd name="connsiteX19" fmla="*/ 133178 w 1257300"/>
              <a:gd name="connsiteY19" fmla="*/ 561082 h 742950"/>
              <a:gd name="connsiteX20" fmla="*/ 169146 w 1257300"/>
              <a:gd name="connsiteY20" fmla="*/ 568717 h 742950"/>
              <a:gd name="connsiteX21" fmla="*/ 169146 w 1257300"/>
              <a:gd name="connsiteY21" fmla="*/ 570187 h 742950"/>
              <a:gd name="connsiteX22" fmla="*/ 243290 w 1257300"/>
              <a:gd name="connsiteY22" fmla="*/ 570187 h 742950"/>
              <a:gd name="connsiteX23" fmla="*/ 243290 w 1257300"/>
              <a:gd name="connsiteY23" fmla="*/ 401830 h 742950"/>
              <a:gd name="connsiteX24" fmla="*/ 245085 w 1257300"/>
              <a:gd name="connsiteY24" fmla="*/ 401830 h 742950"/>
              <a:gd name="connsiteX25" fmla="*/ 359932 w 1257300"/>
              <a:gd name="connsiteY25" fmla="*/ 249418 h 742950"/>
              <a:gd name="connsiteX26" fmla="*/ 476573 w 1257300"/>
              <a:gd name="connsiteY26" fmla="*/ 399450 h 742950"/>
              <a:gd name="connsiteX27" fmla="*/ 478383 w 1257300"/>
              <a:gd name="connsiteY27" fmla="*/ 399413 h 742950"/>
              <a:gd name="connsiteX28" fmla="*/ 478383 w 1257300"/>
              <a:gd name="connsiteY28" fmla="*/ 570187 h 742950"/>
              <a:gd name="connsiteX29" fmla="*/ 547765 w 1257300"/>
              <a:gd name="connsiteY29" fmla="*/ 570187 h 742950"/>
              <a:gd name="connsiteX30" fmla="*/ 552527 w 1257300"/>
              <a:gd name="connsiteY30" fmla="*/ 570187 h 742950"/>
              <a:gd name="connsiteX31" fmla="*/ 552527 w 1257300"/>
              <a:gd name="connsiteY31" fmla="*/ 569229 h 742950"/>
              <a:gd name="connsiteX32" fmla="*/ 590722 w 1257300"/>
              <a:gd name="connsiteY32" fmla="*/ 561545 h 742950"/>
              <a:gd name="connsiteX33" fmla="*/ 658491 w 1257300"/>
              <a:gd name="connsiteY33" fmla="*/ 460048 h 742950"/>
              <a:gd name="connsiteX34" fmla="*/ 548943 w 1257300"/>
              <a:gd name="connsiteY34" fmla="*/ 348737 h 742950"/>
              <a:gd name="connsiteX35" fmla="*/ 548860 w 1257300"/>
              <a:gd name="connsiteY35" fmla="*/ 356554 h 742950"/>
              <a:gd name="connsiteX36" fmla="*/ 548050 w 1257300"/>
              <a:gd name="connsiteY36" fmla="*/ 347370 h 742950"/>
              <a:gd name="connsiteX37" fmla="*/ 359340 w 1257300"/>
              <a:gd name="connsiteY37" fmla="*/ 149426 h 742950"/>
              <a:gd name="connsiteX38" fmla="*/ 133352 w 1257300"/>
              <a:gd name="connsiteY38" fmla="*/ 0 h 742950"/>
              <a:gd name="connsiteX39" fmla="*/ 1257300 w 1257300"/>
              <a:gd name="connsiteY39" fmla="*/ 0 h 742950"/>
              <a:gd name="connsiteX40" fmla="*/ 1257300 w 1257300"/>
              <a:gd name="connsiteY40" fmla="*/ 609598 h 742950"/>
              <a:gd name="connsiteX41" fmla="*/ 1123948 w 1257300"/>
              <a:gd name="connsiteY41" fmla="*/ 742950 h 742950"/>
              <a:gd name="connsiteX42" fmla="*/ 0 w 1257300"/>
              <a:gd name="connsiteY42" fmla="*/ 742950 h 742950"/>
              <a:gd name="connsiteX43" fmla="*/ 0 w 1257300"/>
              <a:gd name="connsiteY43" fmla="*/ 133352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257300" h="742950">
                <a:moveTo>
                  <a:pt x="988964" y="161925"/>
                </a:moveTo>
                <a:lnTo>
                  <a:pt x="988964" y="402401"/>
                </a:lnTo>
                <a:lnTo>
                  <a:pt x="938408" y="402401"/>
                </a:lnTo>
                <a:lnTo>
                  <a:pt x="1039520" y="570187"/>
                </a:lnTo>
                <a:lnTo>
                  <a:pt x="1140631" y="402401"/>
                </a:lnTo>
                <a:lnTo>
                  <a:pt x="1090075" y="402401"/>
                </a:lnTo>
                <a:lnTo>
                  <a:pt x="1090075" y="161925"/>
                </a:lnTo>
                <a:close/>
                <a:moveTo>
                  <a:pt x="766469" y="161925"/>
                </a:moveTo>
                <a:lnTo>
                  <a:pt x="665358" y="329711"/>
                </a:lnTo>
                <a:lnTo>
                  <a:pt x="715914" y="329711"/>
                </a:lnTo>
                <a:lnTo>
                  <a:pt x="715914" y="570187"/>
                </a:lnTo>
                <a:lnTo>
                  <a:pt x="817025" y="570187"/>
                </a:lnTo>
                <a:lnTo>
                  <a:pt x="817025" y="329711"/>
                </a:lnTo>
                <a:lnTo>
                  <a:pt x="867581" y="329711"/>
                </a:lnTo>
                <a:close/>
                <a:moveTo>
                  <a:pt x="359340" y="149426"/>
                </a:moveTo>
                <a:cubicBezTo>
                  <a:pt x="290249" y="150136"/>
                  <a:pt x="229931" y="198911"/>
                  <a:pt x="196625" y="271541"/>
                </a:cubicBezTo>
                <a:lnTo>
                  <a:pt x="173519" y="349475"/>
                </a:lnTo>
                <a:lnTo>
                  <a:pt x="134262" y="357373"/>
                </a:lnTo>
                <a:cubicBezTo>
                  <a:pt x="94629" y="374071"/>
                  <a:pt x="66736" y="413178"/>
                  <a:pt x="66493" y="458870"/>
                </a:cubicBezTo>
                <a:cubicBezTo>
                  <a:pt x="66250" y="504562"/>
                  <a:pt x="93725" y="543964"/>
                  <a:pt x="133178" y="561082"/>
                </a:cubicBezTo>
                <a:lnTo>
                  <a:pt x="169146" y="568717"/>
                </a:lnTo>
                <a:lnTo>
                  <a:pt x="169146" y="570187"/>
                </a:lnTo>
                <a:lnTo>
                  <a:pt x="243290" y="570187"/>
                </a:lnTo>
                <a:lnTo>
                  <a:pt x="243290" y="401830"/>
                </a:lnTo>
                <a:lnTo>
                  <a:pt x="245085" y="401830"/>
                </a:lnTo>
                <a:cubicBezTo>
                  <a:pt x="245085" y="318117"/>
                  <a:pt x="296359" y="250072"/>
                  <a:pt x="359932" y="249418"/>
                </a:cubicBezTo>
                <a:cubicBezTo>
                  <a:pt x="423505" y="248764"/>
                  <a:pt x="475580" y="315747"/>
                  <a:pt x="476573" y="399450"/>
                </a:cubicBezTo>
                <a:lnTo>
                  <a:pt x="478383" y="399413"/>
                </a:lnTo>
                <a:lnTo>
                  <a:pt x="478383" y="570187"/>
                </a:lnTo>
                <a:lnTo>
                  <a:pt x="547765" y="570187"/>
                </a:lnTo>
                <a:lnTo>
                  <a:pt x="552527" y="570187"/>
                </a:lnTo>
                <a:lnTo>
                  <a:pt x="552527" y="569229"/>
                </a:lnTo>
                <a:lnTo>
                  <a:pt x="590722" y="561545"/>
                </a:lnTo>
                <a:cubicBezTo>
                  <a:pt x="630355" y="544847"/>
                  <a:pt x="658248" y="505740"/>
                  <a:pt x="658491" y="460048"/>
                </a:cubicBezTo>
                <a:cubicBezTo>
                  <a:pt x="658815" y="399125"/>
                  <a:pt x="609863" y="349385"/>
                  <a:pt x="548943" y="348737"/>
                </a:cubicBezTo>
                <a:lnTo>
                  <a:pt x="548860" y="356554"/>
                </a:lnTo>
                <a:lnTo>
                  <a:pt x="548050" y="347370"/>
                </a:lnTo>
                <a:cubicBezTo>
                  <a:pt x="529003" y="233289"/>
                  <a:pt x="451460" y="148478"/>
                  <a:pt x="359340" y="149426"/>
                </a:cubicBezTo>
                <a:close/>
                <a:moveTo>
                  <a:pt x="133352" y="0"/>
                </a:moveTo>
                <a:lnTo>
                  <a:pt x="1257300" y="0"/>
                </a:lnTo>
                <a:lnTo>
                  <a:pt x="1257300" y="609598"/>
                </a:lnTo>
                <a:lnTo>
                  <a:pt x="1123948" y="742950"/>
                </a:lnTo>
                <a:lnTo>
                  <a:pt x="0" y="742950"/>
                </a:lnTo>
                <a:lnTo>
                  <a:pt x="0" y="1333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B6168048-072A-4F1B-B611-C31BC7FC2A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8033" y="3377605"/>
            <a:ext cx="176799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经典综艺体简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ZYFDroid</dc:creator>
  <cp:lastModifiedBy>ZYFDroid</cp:lastModifiedBy>
  <cp:revision>4</cp:revision>
  <dcterms:created xsi:type="dcterms:W3CDTF">2022-04-03T05:51:31Z</dcterms:created>
  <dcterms:modified xsi:type="dcterms:W3CDTF">2022-04-03T12:27:22Z</dcterms:modified>
</cp:coreProperties>
</file>