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DF7D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7542" y="-4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A41C-E05D-46B7-B543-94B6F1C8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1C8F8-4813-4902-8089-799E3FDD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1698-4D80-45F4-862B-5ACBEA75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B0D58-B6F9-40DA-BB8D-32058B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ED020-80D9-4141-8BD9-6516D600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B5AE6-FF53-4C24-987D-F982C61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5A221-15E4-4774-9C05-1016FED4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3376-8A8F-4E6A-86BE-243E266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97254-8E98-4AE5-A1CA-9EC2D15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A9A77-CCB4-4C56-AC92-7ABD368B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846CC-E8CB-4AAD-9CB8-CA7BE121E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ECD06-802E-4B82-8752-1786E49F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ED501-BE66-4B65-B739-DA71B24B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F785-57EB-4B94-8A22-A22F0052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52402-4A1F-43EF-8801-FABE4987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8EC3-3B9F-4602-BC00-E1DEE701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44B55-5733-4C3A-A3E9-9FCAD095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57F6C-8786-4026-8F8D-548F451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8E9F4-2409-493E-8760-B761412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7763C-8002-4DDC-A334-CD54568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4627-6D86-460D-A78F-01F68547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BBC8D-DF3C-4C4F-AC7A-1F822B09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C17B6-F65A-4421-96B7-501C5F79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2EE1-821A-4477-A843-4101EDCC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4487-512A-4D87-8BB0-CB6A4369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9DFC-8ED4-4BBE-9AF6-8DB182F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AE20B-0438-4695-930A-65DD89903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45EAD-572E-4211-A778-5369EE73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8B2F-2996-414E-92A9-037BCFC5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E3545-8FFE-4E78-B079-1CDFA39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A20D0-A502-40EF-B608-F5443F82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701D-B308-446E-A07C-7A82CA8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7D917-FC2F-4EE7-A968-205BE01E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43D76-2C75-4326-B07A-7F2139C7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F65E18-0EF3-4093-A1AA-4C821871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D3D7F-E1BF-4DFE-AFE2-4E1C6221E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E36946-42C3-4554-B00A-D25B7BD2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7C9A8-6C7D-4058-B0CD-8BA41B2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43EB7-9797-4467-9545-F3EF2829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5C4C-C14A-4B6A-90CA-3F28134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0E984-B85E-43B9-BCDB-3B8BBFE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631A6-BF10-461A-8098-85EC630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E419B-736F-4805-B4A1-7727DA7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2E922-C854-4FBF-961A-D8B0DFAA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E0357-E914-4145-876D-3BDA351F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9033F-D3C1-4C21-B572-B75ABB8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675D-15A5-4B80-B5BE-65FF70E6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83F3E-2A76-40B9-9DAD-99B5646C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6591F-5A63-4944-B92A-1E238D8D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10698-9EA7-4F46-A0B4-37705D7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ACA46-C3A7-456D-BCD6-C1293274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2FEB4-58A9-4C5F-9474-A4F4A57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48C52-1A84-4B91-861F-702FB0E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CA5D2-A515-4ADD-9365-CC4CF2DD2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CF5B9-C6AE-4573-B4C1-0A8E54BB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45FEE-4150-4A23-B014-CFF19A96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0BEFA-B60E-43EF-AF01-867F8EB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CE444-795E-46DE-93D0-230EE89F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1E368-BB09-4BC8-83FC-72FD88D4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B4A3-6836-40A9-AA63-D1DC3D3E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64BD3-32C5-44B1-9F0A-4E3908D6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35222-F8E9-49B3-B363-1C2EC650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5540-CA2B-472A-A1AA-F8ACED77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4BC193-9266-489C-90BB-11B69149F658}"/>
              </a:ext>
            </a:extLst>
          </p:cNvPr>
          <p:cNvSpPr txBox="1"/>
          <p:nvPr/>
        </p:nvSpPr>
        <p:spPr>
          <a:xfrm>
            <a:off x="5488598" y="2340114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Doubi</a:t>
            </a:r>
            <a:r>
              <a:rPr lang="en-US" altLang="zh-CN" sz="40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Audio</a:t>
            </a:r>
            <a:endParaRPr lang="zh-CN" altLang="en-US" sz="4000" dirty="0">
              <a:solidFill>
                <a:schemeClr val="bg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CF0D2C34-9F48-4D99-9C98-07B01AA5CFAA}"/>
              </a:ext>
            </a:extLst>
          </p:cNvPr>
          <p:cNvSpPr/>
          <p:nvPr/>
        </p:nvSpPr>
        <p:spPr>
          <a:xfrm>
            <a:off x="4231298" y="2419350"/>
            <a:ext cx="1257300" cy="742950"/>
          </a:xfrm>
          <a:prstGeom prst="snip2DiagRect">
            <a:avLst>
              <a:gd name="adj1" fmla="val 1794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FA9E3-4087-4305-BA35-29FD39FC4B22}"/>
              </a:ext>
            </a:extLst>
          </p:cNvPr>
          <p:cNvSpPr txBox="1"/>
          <p:nvPr/>
        </p:nvSpPr>
        <p:spPr>
          <a:xfrm>
            <a:off x="5517173" y="2875061"/>
            <a:ext cx="4995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Headphone Surround Virtualization Technology</a:t>
            </a:r>
            <a:endParaRPr lang="zh-CN" altLang="en-US" sz="1400" dirty="0">
              <a:solidFill>
                <a:schemeClr val="bg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FCBC786-3E99-454F-A44D-98921EB39183}"/>
              </a:ext>
            </a:extLst>
          </p:cNvPr>
          <p:cNvSpPr/>
          <p:nvPr/>
        </p:nvSpPr>
        <p:spPr>
          <a:xfrm rot="16200000">
            <a:off x="4277488" y="2563547"/>
            <a:ext cx="561188" cy="454555"/>
          </a:xfrm>
          <a:custGeom>
            <a:avLst/>
            <a:gdLst>
              <a:gd name="connsiteX0" fmla="*/ 657225 w 914400"/>
              <a:gd name="connsiteY0" fmla="*/ 1 h 533404"/>
              <a:gd name="connsiteX1" fmla="*/ 657225 w 914400"/>
              <a:gd name="connsiteY1" fmla="*/ 219076 h 533404"/>
              <a:gd name="connsiteX2" fmla="*/ 276225 w 914400"/>
              <a:gd name="connsiteY2" fmla="*/ 219075 h 533404"/>
              <a:gd name="connsiteX3" fmla="*/ 276225 w 914400"/>
              <a:gd name="connsiteY3" fmla="*/ 0 h 533404"/>
              <a:gd name="connsiteX4" fmla="*/ 914400 w 914400"/>
              <a:gd name="connsiteY4" fmla="*/ 533404 h 533404"/>
              <a:gd name="connsiteX5" fmla="*/ 0 w 914400"/>
              <a:gd name="connsiteY5" fmla="*/ 533404 h 533404"/>
              <a:gd name="connsiteX6" fmla="*/ 196454 w 914400"/>
              <a:gd name="connsiteY6" fmla="*/ 219077 h 533404"/>
              <a:gd name="connsiteX7" fmla="*/ 717946 w 914400"/>
              <a:gd name="connsiteY7" fmla="*/ 219077 h 5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" h="533404">
                <a:moveTo>
                  <a:pt x="657225" y="1"/>
                </a:moveTo>
                <a:lnTo>
                  <a:pt x="657225" y="219076"/>
                </a:lnTo>
                <a:lnTo>
                  <a:pt x="276225" y="219075"/>
                </a:lnTo>
                <a:lnTo>
                  <a:pt x="276225" y="0"/>
                </a:lnTo>
                <a:close/>
                <a:moveTo>
                  <a:pt x="914400" y="533404"/>
                </a:moveTo>
                <a:lnTo>
                  <a:pt x="0" y="533404"/>
                </a:lnTo>
                <a:lnTo>
                  <a:pt x="196454" y="219077"/>
                </a:lnTo>
                <a:lnTo>
                  <a:pt x="717946" y="219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AB12C24-2833-4B45-A64C-AAB30DDC1029}"/>
              </a:ext>
            </a:extLst>
          </p:cNvPr>
          <p:cNvSpPr/>
          <p:nvPr/>
        </p:nvSpPr>
        <p:spPr>
          <a:xfrm>
            <a:off x="4896656" y="2581275"/>
            <a:ext cx="475273" cy="408262"/>
          </a:xfrm>
          <a:custGeom>
            <a:avLst/>
            <a:gdLst>
              <a:gd name="connsiteX0" fmla="*/ 323606 w 475273"/>
              <a:gd name="connsiteY0" fmla="*/ 0 h 408262"/>
              <a:gd name="connsiteX1" fmla="*/ 424717 w 475273"/>
              <a:gd name="connsiteY1" fmla="*/ 0 h 408262"/>
              <a:gd name="connsiteX2" fmla="*/ 424717 w 475273"/>
              <a:gd name="connsiteY2" fmla="*/ 240476 h 408262"/>
              <a:gd name="connsiteX3" fmla="*/ 475273 w 475273"/>
              <a:gd name="connsiteY3" fmla="*/ 240476 h 408262"/>
              <a:gd name="connsiteX4" fmla="*/ 374162 w 475273"/>
              <a:gd name="connsiteY4" fmla="*/ 408262 h 408262"/>
              <a:gd name="connsiteX5" fmla="*/ 273050 w 475273"/>
              <a:gd name="connsiteY5" fmla="*/ 240476 h 408262"/>
              <a:gd name="connsiteX6" fmla="*/ 323606 w 475273"/>
              <a:gd name="connsiteY6" fmla="*/ 240476 h 408262"/>
              <a:gd name="connsiteX7" fmla="*/ 101111 w 475273"/>
              <a:gd name="connsiteY7" fmla="*/ 0 h 408262"/>
              <a:gd name="connsiteX8" fmla="*/ 202223 w 475273"/>
              <a:gd name="connsiteY8" fmla="*/ 167786 h 408262"/>
              <a:gd name="connsiteX9" fmla="*/ 151667 w 475273"/>
              <a:gd name="connsiteY9" fmla="*/ 167786 h 408262"/>
              <a:gd name="connsiteX10" fmla="*/ 151667 w 475273"/>
              <a:gd name="connsiteY10" fmla="*/ 408262 h 408262"/>
              <a:gd name="connsiteX11" fmla="*/ 50556 w 475273"/>
              <a:gd name="connsiteY11" fmla="*/ 408262 h 408262"/>
              <a:gd name="connsiteX12" fmla="*/ 50556 w 475273"/>
              <a:gd name="connsiteY12" fmla="*/ 167786 h 408262"/>
              <a:gd name="connsiteX13" fmla="*/ 0 w 475273"/>
              <a:gd name="connsiteY13" fmla="*/ 167786 h 4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5273" h="408262">
                <a:moveTo>
                  <a:pt x="323606" y="0"/>
                </a:moveTo>
                <a:lnTo>
                  <a:pt x="424717" y="0"/>
                </a:lnTo>
                <a:lnTo>
                  <a:pt x="424717" y="240476"/>
                </a:lnTo>
                <a:lnTo>
                  <a:pt x="475273" y="240476"/>
                </a:lnTo>
                <a:lnTo>
                  <a:pt x="374162" y="408262"/>
                </a:lnTo>
                <a:lnTo>
                  <a:pt x="273050" y="240476"/>
                </a:lnTo>
                <a:lnTo>
                  <a:pt x="323606" y="240476"/>
                </a:lnTo>
                <a:close/>
                <a:moveTo>
                  <a:pt x="101111" y="0"/>
                </a:moveTo>
                <a:lnTo>
                  <a:pt x="202223" y="167786"/>
                </a:lnTo>
                <a:lnTo>
                  <a:pt x="151667" y="167786"/>
                </a:lnTo>
                <a:lnTo>
                  <a:pt x="151667" y="408262"/>
                </a:lnTo>
                <a:lnTo>
                  <a:pt x="50556" y="408262"/>
                </a:lnTo>
                <a:lnTo>
                  <a:pt x="50556" y="167786"/>
                </a:lnTo>
                <a:lnTo>
                  <a:pt x="0" y="1677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2B1C3E-F4C6-42A1-9774-DD8ACE55B51F}"/>
              </a:ext>
            </a:extLst>
          </p:cNvPr>
          <p:cNvSpPr txBox="1"/>
          <p:nvPr/>
        </p:nvSpPr>
        <p:spPr>
          <a:xfrm>
            <a:off x="1336841" y="5414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停止环绕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915755D-1B9A-4473-A30D-0D557048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 b="7406"/>
          <a:stretch/>
        </p:blipFill>
        <p:spPr>
          <a:xfrm>
            <a:off x="6522131" y="541405"/>
            <a:ext cx="2361065" cy="897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B68B96-1532-4900-814A-4A199A5BA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" b="7406"/>
          <a:stretch/>
        </p:blipFill>
        <p:spPr>
          <a:xfrm>
            <a:off x="6522130" y="1261258"/>
            <a:ext cx="2361065" cy="89755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2BEC7C5-B639-4CB4-AA0E-A909CD88D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43" y="3147646"/>
            <a:ext cx="720969" cy="720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0A1082-DC73-4FDD-AA58-CC6CAA226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91" y="1971255"/>
            <a:ext cx="896190" cy="896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77011F-FB8B-4880-B555-BBF8C3BE7506}"/>
              </a:ext>
            </a:extLst>
          </p:cNvPr>
          <p:cNvSpPr/>
          <p:nvPr/>
        </p:nvSpPr>
        <p:spPr>
          <a:xfrm>
            <a:off x="685800" y="3868615"/>
            <a:ext cx="1771650" cy="177165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267038-25EF-4CA7-974F-BF0C3C37EE02}"/>
              </a:ext>
            </a:extLst>
          </p:cNvPr>
          <p:cNvGrpSpPr/>
          <p:nvPr/>
        </p:nvGrpSpPr>
        <p:grpSpPr>
          <a:xfrm>
            <a:off x="785199" y="4289734"/>
            <a:ext cx="1572851" cy="929412"/>
            <a:chOff x="472108" y="2811363"/>
            <a:chExt cx="1257300" cy="742950"/>
          </a:xfrm>
        </p:grpSpPr>
        <p:sp>
          <p:nvSpPr>
            <p:cNvPr id="14" name="矩形: 剪去对角 13">
              <a:extLst>
                <a:ext uri="{FF2B5EF4-FFF2-40B4-BE49-F238E27FC236}">
                  <a16:creationId xmlns:a16="http://schemas.microsoft.com/office/drawing/2014/main" id="{B34A0478-AF57-4B85-8FA2-AAA854024AD4}"/>
                </a:ext>
              </a:extLst>
            </p:cNvPr>
            <p:cNvSpPr/>
            <p:nvPr/>
          </p:nvSpPr>
          <p:spPr>
            <a:xfrm>
              <a:off x="472108" y="2811363"/>
              <a:ext cx="1257300" cy="742950"/>
            </a:xfrm>
            <a:prstGeom prst="snip2DiagRect">
              <a:avLst>
                <a:gd name="adj1" fmla="val 1794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31934F5-6169-41FC-9F87-B518419A2F1B}"/>
                </a:ext>
              </a:extLst>
            </p:cNvPr>
            <p:cNvSpPr/>
            <p:nvPr/>
          </p:nvSpPr>
          <p:spPr>
            <a:xfrm rot="16200000">
              <a:off x="518298" y="2955560"/>
              <a:ext cx="561188" cy="454555"/>
            </a:xfrm>
            <a:custGeom>
              <a:avLst/>
              <a:gdLst>
                <a:gd name="connsiteX0" fmla="*/ 657225 w 914400"/>
                <a:gd name="connsiteY0" fmla="*/ 1 h 533404"/>
                <a:gd name="connsiteX1" fmla="*/ 657225 w 914400"/>
                <a:gd name="connsiteY1" fmla="*/ 219076 h 533404"/>
                <a:gd name="connsiteX2" fmla="*/ 276225 w 914400"/>
                <a:gd name="connsiteY2" fmla="*/ 219075 h 533404"/>
                <a:gd name="connsiteX3" fmla="*/ 276225 w 914400"/>
                <a:gd name="connsiteY3" fmla="*/ 0 h 533404"/>
                <a:gd name="connsiteX4" fmla="*/ 914400 w 914400"/>
                <a:gd name="connsiteY4" fmla="*/ 533404 h 533404"/>
                <a:gd name="connsiteX5" fmla="*/ 0 w 914400"/>
                <a:gd name="connsiteY5" fmla="*/ 533404 h 533404"/>
                <a:gd name="connsiteX6" fmla="*/ 196454 w 914400"/>
                <a:gd name="connsiteY6" fmla="*/ 219077 h 533404"/>
                <a:gd name="connsiteX7" fmla="*/ 717946 w 914400"/>
                <a:gd name="connsiteY7" fmla="*/ 219077 h 53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533404">
                  <a:moveTo>
                    <a:pt x="657225" y="1"/>
                  </a:moveTo>
                  <a:lnTo>
                    <a:pt x="657225" y="219076"/>
                  </a:lnTo>
                  <a:lnTo>
                    <a:pt x="276225" y="219075"/>
                  </a:lnTo>
                  <a:lnTo>
                    <a:pt x="276225" y="0"/>
                  </a:lnTo>
                  <a:close/>
                  <a:moveTo>
                    <a:pt x="914400" y="533404"/>
                  </a:moveTo>
                  <a:lnTo>
                    <a:pt x="0" y="533404"/>
                  </a:lnTo>
                  <a:lnTo>
                    <a:pt x="196454" y="219077"/>
                  </a:lnTo>
                  <a:lnTo>
                    <a:pt x="717946" y="219077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53620D3-FC5C-41BA-9B96-8B784C1AFF72}"/>
                </a:ext>
              </a:extLst>
            </p:cNvPr>
            <p:cNvSpPr/>
            <p:nvPr/>
          </p:nvSpPr>
          <p:spPr>
            <a:xfrm>
              <a:off x="1137466" y="2973288"/>
              <a:ext cx="475273" cy="408262"/>
            </a:xfrm>
            <a:custGeom>
              <a:avLst/>
              <a:gdLst>
                <a:gd name="connsiteX0" fmla="*/ 323606 w 475273"/>
                <a:gd name="connsiteY0" fmla="*/ 0 h 408262"/>
                <a:gd name="connsiteX1" fmla="*/ 424717 w 475273"/>
                <a:gd name="connsiteY1" fmla="*/ 0 h 408262"/>
                <a:gd name="connsiteX2" fmla="*/ 424717 w 475273"/>
                <a:gd name="connsiteY2" fmla="*/ 240476 h 408262"/>
                <a:gd name="connsiteX3" fmla="*/ 475273 w 475273"/>
                <a:gd name="connsiteY3" fmla="*/ 240476 h 408262"/>
                <a:gd name="connsiteX4" fmla="*/ 374162 w 475273"/>
                <a:gd name="connsiteY4" fmla="*/ 408262 h 408262"/>
                <a:gd name="connsiteX5" fmla="*/ 273050 w 475273"/>
                <a:gd name="connsiteY5" fmla="*/ 240476 h 408262"/>
                <a:gd name="connsiteX6" fmla="*/ 323606 w 475273"/>
                <a:gd name="connsiteY6" fmla="*/ 240476 h 408262"/>
                <a:gd name="connsiteX7" fmla="*/ 101111 w 475273"/>
                <a:gd name="connsiteY7" fmla="*/ 0 h 408262"/>
                <a:gd name="connsiteX8" fmla="*/ 202223 w 475273"/>
                <a:gd name="connsiteY8" fmla="*/ 167786 h 408262"/>
                <a:gd name="connsiteX9" fmla="*/ 151667 w 475273"/>
                <a:gd name="connsiteY9" fmla="*/ 167786 h 408262"/>
                <a:gd name="connsiteX10" fmla="*/ 151667 w 475273"/>
                <a:gd name="connsiteY10" fmla="*/ 408262 h 408262"/>
                <a:gd name="connsiteX11" fmla="*/ 50556 w 475273"/>
                <a:gd name="connsiteY11" fmla="*/ 408262 h 408262"/>
                <a:gd name="connsiteX12" fmla="*/ 50556 w 475273"/>
                <a:gd name="connsiteY12" fmla="*/ 167786 h 408262"/>
                <a:gd name="connsiteX13" fmla="*/ 0 w 475273"/>
                <a:gd name="connsiteY13" fmla="*/ 167786 h 4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273" h="408262">
                  <a:moveTo>
                    <a:pt x="323606" y="0"/>
                  </a:moveTo>
                  <a:lnTo>
                    <a:pt x="424717" y="0"/>
                  </a:lnTo>
                  <a:lnTo>
                    <a:pt x="424717" y="240476"/>
                  </a:lnTo>
                  <a:lnTo>
                    <a:pt x="475273" y="240476"/>
                  </a:lnTo>
                  <a:lnTo>
                    <a:pt x="374162" y="408262"/>
                  </a:lnTo>
                  <a:lnTo>
                    <a:pt x="273050" y="240476"/>
                  </a:lnTo>
                  <a:lnTo>
                    <a:pt x="323606" y="240476"/>
                  </a:lnTo>
                  <a:close/>
                  <a:moveTo>
                    <a:pt x="101111" y="0"/>
                  </a:moveTo>
                  <a:lnTo>
                    <a:pt x="202223" y="167786"/>
                  </a:lnTo>
                  <a:lnTo>
                    <a:pt x="151667" y="167786"/>
                  </a:lnTo>
                  <a:lnTo>
                    <a:pt x="151667" y="408262"/>
                  </a:lnTo>
                  <a:lnTo>
                    <a:pt x="50556" y="408262"/>
                  </a:lnTo>
                  <a:lnTo>
                    <a:pt x="50556" y="167786"/>
                  </a:lnTo>
                  <a:lnTo>
                    <a:pt x="0" y="16778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D831266-8564-4005-BCA5-7DE0EA57D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003" y="2545003"/>
            <a:ext cx="176799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经典综艺体简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ZYFDroid</dc:creator>
  <cp:lastModifiedBy>ZYFDroid</cp:lastModifiedBy>
  <cp:revision>2</cp:revision>
  <dcterms:created xsi:type="dcterms:W3CDTF">2022-04-03T05:51:31Z</dcterms:created>
  <dcterms:modified xsi:type="dcterms:W3CDTF">2022-04-03T06:42:44Z</dcterms:modified>
</cp:coreProperties>
</file>