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756C3-4DDB-4038-AFDD-BC3922BB2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88422E-83EC-4C3C-896B-81F33634E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1A3D4-1B4E-4F80-B3C6-01FAD9A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722D0-5E8A-48E1-B26B-82FD545E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9CC72-232E-4E56-8B24-48E239FC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4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C9D99-28A6-4188-B78D-BBA1052A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31C32-4EDD-4AC0-AB6A-933D949EF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CB95E-B95B-4C77-95E9-026868A9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D9242-8607-41FC-B581-45B91966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2EC5A-A773-4B44-A184-3FDC724D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CE9E8A-DCF1-41D8-BE48-30F2FAADD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84C5E-276D-44B7-8E68-DCAD23261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B94C1-D269-4008-8435-57E2303D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A87F2-08D8-427F-B4AC-F00E9412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37266-04D9-4DCF-9E02-83D2007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0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76F1-F9D3-43E1-ABDD-9E869DB7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F5697-0AD0-4665-B3D7-DAEBC204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9F7E4-46D5-4509-AE21-EC198EA3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D445F-56E2-4C6F-877A-5C27FADE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D77F6-9ED9-4AB6-8EA3-98FF2DAD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7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50D7A-B2E5-4669-9EC9-ECD1EC7C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213CB-6F80-4470-BF99-DAEC62AA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459E3-E278-426C-8BC9-89001E72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68C0E-9005-4BE0-B00E-6BD21EDB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B34C9-5BA9-4F56-887F-3B58DFCC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7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C45F6-2F11-4A46-957A-72A4A931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EBFF0-ACD3-4B58-AE30-17E20DD92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A4162-F978-4ECC-94BC-CB573EFF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66184-D344-4672-B0FF-82AEA21A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FE622-E540-4EEA-9D0E-04E4EA95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66C0A-0515-469B-B7BE-E8645CE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B3DA1-882B-4940-85D4-430110FF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7879B-7AC9-4ECF-B429-48DC0A32A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98B1A-5758-4248-80C6-87E1A8F7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126C80-CDFE-4BE6-8CC9-C192CC1B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F02141-3D29-4C2A-8172-28381F763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0924C6-68F4-4097-B925-A4479D47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F8DB27-40BD-40E4-A521-7F2E7FA3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5B4DAF-6D2B-4EEC-9439-97D5D703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0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1BDC4-A6B4-44BA-A721-C125677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6F56D-6758-4EB7-8CFC-0150174E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F4A0B-9CDA-4B66-BD4C-D01E602C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9610C-5984-43DA-BE0C-1A5B721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CD0C0-E2C2-47C6-815C-00657434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FE942-C59D-4FE7-8FD4-440C0293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2CEBE1-E022-4733-A6C6-0B8EB60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7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1690-985D-461D-9178-A4B83494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3E7E2-7E89-47CB-80BD-F6C111E0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86122-5D61-4AFD-8C63-4457A84C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88573-5E20-4B75-AF27-1F5356A3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5252A-DE8B-4A19-A1B1-457B2464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66F85-6A2B-4875-99E9-1BC7D97B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2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CBFF3-D7B6-4D9A-8E03-8E3A7197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4EE6D7-781B-4E89-ADB9-AEF8FE28A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0D2C6-00D6-4439-89C5-ECA1217FC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86D52-2555-4AFC-9249-A1F6DD53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87625-1AD7-4EE5-B63E-1018A4B9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14AE5-C9AC-4C51-8E8B-5357EF15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23110-361F-4BD7-855A-571EED24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CC900-1179-4A21-8A62-866D9EB7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69DBB-F7A9-4149-8825-E685AB7A5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E23A-FE6F-4D72-B596-1519DBCC1F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69073-0A4F-4772-B782-FC3BD12B8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2C95A-B1F2-494F-B7FC-25972EF1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0AB8525-DB0F-48D1-B75A-1A2FEF2D7888}"/>
              </a:ext>
            </a:extLst>
          </p:cNvPr>
          <p:cNvSpPr txBox="1"/>
          <p:nvPr/>
        </p:nvSpPr>
        <p:spPr>
          <a:xfrm>
            <a:off x="-305112" y="1956528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</a:rPr>
              <a:t>环绕声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D1C369-F406-48F2-8516-848195CEEBA0}"/>
              </a:ext>
            </a:extLst>
          </p:cNvPr>
          <p:cNvSpPr txBox="1"/>
          <p:nvPr/>
        </p:nvSpPr>
        <p:spPr>
          <a:xfrm>
            <a:off x="-305112" y="245535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音质增强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44217A-FE32-4EDB-8510-C80C6657673B}"/>
              </a:ext>
            </a:extLst>
          </p:cNvPr>
          <p:cNvSpPr txBox="1"/>
          <p:nvPr/>
        </p:nvSpPr>
        <p:spPr>
          <a:xfrm>
            <a:off x="-305112" y="2954178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设备选项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012F29-9020-4499-B517-65C2A5CD95BC}"/>
              </a:ext>
            </a:extLst>
          </p:cNvPr>
          <p:cNvSpPr txBox="1"/>
          <p:nvPr/>
        </p:nvSpPr>
        <p:spPr>
          <a:xfrm>
            <a:off x="-305112" y="3453004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关于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6CECFF9-58B9-4E06-920B-FB268CF6E666}"/>
              </a:ext>
            </a:extLst>
          </p:cNvPr>
          <p:cNvCxnSpPr/>
          <p:nvPr/>
        </p:nvCxnSpPr>
        <p:spPr>
          <a:xfrm>
            <a:off x="1019586" y="1990262"/>
            <a:ext cx="0" cy="3326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7B37C4E-C641-4333-9602-B8E6D3661998}"/>
              </a:ext>
            </a:extLst>
          </p:cNvPr>
          <p:cNvSpPr/>
          <p:nvPr/>
        </p:nvSpPr>
        <p:spPr>
          <a:xfrm>
            <a:off x="8418450" y="174673"/>
            <a:ext cx="343930" cy="333895"/>
          </a:xfrm>
          <a:custGeom>
            <a:avLst/>
            <a:gdLst>
              <a:gd name="connsiteX0" fmla="*/ 190062 w 1296417"/>
              <a:gd name="connsiteY0" fmla="*/ 151823 h 1258591"/>
              <a:gd name="connsiteX1" fmla="*/ 321606 w 1296417"/>
              <a:gd name="connsiteY1" fmla="*/ 283484 h 1258591"/>
              <a:gd name="connsiteX2" fmla="*/ 320132 w 1296417"/>
              <a:gd name="connsiteY2" fmla="*/ 935801 h 1258591"/>
              <a:gd name="connsiteX3" fmla="*/ 972440 w 1296417"/>
              <a:gd name="connsiteY3" fmla="*/ 939632 h 1258591"/>
              <a:gd name="connsiteX4" fmla="*/ 978628 w 1296417"/>
              <a:gd name="connsiteY4" fmla="*/ 287342 h 1258591"/>
              <a:gd name="connsiteX5" fmla="*/ 1111709 w 1296417"/>
              <a:gd name="connsiteY5" fmla="*/ 157234 h 1258591"/>
              <a:gd name="connsiteX6" fmla="*/ 1103028 w 1296417"/>
              <a:gd name="connsiteY6" fmla="*/ 1072242 h 1258591"/>
              <a:gd name="connsiteX7" fmla="*/ 187996 w 1296417"/>
              <a:gd name="connsiteY7" fmla="*/ 1066868 h 1258591"/>
              <a:gd name="connsiteX8" fmla="*/ 190062 w 1296417"/>
              <a:gd name="connsiteY8" fmla="*/ 151823 h 1258591"/>
              <a:gd name="connsiteX9" fmla="*/ 555290 w 1296417"/>
              <a:gd name="connsiteY9" fmla="*/ 0 h 1258591"/>
              <a:gd name="connsiteX10" fmla="*/ 741125 w 1296417"/>
              <a:gd name="connsiteY10" fmla="*/ 0 h 1258591"/>
              <a:gd name="connsiteX11" fmla="*/ 741125 w 1296417"/>
              <a:gd name="connsiteY11" fmla="*/ 717292 h 1258591"/>
              <a:gd name="connsiteX12" fmla="*/ 555290 w 1296417"/>
              <a:gd name="connsiteY12" fmla="*/ 717292 h 125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6417" h="1258591">
                <a:moveTo>
                  <a:pt x="190062" y="151823"/>
                </a:moveTo>
                <a:cubicBezTo>
                  <a:pt x="233910" y="195710"/>
                  <a:pt x="277758" y="239597"/>
                  <a:pt x="321606" y="283484"/>
                </a:cubicBezTo>
                <a:cubicBezTo>
                  <a:pt x="141526" y="463401"/>
                  <a:pt x="140867" y="755073"/>
                  <a:pt x="320132" y="935801"/>
                </a:cubicBezTo>
                <a:cubicBezTo>
                  <a:pt x="499397" y="1116530"/>
                  <a:pt x="791065" y="1118243"/>
                  <a:pt x="972440" y="939632"/>
                </a:cubicBezTo>
                <a:cubicBezTo>
                  <a:pt x="1153816" y="761021"/>
                  <a:pt x="1156582" y="469362"/>
                  <a:pt x="978628" y="287342"/>
                </a:cubicBezTo>
                <a:lnTo>
                  <a:pt x="1111709" y="157234"/>
                </a:lnTo>
                <a:cubicBezTo>
                  <a:pt x="1361336" y="412565"/>
                  <a:pt x="1357454" y="821693"/>
                  <a:pt x="1103028" y="1072242"/>
                </a:cubicBezTo>
                <a:cubicBezTo>
                  <a:pt x="848602" y="1322790"/>
                  <a:pt x="439462" y="1320387"/>
                  <a:pt x="187996" y="1066868"/>
                </a:cubicBezTo>
                <a:cubicBezTo>
                  <a:pt x="-63470" y="813349"/>
                  <a:pt x="-62546" y="404203"/>
                  <a:pt x="190062" y="151823"/>
                </a:cubicBezTo>
                <a:close/>
                <a:moveTo>
                  <a:pt x="555290" y="0"/>
                </a:moveTo>
                <a:lnTo>
                  <a:pt x="741125" y="0"/>
                </a:lnTo>
                <a:lnTo>
                  <a:pt x="741125" y="717292"/>
                </a:lnTo>
                <a:lnTo>
                  <a:pt x="555290" y="717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B244B4-C91E-44AF-9C16-03AE75DDFAEB}"/>
              </a:ext>
            </a:extLst>
          </p:cNvPr>
          <p:cNvGrpSpPr/>
          <p:nvPr/>
        </p:nvGrpSpPr>
        <p:grpSpPr>
          <a:xfrm>
            <a:off x="1608615" y="883982"/>
            <a:ext cx="8486868" cy="5090036"/>
            <a:chOff x="1608615" y="883982"/>
            <a:chExt cx="8486868" cy="50900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0FE35A3-2C7D-4236-8CD4-8045044E6A97}"/>
                </a:ext>
              </a:extLst>
            </p:cNvPr>
            <p:cNvGrpSpPr/>
            <p:nvPr/>
          </p:nvGrpSpPr>
          <p:grpSpPr>
            <a:xfrm>
              <a:off x="1608615" y="883982"/>
              <a:ext cx="8486868" cy="5090036"/>
              <a:chOff x="1608615" y="883982"/>
              <a:chExt cx="8486868" cy="509003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7A7EDAA-7EA9-4FC0-AF12-1D002DE288E7}"/>
                  </a:ext>
                </a:extLst>
              </p:cNvPr>
              <p:cNvSpPr/>
              <p:nvPr/>
            </p:nvSpPr>
            <p:spPr>
              <a:xfrm>
                <a:off x="1608615" y="883982"/>
                <a:ext cx="8486868" cy="50900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174FF3E-5FC3-4EF2-9264-845A4A86F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7893" y="4088081"/>
                <a:ext cx="2817590" cy="1885937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F080E61F-B936-4AEA-8E05-B4C69EC695C9}"/>
                  </a:ext>
                </a:extLst>
              </p:cNvPr>
              <p:cNvGrpSpPr/>
              <p:nvPr/>
            </p:nvGrpSpPr>
            <p:grpSpPr>
              <a:xfrm>
                <a:off x="2576378" y="1076625"/>
                <a:ext cx="2424062" cy="461665"/>
                <a:chOff x="2728778" y="1009950"/>
                <a:chExt cx="2424062" cy="461665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B078341-C40E-4B26-8717-CE926C6332DD}"/>
                    </a:ext>
                  </a:extLst>
                </p:cNvPr>
                <p:cNvSpPr/>
                <p:nvPr/>
              </p:nvSpPr>
              <p:spPr>
                <a:xfrm>
                  <a:off x="4088828" y="1073708"/>
                  <a:ext cx="978471" cy="353197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B1DC777-71C9-4F9C-9ED4-6932CA2281F2}"/>
                    </a:ext>
                  </a:extLst>
                </p:cNvPr>
                <p:cNvSpPr txBox="1"/>
                <p:nvPr/>
              </p:nvSpPr>
              <p:spPr>
                <a:xfrm>
                  <a:off x="2728778" y="1009950"/>
                  <a:ext cx="24240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耳机虚拟 </a:t>
                  </a:r>
                  <a:r>
                    <a:rPr lang="zh-CN" altLang="en-US" sz="2400" b="1" dirty="0"/>
                    <a:t>环绕声</a:t>
                  </a:r>
                </a:p>
              </p:txBody>
            </p:sp>
          </p:grp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8EF3F299-1BE1-4ABD-A2A9-F35BA558EE94}"/>
                  </a:ext>
                </a:extLst>
              </p:cNvPr>
              <p:cNvSpPr/>
              <p:nvPr/>
            </p:nvSpPr>
            <p:spPr>
              <a:xfrm rot="10800000">
                <a:off x="1801003" y="1086149"/>
                <a:ext cx="718409" cy="461664"/>
              </a:xfrm>
              <a:custGeom>
                <a:avLst/>
                <a:gdLst>
                  <a:gd name="connsiteX0" fmla="*/ 497954 w 4218654"/>
                  <a:gd name="connsiteY0" fmla="*/ 2077859 h 2710990"/>
                  <a:gd name="connsiteX1" fmla="*/ 704431 w 4218654"/>
                  <a:gd name="connsiteY1" fmla="*/ 1500882 h 2710990"/>
                  <a:gd name="connsiteX2" fmla="*/ 602260 w 4218654"/>
                  <a:gd name="connsiteY2" fmla="*/ 1500882 h 2710990"/>
                  <a:gd name="connsiteX3" fmla="*/ 602260 w 4218654"/>
                  <a:gd name="connsiteY3" fmla="*/ 709946 h 2710990"/>
                  <a:gd name="connsiteX4" fmla="*/ 393647 w 4218654"/>
                  <a:gd name="connsiteY4" fmla="*/ 709946 h 2710990"/>
                  <a:gd name="connsiteX5" fmla="*/ 393647 w 4218654"/>
                  <a:gd name="connsiteY5" fmla="*/ 1500882 h 2710990"/>
                  <a:gd name="connsiteX6" fmla="*/ 291476 w 4218654"/>
                  <a:gd name="connsiteY6" fmla="*/ 1500882 h 2710990"/>
                  <a:gd name="connsiteX7" fmla="*/ 1402360 w 4218654"/>
                  <a:gd name="connsiteY7" fmla="*/ 2077859 h 2710990"/>
                  <a:gd name="connsiteX8" fmla="*/ 1402360 w 4218654"/>
                  <a:gd name="connsiteY8" fmla="*/ 1286923 h 2710990"/>
                  <a:gd name="connsiteX9" fmla="*/ 1504531 w 4218654"/>
                  <a:gd name="connsiteY9" fmla="*/ 1286923 h 2710990"/>
                  <a:gd name="connsiteX10" fmla="*/ 1298053 w 4218654"/>
                  <a:gd name="connsiteY10" fmla="*/ 709946 h 2710990"/>
                  <a:gd name="connsiteX11" fmla="*/ 1091576 w 4218654"/>
                  <a:gd name="connsiteY11" fmla="*/ 1286923 h 2710990"/>
                  <a:gd name="connsiteX12" fmla="*/ 1193747 w 4218654"/>
                  <a:gd name="connsiteY12" fmla="*/ 1286923 h 2710990"/>
                  <a:gd name="connsiteX13" fmla="*/ 1193747 w 4218654"/>
                  <a:gd name="connsiteY13" fmla="*/ 2077859 h 2710990"/>
                  <a:gd name="connsiteX14" fmla="*/ 2849105 w 4218654"/>
                  <a:gd name="connsiteY14" fmla="*/ 2241319 h 2710990"/>
                  <a:gd name="connsiteX15" fmla="*/ 3228226 w 4218654"/>
                  <a:gd name="connsiteY15" fmla="*/ 2139734 h 2710990"/>
                  <a:gd name="connsiteX16" fmla="*/ 3600679 w 4218654"/>
                  <a:gd name="connsiteY16" fmla="*/ 1583515 h 2710990"/>
                  <a:gd name="connsiteX17" fmla="*/ 3601162 w 4218654"/>
                  <a:gd name="connsiteY17" fmla="*/ 1576240 h 2710990"/>
                  <a:gd name="connsiteX18" fmla="*/ 3615604 w 4218654"/>
                  <a:gd name="connsiteY18" fmla="*/ 1574038 h 2710990"/>
                  <a:gd name="connsiteX19" fmla="*/ 3990054 w 4218654"/>
                  <a:gd name="connsiteY19" fmla="*/ 1115584 h 2710990"/>
                  <a:gd name="connsiteX20" fmla="*/ 3522960 w 4218654"/>
                  <a:gd name="connsiteY20" fmla="*/ 645907 h 2710990"/>
                  <a:gd name="connsiteX21" fmla="*/ 3522908 w 4218654"/>
                  <a:gd name="connsiteY21" fmla="*/ 660256 h 2710990"/>
                  <a:gd name="connsiteX22" fmla="*/ 3329883 w 4218654"/>
                  <a:gd name="connsiteY22" fmla="*/ 660256 h 2710990"/>
                  <a:gd name="connsiteX23" fmla="*/ 3329883 w 4218654"/>
                  <a:gd name="connsiteY23" fmla="*/ 1483079 h 2710990"/>
                  <a:gd name="connsiteX24" fmla="*/ 3338263 w 4218654"/>
                  <a:gd name="connsiteY24" fmla="*/ 1483079 h 2710990"/>
                  <a:gd name="connsiteX25" fmla="*/ 3333961 w 4218654"/>
                  <a:gd name="connsiteY25" fmla="*/ 1547871 h 2710990"/>
                  <a:gd name="connsiteX26" fmla="*/ 3093685 w 4218654"/>
                  <a:gd name="connsiteY26" fmla="*/ 1906700 h 2710990"/>
                  <a:gd name="connsiteX27" fmla="*/ 2604528 w 4218654"/>
                  <a:gd name="connsiteY27" fmla="*/ 1906700 h 2710990"/>
                  <a:gd name="connsiteX28" fmla="*/ 2364252 w 4218654"/>
                  <a:gd name="connsiteY28" fmla="*/ 1547872 h 2710990"/>
                  <a:gd name="connsiteX29" fmla="*/ 2359950 w 4218654"/>
                  <a:gd name="connsiteY29" fmla="*/ 1483079 h 2710990"/>
                  <a:gd name="connsiteX30" fmla="*/ 2368329 w 4218654"/>
                  <a:gd name="connsiteY30" fmla="*/ 1483079 h 2710990"/>
                  <a:gd name="connsiteX31" fmla="*/ 2368329 w 4218654"/>
                  <a:gd name="connsiteY31" fmla="*/ 660256 h 2710990"/>
                  <a:gd name="connsiteX32" fmla="*/ 2162623 w 4218654"/>
                  <a:gd name="connsiteY32" fmla="*/ 660256 h 2710990"/>
                  <a:gd name="connsiteX33" fmla="*/ 2162623 w 4218654"/>
                  <a:gd name="connsiteY33" fmla="*/ 641120 h 2710990"/>
                  <a:gd name="connsiteX34" fmla="*/ 1693806 w 4218654"/>
                  <a:gd name="connsiteY34" fmla="*/ 1109076 h 2710990"/>
                  <a:gd name="connsiteX35" fmla="*/ 2066568 w 4218654"/>
                  <a:gd name="connsiteY35" fmla="*/ 1568904 h 2710990"/>
                  <a:gd name="connsiteX36" fmla="*/ 2096877 w 4218654"/>
                  <a:gd name="connsiteY36" fmla="*/ 1573638 h 2710990"/>
                  <a:gd name="connsiteX37" fmla="*/ 2097533 w 4218654"/>
                  <a:gd name="connsiteY37" fmla="*/ 1583514 h 2710990"/>
                  <a:gd name="connsiteX38" fmla="*/ 2469985 w 4218654"/>
                  <a:gd name="connsiteY38" fmla="*/ 2139734 h 2710990"/>
                  <a:gd name="connsiteX39" fmla="*/ 2849105 w 4218654"/>
                  <a:gd name="connsiteY39" fmla="*/ 2241319 h 2710990"/>
                  <a:gd name="connsiteX40" fmla="*/ 3766813 w 4218654"/>
                  <a:gd name="connsiteY40" fmla="*/ 2710990 h 2710990"/>
                  <a:gd name="connsiteX41" fmla="*/ 0 w 4218654"/>
                  <a:gd name="connsiteY41" fmla="*/ 2710990 h 2710990"/>
                  <a:gd name="connsiteX42" fmla="*/ 0 w 4218654"/>
                  <a:gd name="connsiteY42" fmla="*/ 451841 h 2710990"/>
                  <a:gd name="connsiteX43" fmla="*/ 451841 w 4218654"/>
                  <a:gd name="connsiteY43" fmla="*/ 0 h 2710990"/>
                  <a:gd name="connsiteX44" fmla="*/ 4218654 w 4218654"/>
                  <a:gd name="connsiteY44" fmla="*/ 0 h 2710990"/>
                  <a:gd name="connsiteX45" fmla="*/ 4218654 w 4218654"/>
                  <a:gd name="connsiteY45" fmla="*/ 2259149 h 271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218654" h="2710990">
                    <a:moveTo>
                      <a:pt x="497954" y="2077859"/>
                    </a:moveTo>
                    <a:lnTo>
                      <a:pt x="704431" y="1500882"/>
                    </a:lnTo>
                    <a:lnTo>
                      <a:pt x="602260" y="1500882"/>
                    </a:lnTo>
                    <a:lnTo>
                      <a:pt x="602260" y="709946"/>
                    </a:lnTo>
                    <a:lnTo>
                      <a:pt x="393647" y="709946"/>
                    </a:lnTo>
                    <a:lnTo>
                      <a:pt x="393647" y="1500882"/>
                    </a:lnTo>
                    <a:lnTo>
                      <a:pt x="291476" y="1500882"/>
                    </a:lnTo>
                    <a:close/>
                    <a:moveTo>
                      <a:pt x="1402360" y="2077859"/>
                    </a:moveTo>
                    <a:lnTo>
                      <a:pt x="1402360" y="1286923"/>
                    </a:lnTo>
                    <a:lnTo>
                      <a:pt x="1504531" y="1286923"/>
                    </a:lnTo>
                    <a:lnTo>
                      <a:pt x="1298053" y="709946"/>
                    </a:lnTo>
                    <a:lnTo>
                      <a:pt x="1091576" y="1286923"/>
                    </a:lnTo>
                    <a:lnTo>
                      <a:pt x="1193747" y="1286923"/>
                    </a:lnTo>
                    <a:lnTo>
                      <a:pt x="1193747" y="2077859"/>
                    </a:lnTo>
                    <a:close/>
                    <a:moveTo>
                      <a:pt x="2849105" y="2241319"/>
                    </a:moveTo>
                    <a:cubicBezTo>
                      <a:pt x="2980016" y="2241319"/>
                      <a:pt x="3110926" y="2207458"/>
                      <a:pt x="3228226" y="2139734"/>
                    </a:cubicBezTo>
                    <a:cubicBezTo>
                      <a:pt x="3433502" y="2021218"/>
                      <a:pt x="3569809" y="1814756"/>
                      <a:pt x="3600679" y="1583515"/>
                    </a:cubicBezTo>
                    <a:lnTo>
                      <a:pt x="3601162" y="1576240"/>
                    </a:lnTo>
                    <a:lnTo>
                      <a:pt x="3615604" y="1574038"/>
                    </a:lnTo>
                    <a:cubicBezTo>
                      <a:pt x="3828991" y="1530428"/>
                      <a:pt x="3989638" y="1341845"/>
                      <a:pt x="3990054" y="1115584"/>
                    </a:cubicBezTo>
                    <a:cubicBezTo>
                      <a:pt x="3990529" y="857000"/>
                      <a:pt x="3781543" y="646858"/>
                      <a:pt x="3522960" y="645907"/>
                    </a:cubicBezTo>
                    <a:lnTo>
                      <a:pt x="3522908" y="660256"/>
                    </a:lnTo>
                    <a:lnTo>
                      <a:pt x="3329883" y="660256"/>
                    </a:lnTo>
                    <a:lnTo>
                      <a:pt x="3329883" y="1483079"/>
                    </a:lnTo>
                    <a:lnTo>
                      <a:pt x="3338263" y="1483079"/>
                    </a:lnTo>
                    <a:lnTo>
                      <a:pt x="3333961" y="1547871"/>
                    </a:lnTo>
                    <a:cubicBezTo>
                      <a:pt x="3314047" y="1697050"/>
                      <a:pt x="3226112" y="1830243"/>
                      <a:pt x="3093685" y="1906700"/>
                    </a:cubicBezTo>
                    <a:cubicBezTo>
                      <a:pt x="2942339" y="1994080"/>
                      <a:pt x="2755874" y="1994080"/>
                      <a:pt x="2604528" y="1906700"/>
                    </a:cubicBezTo>
                    <a:cubicBezTo>
                      <a:pt x="2472101" y="1830243"/>
                      <a:pt x="2384166" y="1697050"/>
                      <a:pt x="2364252" y="1547872"/>
                    </a:cubicBezTo>
                    <a:lnTo>
                      <a:pt x="2359950" y="1483079"/>
                    </a:lnTo>
                    <a:lnTo>
                      <a:pt x="2368329" y="1483079"/>
                    </a:lnTo>
                    <a:lnTo>
                      <a:pt x="2368329" y="660256"/>
                    </a:lnTo>
                    <a:lnTo>
                      <a:pt x="2162623" y="660256"/>
                    </a:lnTo>
                    <a:lnTo>
                      <a:pt x="2162623" y="641120"/>
                    </a:lnTo>
                    <a:cubicBezTo>
                      <a:pt x="1904038" y="641120"/>
                      <a:pt x="1694281" y="850492"/>
                      <a:pt x="1693806" y="1109076"/>
                    </a:cubicBezTo>
                    <a:cubicBezTo>
                      <a:pt x="1693390" y="1335337"/>
                      <a:pt x="1853343" y="1524509"/>
                      <a:pt x="2066568" y="1568904"/>
                    </a:cubicBezTo>
                    <a:lnTo>
                      <a:pt x="2096877" y="1573638"/>
                    </a:lnTo>
                    <a:lnTo>
                      <a:pt x="2097533" y="1583514"/>
                    </a:lnTo>
                    <a:cubicBezTo>
                      <a:pt x="2128403" y="1814755"/>
                      <a:pt x="2264709" y="2021218"/>
                      <a:pt x="2469985" y="2139734"/>
                    </a:cubicBezTo>
                    <a:cubicBezTo>
                      <a:pt x="2587285" y="2207458"/>
                      <a:pt x="2718195" y="2241319"/>
                      <a:pt x="2849105" y="2241319"/>
                    </a:cubicBezTo>
                    <a:close/>
                    <a:moveTo>
                      <a:pt x="3766813" y="2710990"/>
                    </a:moveTo>
                    <a:lnTo>
                      <a:pt x="0" y="2710990"/>
                    </a:lnTo>
                    <a:lnTo>
                      <a:pt x="0" y="451841"/>
                    </a:lnTo>
                    <a:lnTo>
                      <a:pt x="451841" y="0"/>
                    </a:lnTo>
                    <a:lnTo>
                      <a:pt x="4218654" y="0"/>
                    </a:lnTo>
                    <a:lnTo>
                      <a:pt x="4218654" y="2259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乘号 1">
                <a:extLst>
                  <a:ext uri="{FF2B5EF4-FFF2-40B4-BE49-F238E27FC236}">
                    <a16:creationId xmlns:a16="http://schemas.microsoft.com/office/drawing/2014/main" id="{9400C606-ED6F-48FB-A752-1D9A924467D4}"/>
                  </a:ext>
                </a:extLst>
              </p:cNvPr>
              <p:cNvSpPr/>
              <p:nvPr/>
            </p:nvSpPr>
            <p:spPr>
              <a:xfrm>
                <a:off x="9384789" y="1086149"/>
                <a:ext cx="461665" cy="461665"/>
              </a:xfrm>
              <a:prstGeom prst="mathMultiply">
                <a:avLst>
                  <a:gd name="adj1" fmla="val 10362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CB3F53-B737-43C7-9EC5-F25707C6646C}"/>
                </a:ext>
              </a:extLst>
            </p:cNvPr>
            <p:cNvSpPr/>
            <p:nvPr/>
          </p:nvSpPr>
          <p:spPr>
            <a:xfrm>
              <a:off x="7243070" y="3796785"/>
              <a:ext cx="2852413" cy="217723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38000">
                  <a:schemeClr val="tx1">
                    <a:alpha val="43000"/>
                  </a:schemeClr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6418D86-49B6-419D-9EED-DF3ACFEAF454}"/>
              </a:ext>
            </a:extLst>
          </p:cNvPr>
          <p:cNvSpPr/>
          <p:nvPr/>
        </p:nvSpPr>
        <p:spPr>
          <a:xfrm>
            <a:off x="10843316" y="550087"/>
            <a:ext cx="343930" cy="333895"/>
          </a:xfrm>
          <a:custGeom>
            <a:avLst/>
            <a:gdLst>
              <a:gd name="connsiteX0" fmla="*/ 190062 w 1296417"/>
              <a:gd name="connsiteY0" fmla="*/ 151823 h 1258591"/>
              <a:gd name="connsiteX1" fmla="*/ 321606 w 1296417"/>
              <a:gd name="connsiteY1" fmla="*/ 283484 h 1258591"/>
              <a:gd name="connsiteX2" fmla="*/ 320132 w 1296417"/>
              <a:gd name="connsiteY2" fmla="*/ 935801 h 1258591"/>
              <a:gd name="connsiteX3" fmla="*/ 972440 w 1296417"/>
              <a:gd name="connsiteY3" fmla="*/ 939632 h 1258591"/>
              <a:gd name="connsiteX4" fmla="*/ 978628 w 1296417"/>
              <a:gd name="connsiteY4" fmla="*/ 287342 h 1258591"/>
              <a:gd name="connsiteX5" fmla="*/ 1111709 w 1296417"/>
              <a:gd name="connsiteY5" fmla="*/ 157234 h 1258591"/>
              <a:gd name="connsiteX6" fmla="*/ 1103028 w 1296417"/>
              <a:gd name="connsiteY6" fmla="*/ 1072242 h 1258591"/>
              <a:gd name="connsiteX7" fmla="*/ 187996 w 1296417"/>
              <a:gd name="connsiteY7" fmla="*/ 1066868 h 1258591"/>
              <a:gd name="connsiteX8" fmla="*/ 190062 w 1296417"/>
              <a:gd name="connsiteY8" fmla="*/ 151823 h 1258591"/>
              <a:gd name="connsiteX9" fmla="*/ 555290 w 1296417"/>
              <a:gd name="connsiteY9" fmla="*/ 0 h 1258591"/>
              <a:gd name="connsiteX10" fmla="*/ 741125 w 1296417"/>
              <a:gd name="connsiteY10" fmla="*/ 0 h 1258591"/>
              <a:gd name="connsiteX11" fmla="*/ 741125 w 1296417"/>
              <a:gd name="connsiteY11" fmla="*/ 717292 h 1258591"/>
              <a:gd name="connsiteX12" fmla="*/ 555290 w 1296417"/>
              <a:gd name="connsiteY12" fmla="*/ 717292 h 125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6417" h="1258591">
                <a:moveTo>
                  <a:pt x="190062" y="151823"/>
                </a:moveTo>
                <a:cubicBezTo>
                  <a:pt x="233910" y="195710"/>
                  <a:pt x="277758" y="239597"/>
                  <a:pt x="321606" y="283484"/>
                </a:cubicBezTo>
                <a:cubicBezTo>
                  <a:pt x="141526" y="463401"/>
                  <a:pt x="140867" y="755073"/>
                  <a:pt x="320132" y="935801"/>
                </a:cubicBezTo>
                <a:cubicBezTo>
                  <a:pt x="499397" y="1116530"/>
                  <a:pt x="791065" y="1118243"/>
                  <a:pt x="972440" y="939632"/>
                </a:cubicBezTo>
                <a:cubicBezTo>
                  <a:pt x="1153816" y="761021"/>
                  <a:pt x="1156582" y="469362"/>
                  <a:pt x="978628" y="287342"/>
                </a:cubicBezTo>
                <a:lnTo>
                  <a:pt x="1111709" y="157234"/>
                </a:lnTo>
                <a:cubicBezTo>
                  <a:pt x="1361336" y="412565"/>
                  <a:pt x="1357454" y="821693"/>
                  <a:pt x="1103028" y="1072242"/>
                </a:cubicBezTo>
                <a:cubicBezTo>
                  <a:pt x="848602" y="1322790"/>
                  <a:pt x="439462" y="1320387"/>
                  <a:pt x="187996" y="1066868"/>
                </a:cubicBezTo>
                <a:cubicBezTo>
                  <a:pt x="-63470" y="813349"/>
                  <a:pt x="-62546" y="404203"/>
                  <a:pt x="190062" y="151823"/>
                </a:cubicBezTo>
                <a:close/>
                <a:moveTo>
                  <a:pt x="555290" y="0"/>
                </a:moveTo>
                <a:lnTo>
                  <a:pt x="741125" y="0"/>
                </a:lnTo>
                <a:lnTo>
                  <a:pt x="741125" y="717292"/>
                </a:lnTo>
                <a:lnTo>
                  <a:pt x="555290" y="717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tx1"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3714DF-046A-4EEB-A557-D3C68D46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03" y="1307457"/>
            <a:ext cx="8522947" cy="51149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3DB6A6-5C71-40D3-996D-5C7BAA1F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316" y="1499873"/>
            <a:ext cx="829128" cy="8230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0B0026-44BA-497E-AB20-73979F97E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736" y="-48369"/>
            <a:ext cx="82912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A7EDAA-7EA9-4FC0-AF12-1D002DE288E7}"/>
              </a:ext>
            </a:extLst>
          </p:cNvPr>
          <p:cNvSpPr/>
          <p:nvPr/>
        </p:nvSpPr>
        <p:spPr>
          <a:xfrm>
            <a:off x="1608615" y="883982"/>
            <a:ext cx="8486868" cy="5090036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74FF3E-5FC3-4EF2-9264-845A4A86F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93" y="4088081"/>
            <a:ext cx="2817590" cy="188593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80E61F-B936-4AEA-8E05-B4C69EC695C9}"/>
              </a:ext>
            </a:extLst>
          </p:cNvPr>
          <p:cNvGrpSpPr/>
          <p:nvPr/>
        </p:nvGrpSpPr>
        <p:grpSpPr>
          <a:xfrm>
            <a:off x="2576378" y="1076625"/>
            <a:ext cx="2424062" cy="461665"/>
            <a:chOff x="2728778" y="1009950"/>
            <a:chExt cx="2424062" cy="46166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B078341-C40E-4B26-8717-CE926C6332DD}"/>
                </a:ext>
              </a:extLst>
            </p:cNvPr>
            <p:cNvSpPr/>
            <p:nvPr/>
          </p:nvSpPr>
          <p:spPr>
            <a:xfrm>
              <a:off x="4088828" y="1073708"/>
              <a:ext cx="978471" cy="35319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1DC777-71C9-4F9C-9ED4-6932CA2281F2}"/>
                </a:ext>
              </a:extLst>
            </p:cNvPr>
            <p:cNvSpPr txBox="1"/>
            <p:nvPr/>
          </p:nvSpPr>
          <p:spPr>
            <a:xfrm>
              <a:off x="2728778" y="1009950"/>
              <a:ext cx="2424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</a:rPr>
                <a:t>耳机虚拟 </a:t>
              </a:r>
              <a:r>
                <a:rPr lang="zh-CN" altLang="en-US" sz="2400" b="1" dirty="0"/>
                <a:t>环绕声</a:t>
              </a:r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EF3F299-1BE1-4ABD-A2A9-F35BA558EE94}"/>
              </a:ext>
            </a:extLst>
          </p:cNvPr>
          <p:cNvSpPr/>
          <p:nvPr/>
        </p:nvSpPr>
        <p:spPr>
          <a:xfrm rot="10800000">
            <a:off x="1801003" y="1086149"/>
            <a:ext cx="718409" cy="461664"/>
          </a:xfrm>
          <a:custGeom>
            <a:avLst/>
            <a:gdLst>
              <a:gd name="connsiteX0" fmla="*/ 497954 w 4218654"/>
              <a:gd name="connsiteY0" fmla="*/ 2077859 h 2710990"/>
              <a:gd name="connsiteX1" fmla="*/ 704431 w 4218654"/>
              <a:gd name="connsiteY1" fmla="*/ 1500882 h 2710990"/>
              <a:gd name="connsiteX2" fmla="*/ 602260 w 4218654"/>
              <a:gd name="connsiteY2" fmla="*/ 1500882 h 2710990"/>
              <a:gd name="connsiteX3" fmla="*/ 602260 w 4218654"/>
              <a:gd name="connsiteY3" fmla="*/ 709946 h 2710990"/>
              <a:gd name="connsiteX4" fmla="*/ 393647 w 4218654"/>
              <a:gd name="connsiteY4" fmla="*/ 709946 h 2710990"/>
              <a:gd name="connsiteX5" fmla="*/ 393647 w 4218654"/>
              <a:gd name="connsiteY5" fmla="*/ 1500882 h 2710990"/>
              <a:gd name="connsiteX6" fmla="*/ 291476 w 4218654"/>
              <a:gd name="connsiteY6" fmla="*/ 1500882 h 2710990"/>
              <a:gd name="connsiteX7" fmla="*/ 1402360 w 4218654"/>
              <a:gd name="connsiteY7" fmla="*/ 2077859 h 2710990"/>
              <a:gd name="connsiteX8" fmla="*/ 1402360 w 4218654"/>
              <a:gd name="connsiteY8" fmla="*/ 1286923 h 2710990"/>
              <a:gd name="connsiteX9" fmla="*/ 1504531 w 4218654"/>
              <a:gd name="connsiteY9" fmla="*/ 1286923 h 2710990"/>
              <a:gd name="connsiteX10" fmla="*/ 1298053 w 4218654"/>
              <a:gd name="connsiteY10" fmla="*/ 709946 h 2710990"/>
              <a:gd name="connsiteX11" fmla="*/ 1091576 w 4218654"/>
              <a:gd name="connsiteY11" fmla="*/ 1286923 h 2710990"/>
              <a:gd name="connsiteX12" fmla="*/ 1193747 w 4218654"/>
              <a:gd name="connsiteY12" fmla="*/ 1286923 h 2710990"/>
              <a:gd name="connsiteX13" fmla="*/ 1193747 w 4218654"/>
              <a:gd name="connsiteY13" fmla="*/ 2077859 h 2710990"/>
              <a:gd name="connsiteX14" fmla="*/ 2849105 w 4218654"/>
              <a:gd name="connsiteY14" fmla="*/ 2241319 h 2710990"/>
              <a:gd name="connsiteX15" fmla="*/ 3228226 w 4218654"/>
              <a:gd name="connsiteY15" fmla="*/ 2139734 h 2710990"/>
              <a:gd name="connsiteX16" fmla="*/ 3600679 w 4218654"/>
              <a:gd name="connsiteY16" fmla="*/ 1583515 h 2710990"/>
              <a:gd name="connsiteX17" fmla="*/ 3601162 w 4218654"/>
              <a:gd name="connsiteY17" fmla="*/ 1576240 h 2710990"/>
              <a:gd name="connsiteX18" fmla="*/ 3615604 w 4218654"/>
              <a:gd name="connsiteY18" fmla="*/ 1574038 h 2710990"/>
              <a:gd name="connsiteX19" fmla="*/ 3990054 w 4218654"/>
              <a:gd name="connsiteY19" fmla="*/ 1115584 h 2710990"/>
              <a:gd name="connsiteX20" fmla="*/ 3522960 w 4218654"/>
              <a:gd name="connsiteY20" fmla="*/ 645907 h 2710990"/>
              <a:gd name="connsiteX21" fmla="*/ 3522908 w 4218654"/>
              <a:gd name="connsiteY21" fmla="*/ 660256 h 2710990"/>
              <a:gd name="connsiteX22" fmla="*/ 3329883 w 4218654"/>
              <a:gd name="connsiteY22" fmla="*/ 660256 h 2710990"/>
              <a:gd name="connsiteX23" fmla="*/ 3329883 w 4218654"/>
              <a:gd name="connsiteY23" fmla="*/ 1483079 h 2710990"/>
              <a:gd name="connsiteX24" fmla="*/ 3338263 w 4218654"/>
              <a:gd name="connsiteY24" fmla="*/ 1483079 h 2710990"/>
              <a:gd name="connsiteX25" fmla="*/ 3333961 w 4218654"/>
              <a:gd name="connsiteY25" fmla="*/ 1547871 h 2710990"/>
              <a:gd name="connsiteX26" fmla="*/ 3093685 w 4218654"/>
              <a:gd name="connsiteY26" fmla="*/ 1906700 h 2710990"/>
              <a:gd name="connsiteX27" fmla="*/ 2604528 w 4218654"/>
              <a:gd name="connsiteY27" fmla="*/ 1906700 h 2710990"/>
              <a:gd name="connsiteX28" fmla="*/ 2364252 w 4218654"/>
              <a:gd name="connsiteY28" fmla="*/ 1547872 h 2710990"/>
              <a:gd name="connsiteX29" fmla="*/ 2359950 w 4218654"/>
              <a:gd name="connsiteY29" fmla="*/ 1483079 h 2710990"/>
              <a:gd name="connsiteX30" fmla="*/ 2368329 w 4218654"/>
              <a:gd name="connsiteY30" fmla="*/ 1483079 h 2710990"/>
              <a:gd name="connsiteX31" fmla="*/ 2368329 w 4218654"/>
              <a:gd name="connsiteY31" fmla="*/ 660256 h 2710990"/>
              <a:gd name="connsiteX32" fmla="*/ 2162623 w 4218654"/>
              <a:gd name="connsiteY32" fmla="*/ 660256 h 2710990"/>
              <a:gd name="connsiteX33" fmla="*/ 2162623 w 4218654"/>
              <a:gd name="connsiteY33" fmla="*/ 641120 h 2710990"/>
              <a:gd name="connsiteX34" fmla="*/ 1693806 w 4218654"/>
              <a:gd name="connsiteY34" fmla="*/ 1109076 h 2710990"/>
              <a:gd name="connsiteX35" fmla="*/ 2066568 w 4218654"/>
              <a:gd name="connsiteY35" fmla="*/ 1568904 h 2710990"/>
              <a:gd name="connsiteX36" fmla="*/ 2096877 w 4218654"/>
              <a:gd name="connsiteY36" fmla="*/ 1573638 h 2710990"/>
              <a:gd name="connsiteX37" fmla="*/ 2097533 w 4218654"/>
              <a:gd name="connsiteY37" fmla="*/ 1583514 h 2710990"/>
              <a:gd name="connsiteX38" fmla="*/ 2469985 w 4218654"/>
              <a:gd name="connsiteY38" fmla="*/ 2139734 h 2710990"/>
              <a:gd name="connsiteX39" fmla="*/ 2849105 w 4218654"/>
              <a:gd name="connsiteY39" fmla="*/ 2241319 h 2710990"/>
              <a:gd name="connsiteX40" fmla="*/ 3766813 w 4218654"/>
              <a:gd name="connsiteY40" fmla="*/ 2710990 h 2710990"/>
              <a:gd name="connsiteX41" fmla="*/ 0 w 4218654"/>
              <a:gd name="connsiteY41" fmla="*/ 2710990 h 2710990"/>
              <a:gd name="connsiteX42" fmla="*/ 0 w 4218654"/>
              <a:gd name="connsiteY42" fmla="*/ 451841 h 2710990"/>
              <a:gd name="connsiteX43" fmla="*/ 451841 w 4218654"/>
              <a:gd name="connsiteY43" fmla="*/ 0 h 2710990"/>
              <a:gd name="connsiteX44" fmla="*/ 4218654 w 4218654"/>
              <a:gd name="connsiteY44" fmla="*/ 0 h 2710990"/>
              <a:gd name="connsiteX45" fmla="*/ 4218654 w 4218654"/>
              <a:gd name="connsiteY45" fmla="*/ 2259149 h 271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218654" h="2710990">
                <a:moveTo>
                  <a:pt x="497954" y="2077859"/>
                </a:moveTo>
                <a:lnTo>
                  <a:pt x="704431" y="1500882"/>
                </a:lnTo>
                <a:lnTo>
                  <a:pt x="602260" y="1500882"/>
                </a:lnTo>
                <a:lnTo>
                  <a:pt x="602260" y="709946"/>
                </a:lnTo>
                <a:lnTo>
                  <a:pt x="393647" y="709946"/>
                </a:lnTo>
                <a:lnTo>
                  <a:pt x="393647" y="1500882"/>
                </a:lnTo>
                <a:lnTo>
                  <a:pt x="291476" y="1500882"/>
                </a:lnTo>
                <a:close/>
                <a:moveTo>
                  <a:pt x="1402360" y="2077859"/>
                </a:moveTo>
                <a:lnTo>
                  <a:pt x="1402360" y="1286923"/>
                </a:lnTo>
                <a:lnTo>
                  <a:pt x="1504531" y="1286923"/>
                </a:lnTo>
                <a:lnTo>
                  <a:pt x="1298053" y="709946"/>
                </a:lnTo>
                <a:lnTo>
                  <a:pt x="1091576" y="1286923"/>
                </a:lnTo>
                <a:lnTo>
                  <a:pt x="1193747" y="1286923"/>
                </a:lnTo>
                <a:lnTo>
                  <a:pt x="1193747" y="2077859"/>
                </a:lnTo>
                <a:close/>
                <a:moveTo>
                  <a:pt x="2849105" y="2241319"/>
                </a:moveTo>
                <a:cubicBezTo>
                  <a:pt x="2980016" y="2241319"/>
                  <a:pt x="3110926" y="2207458"/>
                  <a:pt x="3228226" y="2139734"/>
                </a:cubicBezTo>
                <a:cubicBezTo>
                  <a:pt x="3433502" y="2021218"/>
                  <a:pt x="3569809" y="1814756"/>
                  <a:pt x="3600679" y="1583515"/>
                </a:cubicBezTo>
                <a:lnTo>
                  <a:pt x="3601162" y="1576240"/>
                </a:lnTo>
                <a:lnTo>
                  <a:pt x="3615604" y="1574038"/>
                </a:lnTo>
                <a:cubicBezTo>
                  <a:pt x="3828991" y="1530428"/>
                  <a:pt x="3989638" y="1341845"/>
                  <a:pt x="3990054" y="1115584"/>
                </a:cubicBezTo>
                <a:cubicBezTo>
                  <a:pt x="3990529" y="857000"/>
                  <a:pt x="3781543" y="646858"/>
                  <a:pt x="3522960" y="645907"/>
                </a:cubicBezTo>
                <a:lnTo>
                  <a:pt x="3522908" y="660256"/>
                </a:lnTo>
                <a:lnTo>
                  <a:pt x="3329883" y="660256"/>
                </a:lnTo>
                <a:lnTo>
                  <a:pt x="3329883" y="1483079"/>
                </a:lnTo>
                <a:lnTo>
                  <a:pt x="3338263" y="1483079"/>
                </a:lnTo>
                <a:lnTo>
                  <a:pt x="3333961" y="1547871"/>
                </a:lnTo>
                <a:cubicBezTo>
                  <a:pt x="3314047" y="1697050"/>
                  <a:pt x="3226112" y="1830243"/>
                  <a:pt x="3093685" y="1906700"/>
                </a:cubicBezTo>
                <a:cubicBezTo>
                  <a:pt x="2942339" y="1994080"/>
                  <a:pt x="2755874" y="1994080"/>
                  <a:pt x="2604528" y="1906700"/>
                </a:cubicBezTo>
                <a:cubicBezTo>
                  <a:pt x="2472101" y="1830243"/>
                  <a:pt x="2384166" y="1697050"/>
                  <a:pt x="2364252" y="1547872"/>
                </a:cubicBezTo>
                <a:lnTo>
                  <a:pt x="2359950" y="1483079"/>
                </a:lnTo>
                <a:lnTo>
                  <a:pt x="2368329" y="1483079"/>
                </a:lnTo>
                <a:lnTo>
                  <a:pt x="2368329" y="660256"/>
                </a:lnTo>
                <a:lnTo>
                  <a:pt x="2162623" y="660256"/>
                </a:lnTo>
                <a:lnTo>
                  <a:pt x="2162623" y="641120"/>
                </a:lnTo>
                <a:cubicBezTo>
                  <a:pt x="1904038" y="641120"/>
                  <a:pt x="1694281" y="850492"/>
                  <a:pt x="1693806" y="1109076"/>
                </a:cubicBezTo>
                <a:cubicBezTo>
                  <a:pt x="1693390" y="1335337"/>
                  <a:pt x="1853343" y="1524509"/>
                  <a:pt x="2066568" y="1568904"/>
                </a:cubicBezTo>
                <a:lnTo>
                  <a:pt x="2096877" y="1573638"/>
                </a:lnTo>
                <a:lnTo>
                  <a:pt x="2097533" y="1583514"/>
                </a:lnTo>
                <a:cubicBezTo>
                  <a:pt x="2128403" y="1814755"/>
                  <a:pt x="2264709" y="2021218"/>
                  <a:pt x="2469985" y="2139734"/>
                </a:cubicBezTo>
                <a:cubicBezTo>
                  <a:pt x="2587285" y="2207458"/>
                  <a:pt x="2718195" y="2241319"/>
                  <a:pt x="2849105" y="2241319"/>
                </a:cubicBezTo>
                <a:close/>
                <a:moveTo>
                  <a:pt x="3766813" y="2710990"/>
                </a:moveTo>
                <a:lnTo>
                  <a:pt x="0" y="2710990"/>
                </a:lnTo>
                <a:lnTo>
                  <a:pt x="0" y="451841"/>
                </a:lnTo>
                <a:lnTo>
                  <a:pt x="451841" y="0"/>
                </a:lnTo>
                <a:lnTo>
                  <a:pt x="4218654" y="0"/>
                </a:lnTo>
                <a:lnTo>
                  <a:pt x="4218654" y="2259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乘号 1">
            <a:extLst>
              <a:ext uri="{FF2B5EF4-FFF2-40B4-BE49-F238E27FC236}">
                <a16:creationId xmlns:a16="http://schemas.microsoft.com/office/drawing/2014/main" id="{9400C606-ED6F-48FB-A752-1D9A924467D4}"/>
              </a:ext>
            </a:extLst>
          </p:cNvPr>
          <p:cNvSpPr/>
          <p:nvPr/>
        </p:nvSpPr>
        <p:spPr>
          <a:xfrm>
            <a:off x="9384789" y="1086149"/>
            <a:ext cx="461665" cy="461665"/>
          </a:xfrm>
          <a:prstGeom prst="mathMultiply">
            <a:avLst>
              <a:gd name="adj1" fmla="val 10362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AB8525-DB0F-48D1-B75A-1A2FEF2D7888}"/>
              </a:ext>
            </a:extLst>
          </p:cNvPr>
          <p:cNvSpPr txBox="1"/>
          <p:nvPr/>
        </p:nvSpPr>
        <p:spPr>
          <a:xfrm>
            <a:off x="1857063" y="182147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</a:rPr>
              <a:t>环绕声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D1C369-F406-48F2-8516-848195CEEBA0}"/>
              </a:ext>
            </a:extLst>
          </p:cNvPr>
          <p:cNvSpPr txBox="1"/>
          <p:nvPr/>
        </p:nvSpPr>
        <p:spPr>
          <a:xfrm>
            <a:off x="1857063" y="2320298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音质增强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44217A-FE32-4EDB-8510-C80C6657673B}"/>
              </a:ext>
            </a:extLst>
          </p:cNvPr>
          <p:cNvSpPr txBox="1"/>
          <p:nvPr/>
        </p:nvSpPr>
        <p:spPr>
          <a:xfrm>
            <a:off x="1857063" y="281912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设备选项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012F29-9020-4499-B517-65C2A5CD95BC}"/>
              </a:ext>
            </a:extLst>
          </p:cNvPr>
          <p:cNvSpPr txBox="1"/>
          <p:nvPr/>
        </p:nvSpPr>
        <p:spPr>
          <a:xfrm>
            <a:off x="1857063" y="3317949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关于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6CECFF9-58B9-4E06-920B-FB268CF6E666}"/>
              </a:ext>
            </a:extLst>
          </p:cNvPr>
          <p:cNvCxnSpPr/>
          <p:nvPr/>
        </p:nvCxnSpPr>
        <p:spPr>
          <a:xfrm>
            <a:off x="3181761" y="1855207"/>
            <a:ext cx="0" cy="3326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7B37C4E-C641-4333-9602-B8E6D3661998}"/>
              </a:ext>
            </a:extLst>
          </p:cNvPr>
          <p:cNvSpPr/>
          <p:nvPr/>
        </p:nvSpPr>
        <p:spPr>
          <a:xfrm>
            <a:off x="8791830" y="1150033"/>
            <a:ext cx="343930" cy="333895"/>
          </a:xfrm>
          <a:custGeom>
            <a:avLst/>
            <a:gdLst>
              <a:gd name="connsiteX0" fmla="*/ 190062 w 1296417"/>
              <a:gd name="connsiteY0" fmla="*/ 151823 h 1258591"/>
              <a:gd name="connsiteX1" fmla="*/ 321606 w 1296417"/>
              <a:gd name="connsiteY1" fmla="*/ 283484 h 1258591"/>
              <a:gd name="connsiteX2" fmla="*/ 320132 w 1296417"/>
              <a:gd name="connsiteY2" fmla="*/ 935801 h 1258591"/>
              <a:gd name="connsiteX3" fmla="*/ 972440 w 1296417"/>
              <a:gd name="connsiteY3" fmla="*/ 939632 h 1258591"/>
              <a:gd name="connsiteX4" fmla="*/ 978628 w 1296417"/>
              <a:gd name="connsiteY4" fmla="*/ 287342 h 1258591"/>
              <a:gd name="connsiteX5" fmla="*/ 1111709 w 1296417"/>
              <a:gd name="connsiteY5" fmla="*/ 157234 h 1258591"/>
              <a:gd name="connsiteX6" fmla="*/ 1103028 w 1296417"/>
              <a:gd name="connsiteY6" fmla="*/ 1072242 h 1258591"/>
              <a:gd name="connsiteX7" fmla="*/ 187996 w 1296417"/>
              <a:gd name="connsiteY7" fmla="*/ 1066868 h 1258591"/>
              <a:gd name="connsiteX8" fmla="*/ 190062 w 1296417"/>
              <a:gd name="connsiteY8" fmla="*/ 151823 h 1258591"/>
              <a:gd name="connsiteX9" fmla="*/ 555290 w 1296417"/>
              <a:gd name="connsiteY9" fmla="*/ 0 h 1258591"/>
              <a:gd name="connsiteX10" fmla="*/ 741125 w 1296417"/>
              <a:gd name="connsiteY10" fmla="*/ 0 h 1258591"/>
              <a:gd name="connsiteX11" fmla="*/ 741125 w 1296417"/>
              <a:gd name="connsiteY11" fmla="*/ 717292 h 1258591"/>
              <a:gd name="connsiteX12" fmla="*/ 555290 w 1296417"/>
              <a:gd name="connsiteY12" fmla="*/ 717292 h 125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6417" h="1258591">
                <a:moveTo>
                  <a:pt x="190062" y="151823"/>
                </a:moveTo>
                <a:cubicBezTo>
                  <a:pt x="233910" y="195710"/>
                  <a:pt x="277758" y="239597"/>
                  <a:pt x="321606" y="283484"/>
                </a:cubicBezTo>
                <a:cubicBezTo>
                  <a:pt x="141526" y="463401"/>
                  <a:pt x="140867" y="755073"/>
                  <a:pt x="320132" y="935801"/>
                </a:cubicBezTo>
                <a:cubicBezTo>
                  <a:pt x="499397" y="1116530"/>
                  <a:pt x="791065" y="1118243"/>
                  <a:pt x="972440" y="939632"/>
                </a:cubicBezTo>
                <a:cubicBezTo>
                  <a:pt x="1153816" y="761021"/>
                  <a:pt x="1156582" y="469362"/>
                  <a:pt x="978628" y="287342"/>
                </a:cubicBezTo>
                <a:lnTo>
                  <a:pt x="1111709" y="157234"/>
                </a:lnTo>
                <a:cubicBezTo>
                  <a:pt x="1361336" y="412565"/>
                  <a:pt x="1357454" y="821693"/>
                  <a:pt x="1103028" y="1072242"/>
                </a:cubicBezTo>
                <a:cubicBezTo>
                  <a:pt x="848602" y="1322790"/>
                  <a:pt x="439462" y="1320387"/>
                  <a:pt x="187996" y="1066868"/>
                </a:cubicBezTo>
                <a:cubicBezTo>
                  <a:pt x="-63470" y="813349"/>
                  <a:pt x="-62546" y="404203"/>
                  <a:pt x="190062" y="151823"/>
                </a:cubicBezTo>
                <a:close/>
                <a:moveTo>
                  <a:pt x="555290" y="0"/>
                </a:moveTo>
                <a:lnTo>
                  <a:pt x="741125" y="0"/>
                </a:lnTo>
                <a:lnTo>
                  <a:pt x="741125" y="717292"/>
                </a:lnTo>
                <a:lnTo>
                  <a:pt x="555290" y="717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49EED9-4C11-4D69-8346-20F523DEC29D}"/>
              </a:ext>
            </a:extLst>
          </p:cNvPr>
          <p:cNvSpPr txBox="1"/>
          <p:nvPr/>
        </p:nvSpPr>
        <p:spPr>
          <a:xfrm>
            <a:off x="3514223" y="18301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输入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9B1B70E-EDBD-4995-8A43-B2D7AE817AC7}"/>
              </a:ext>
            </a:extLst>
          </p:cNvPr>
          <p:cNvGrpSpPr/>
          <p:nvPr/>
        </p:nvGrpSpPr>
        <p:grpSpPr>
          <a:xfrm>
            <a:off x="3514223" y="2389414"/>
            <a:ext cx="661988" cy="661988"/>
            <a:chOff x="133350" y="2028825"/>
            <a:chExt cx="1190408" cy="1190408"/>
          </a:xfrm>
        </p:grpSpPr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F027644D-CD36-4C70-AEE5-CA93BF67BFA6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73EA87A-7466-4781-AB8E-84EA70B1B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48F3CC4-8554-497F-9568-83F30858E508}"/>
              </a:ext>
            </a:extLst>
          </p:cNvPr>
          <p:cNvGrpSpPr/>
          <p:nvPr/>
        </p:nvGrpSpPr>
        <p:grpSpPr>
          <a:xfrm>
            <a:off x="4138791" y="2389414"/>
            <a:ext cx="661988" cy="661988"/>
            <a:chOff x="133350" y="2028825"/>
            <a:chExt cx="1190408" cy="1190408"/>
          </a:xfrm>
        </p:grpSpPr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E8705E3F-2D49-47B4-A92F-2983BB373435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D8DA080-314A-496E-A271-83A5BC0864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14B1B5-FD62-4D6F-B403-2E70BFD9E20A}"/>
              </a:ext>
            </a:extLst>
          </p:cNvPr>
          <p:cNvGrpSpPr/>
          <p:nvPr/>
        </p:nvGrpSpPr>
        <p:grpSpPr>
          <a:xfrm>
            <a:off x="4763359" y="2389414"/>
            <a:ext cx="661988" cy="661988"/>
            <a:chOff x="133350" y="2028825"/>
            <a:chExt cx="1190408" cy="1190408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F4F6EBF0-BB16-4381-8B5D-259DC69FFC8C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CE08CF0-E84F-41E5-9F38-51B84D7CC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B54C083-192C-45B0-BFF0-E097D909302A}"/>
              </a:ext>
            </a:extLst>
          </p:cNvPr>
          <p:cNvGrpSpPr/>
          <p:nvPr/>
        </p:nvGrpSpPr>
        <p:grpSpPr>
          <a:xfrm>
            <a:off x="5387927" y="2389414"/>
            <a:ext cx="661988" cy="661988"/>
            <a:chOff x="133350" y="2028825"/>
            <a:chExt cx="1190408" cy="1190408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72D1CD4B-C92C-4CE0-95A6-66374C4BCE95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567AD6-1B48-4A0D-9335-E9592CB30B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B46DF10-1454-4908-8A1B-BDB1F0CEB8BF}"/>
              </a:ext>
            </a:extLst>
          </p:cNvPr>
          <p:cNvGrpSpPr/>
          <p:nvPr/>
        </p:nvGrpSpPr>
        <p:grpSpPr>
          <a:xfrm>
            <a:off x="3518256" y="2920211"/>
            <a:ext cx="661988" cy="661988"/>
            <a:chOff x="133350" y="2028825"/>
            <a:chExt cx="1190408" cy="1190408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2A4012EB-6790-43DB-B2E6-1E2A6E230B1C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6B0202A-5A4D-488F-BEC2-FE7E3FD8E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707C773-F5AB-4E84-8183-6691938219FE}"/>
              </a:ext>
            </a:extLst>
          </p:cNvPr>
          <p:cNvGrpSpPr/>
          <p:nvPr/>
        </p:nvGrpSpPr>
        <p:grpSpPr>
          <a:xfrm>
            <a:off x="4142824" y="2920211"/>
            <a:ext cx="661988" cy="661988"/>
            <a:chOff x="133350" y="2028825"/>
            <a:chExt cx="1190408" cy="1190408"/>
          </a:xfrm>
        </p:grpSpPr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3EE92352-8609-40AF-A52F-938D7FAC24C7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186042E-CA3C-4252-9A3A-6AF30C26F5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F8A6B72-37D5-4270-B5AF-B40A8DD988C6}"/>
              </a:ext>
            </a:extLst>
          </p:cNvPr>
          <p:cNvGrpSpPr/>
          <p:nvPr/>
        </p:nvGrpSpPr>
        <p:grpSpPr>
          <a:xfrm>
            <a:off x="4767392" y="2920211"/>
            <a:ext cx="661988" cy="661988"/>
            <a:chOff x="133350" y="2028825"/>
            <a:chExt cx="1190408" cy="1190408"/>
          </a:xfrm>
        </p:grpSpPr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AC12895D-FA57-414E-A291-C16C2DFCA7BA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A60012-F1A4-45C4-9320-73906AB2A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D4F5DCF-1B7E-4A00-9D9A-2EE5644D06C4}"/>
              </a:ext>
            </a:extLst>
          </p:cNvPr>
          <p:cNvGrpSpPr/>
          <p:nvPr/>
        </p:nvGrpSpPr>
        <p:grpSpPr>
          <a:xfrm>
            <a:off x="5391959" y="2920211"/>
            <a:ext cx="661988" cy="661988"/>
            <a:chOff x="133350" y="2028825"/>
            <a:chExt cx="1190408" cy="1190408"/>
          </a:xfrm>
        </p:grpSpPr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C8E9FF42-71BB-47B5-AAD7-8782540E1BFB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8BA6110-84EF-4B9F-99B1-6ABC9421EC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611E00B-6A5A-43F1-9F47-EC3390FCFE67}"/>
              </a:ext>
            </a:extLst>
          </p:cNvPr>
          <p:cNvSpPr txBox="1"/>
          <p:nvPr/>
        </p:nvSpPr>
        <p:spPr>
          <a:xfrm>
            <a:off x="6333623" y="18301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输出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933A1E9-CAE2-40C3-B8AD-25A0482771D8}"/>
              </a:ext>
            </a:extLst>
          </p:cNvPr>
          <p:cNvGrpSpPr/>
          <p:nvPr/>
        </p:nvGrpSpPr>
        <p:grpSpPr>
          <a:xfrm>
            <a:off x="3380286" y="4360882"/>
            <a:ext cx="1420493" cy="1420493"/>
            <a:chOff x="133350" y="2028825"/>
            <a:chExt cx="1190408" cy="1190408"/>
          </a:xfrm>
        </p:grpSpPr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6FFBF6C2-B0CA-46E4-A9FA-3C7FDD00B7E0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E6ECB1E-2F50-49A8-8AF1-A12CD09D89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9E1F312-2BDD-416E-87B7-AC805F5B35F0}"/>
              </a:ext>
            </a:extLst>
          </p:cNvPr>
          <p:cNvGrpSpPr/>
          <p:nvPr/>
        </p:nvGrpSpPr>
        <p:grpSpPr>
          <a:xfrm>
            <a:off x="6045906" y="2871952"/>
            <a:ext cx="1420493" cy="1420493"/>
            <a:chOff x="133350" y="2028825"/>
            <a:chExt cx="1190408" cy="1190408"/>
          </a:xfrm>
        </p:grpSpPr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D4694787-673B-4FA3-9951-7348AE0B48E4}"/>
                </a:ext>
              </a:extLst>
            </p:cNvPr>
            <p:cNvSpPr/>
            <p:nvPr/>
          </p:nvSpPr>
          <p:spPr>
            <a:xfrm>
              <a:off x="133350" y="2028825"/>
              <a:ext cx="1190408" cy="1190408"/>
            </a:xfrm>
            <a:prstGeom prst="arc">
              <a:avLst>
                <a:gd name="adj1" fmla="val 13503122"/>
                <a:gd name="adj2" fmla="val 1891015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65E88F3-A5DC-4D49-B9C8-EF89E55728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881" y="2083595"/>
              <a:ext cx="161925" cy="5167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CCB4DE9A-B32A-453F-AA21-6BA9A302947B}"/>
              </a:ext>
            </a:extLst>
          </p:cNvPr>
          <p:cNvSpPr txBox="1"/>
          <p:nvPr/>
        </p:nvSpPr>
        <p:spPr>
          <a:xfrm>
            <a:off x="3514223" y="358219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8CFC8FE-32C6-4595-91C2-A9081D5CD0C2}"/>
              </a:ext>
            </a:extLst>
          </p:cNvPr>
          <p:cNvSpPr/>
          <p:nvPr/>
        </p:nvSpPr>
        <p:spPr>
          <a:xfrm>
            <a:off x="4249661" y="3601368"/>
            <a:ext cx="852758" cy="3309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BYPASS</a:t>
            </a:r>
            <a:endParaRPr lang="zh-CN" altLang="en-US" sz="1400" dirty="0"/>
          </a:p>
        </p:txBody>
      </p:sp>
      <p:sp>
        <p:nvSpPr>
          <p:cNvPr id="58" name="圆: 空心 57">
            <a:extLst>
              <a:ext uri="{FF2B5EF4-FFF2-40B4-BE49-F238E27FC236}">
                <a16:creationId xmlns:a16="http://schemas.microsoft.com/office/drawing/2014/main" id="{EA15AA19-76A9-4634-9460-BF71B713731F}"/>
              </a:ext>
            </a:extLst>
          </p:cNvPr>
          <p:cNvSpPr/>
          <p:nvPr/>
        </p:nvSpPr>
        <p:spPr>
          <a:xfrm>
            <a:off x="10709845" y="3056071"/>
            <a:ext cx="661988" cy="661988"/>
          </a:xfrm>
          <a:prstGeom prst="donut">
            <a:avLst>
              <a:gd name="adj" fmla="val 658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81663F6-2011-46AF-BF4D-3FC6ECD727B0}"/>
              </a:ext>
            </a:extLst>
          </p:cNvPr>
          <p:cNvSpPr/>
          <p:nvPr/>
        </p:nvSpPr>
        <p:spPr>
          <a:xfrm>
            <a:off x="7512671" y="2187849"/>
            <a:ext cx="172560" cy="1777773"/>
          </a:xfrm>
          <a:prstGeom prst="rect">
            <a:avLst/>
          </a:prstGeom>
          <a:gradFill flip="none" rotWithShape="1">
            <a:gsLst>
              <a:gs pos="45000">
                <a:schemeClr val="bg1">
                  <a:lumMod val="65000"/>
                </a:schemeClr>
              </a:gs>
              <a:gs pos="46000">
                <a:schemeClr val="bg1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B6B4DF-004A-4CB2-9673-19A4A43567C1}"/>
              </a:ext>
            </a:extLst>
          </p:cNvPr>
          <p:cNvSpPr/>
          <p:nvPr/>
        </p:nvSpPr>
        <p:spPr>
          <a:xfrm rot="5400000">
            <a:off x="8782172" y="2330347"/>
            <a:ext cx="172560" cy="1777773"/>
          </a:xfrm>
          <a:prstGeom prst="rect">
            <a:avLst/>
          </a:prstGeom>
          <a:gradFill flip="none" rotWithShape="1">
            <a:gsLst>
              <a:gs pos="45000">
                <a:schemeClr val="bg1">
                  <a:lumMod val="65000"/>
                </a:schemeClr>
              </a:gs>
              <a:gs pos="46000">
                <a:schemeClr val="bg1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904617C-C842-4A5C-97EC-7DA431043AA0}"/>
              </a:ext>
            </a:extLst>
          </p:cNvPr>
          <p:cNvSpPr/>
          <p:nvPr/>
        </p:nvSpPr>
        <p:spPr>
          <a:xfrm>
            <a:off x="7243070" y="3796785"/>
            <a:ext cx="2852413" cy="21772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38000">
                <a:schemeClr val="tx1">
                  <a:alpha val="43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5BE61F4-F678-464C-8FDF-F0B2C5D43B7F}"/>
              </a:ext>
            </a:extLst>
          </p:cNvPr>
          <p:cNvGrpSpPr/>
          <p:nvPr/>
        </p:nvGrpSpPr>
        <p:grpSpPr>
          <a:xfrm>
            <a:off x="6186510" y="3817593"/>
            <a:ext cx="618065" cy="684306"/>
            <a:chOff x="6080044" y="378069"/>
            <a:chExt cx="618065" cy="68430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B012A7A-A299-4222-83AF-FD77E3F163C9}"/>
                </a:ext>
              </a:extLst>
            </p:cNvPr>
            <p:cNvSpPr/>
            <p:nvPr/>
          </p:nvSpPr>
          <p:spPr>
            <a:xfrm>
              <a:off x="6096000" y="378069"/>
              <a:ext cx="586154" cy="413239"/>
            </a:xfrm>
            <a:prstGeom prst="roundRect">
              <a:avLst>
                <a:gd name="adj" fmla="val 9752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1742760-9298-4A8D-948E-F0FD4361EE9B}"/>
                </a:ext>
              </a:extLst>
            </p:cNvPr>
            <p:cNvCxnSpPr/>
            <p:nvPr/>
          </p:nvCxnSpPr>
          <p:spPr>
            <a:xfrm flipH="1" flipV="1">
              <a:off x="6248400" y="542925"/>
              <a:ext cx="142875" cy="2483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D1F4FF54-9731-4434-B9C4-915D5CF486C8}"/>
                </a:ext>
              </a:extLst>
            </p:cNvPr>
            <p:cNvSpPr/>
            <p:nvPr/>
          </p:nvSpPr>
          <p:spPr>
            <a:xfrm rot="18900000">
              <a:off x="6080044" y="444310"/>
              <a:ext cx="618065" cy="61806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90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A7EDAA-7EA9-4FC0-AF12-1D002DE288E7}"/>
              </a:ext>
            </a:extLst>
          </p:cNvPr>
          <p:cNvSpPr/>
          <p:nvPr/>
        </p:nvSpPr>
        <p:spPr>
          <a:xfrm>
            <a:off x="1608615" y="883982"/>
            <a:ext cx="8486868" cy="5090036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74FF3E-5FC3-4EF2-9264-845A4A86F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93" y="4088081"/>
            <a:ext cx="2817590" cy="188593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80E61F-B936-4AEA-8E05-B4C69EC695C9}"/>
              </a:ext>
            </a:extLst>
          </p:cNvPr>
          <p:cNvGrpSpPr/>
          <p:nvPr/>
        </p:nvGrpSpPr>
        <p:grpSpPr>
          <a:xfrm>
            <a:off x="2576378" y="1076625"/>
            <a:ext cx="2424062" cy="461665"/>
            <a:chOff x="2728778" y="1009950"/>
            <a:chExt cx="2424062" cy="46166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B078341-C40E-4B26-8717-CE926C6332DD}"/>
                </a:ext>
              </a:extLst>
            </p:cNvPr>
            <p:cNvSpPr/>
            <p:nvPr/>
          </p:nvSpPr>
          <p:spPr>
            <a:xfrm>
              <a:off x="4088828" y="1073708"/>
              <a:ext cx="978471" cy="35319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1DC777-71C9-4F9C-9ED4-6932CA2281F2}"/>
                </a:ext>
              </a:extLst>
            </p:cNvPr>
            <p:cNvSpPr txBox="1"/>
            <p:nvPr/>
          </p:nvSpPr>
          <p:spPr>
            <a:xfrm>
              <a:off x="2728778" y="1009950"/>
              <a:ext cx="2424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</a:rPr>
                <a:t>耳机虚拟 </a:t>
              </a:r>
              <a:r>
                <a:rPr lang="zh-CN" altLang="en-US" sz="2400" b="1" dirty="0"/>
                <a:t>环绕声</a:t>
              </a:r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EF3F299-1BE1-4ABD-A2A9-F35BA558EE94}"/>
              </a:ext>
            </a:extLst>
          </p:cNvPr>
          <p:cNvSpPr/>
          <p:nvPr/>
        </p:nvSpPr>
        <p:spPr>
          <a:xfrm rot="10800000">
            <a:off x="1801003" y="1086149"/>
            <a:ext cx="718409" cy="461664"/>
          </a:xfrm>
          <a:custGeom>
            <a:avLst/>
            <a:gdLst>
              <a:gd name="connsiteX0" fmla="*/ 497954 w 4218654"/>
              <a:gd name="connsiteY0" fmla="*/ 2077859 h 2710990"/>
              <a:gd name="connsiteX1" fmla="*/ 704431 w 4218654"/>
              <a:gd name="connsiteY1" fmla="*/ 1500882 h 2710990"/>
              <a:gd name="connsiteX2" fmla="*/ 602260 w 4218654"/>
              <a:gd name="connsiteY2" fmla="*/ 1500882 h 2710990"/>
              <a:gd name="connsiteX3" fmla="*/ 602260 w 4218654"/>
              <a:gd name="connsiteY3" fmla="*/ 709946 h 2710990"/>
              <a:gd name="connsiteX4" fmla="*/ 393647 w 4218654"/>
              <a:gd name="connsiteY4" fmla="*/ 709946 h 2710990"/>
              <a:gd name="connsiteX5" fmla="*/ 393647 w 4218654"/>
              <a:gd name="connsiteY5" fmla="*/ 1500882 h 2710990"/>
              <a:gd name="connsiteX6" fmla="*/ 291476 w 4218654"/>
              <a:gd name="connsiteY6" fmla="*/ 1500882 h 2710990"/>
              <a:gd name="connsiteX7" fmla="*/ 1402360 w 4218654"/>
              <a:gd name="connsiteY7" fmla="*/ 2077859 h 2710990"/>
              <a:gd name="connsiteX8" fmla="*/ 1402360 w 4218654"/>
              <a:gd name="connsiteY8" fmla="*/ 1286923 h 2710990"/>
              <a:gd name="connsiteX9" fmla="*/ 1504531 w 4218654"/>
              <a:gd name="connsiteY9" fmla="*/ 1286923 h 2710990"/>
              <a:gd name="connsiteX10" fmla="*/ 1298053 w 4218654"/>
              <a:gd name="connsiteY10" fmla="*/ 709946 h 2710990"/>
              <a:gd name="connsiteX11" fmla="*/ 1091576 w 4218654"/>
              <a:gd name="connsiteY11" fmla="*/ 1286923 h 2710990"/>
              <a:gd name="connsiteX12" fmla="*/ 1193747 w 4218654"/>
              <a:gd name="connsiteY12" fmla="*/ 1286923 h 2710990"/>
              <a:gd name="connsiteX13" fmla="*/ 1193747 w 4218654"/>
              <a:gd name="connsiteY13" fmla="*/ 2077859 h 2710990"/>
              <a:gd name="connsiteX14" fmla="*/ 2849105 w 4218654"/>
              <a:gd name="connsiteY14" fmla="*/ 2241319 h 2710990"/>
              <a:gd name="connsiteX15" fmla="*/ 3228226 w 4218654"/>
              <a:gd name="connsiteY15" fmla="*/ 2139734 h 2710990"/>
              <a:gd name="connsiteX16" fmla="*/ 3600679 w 4218654"/>
              <a:gd name="connsiteY16" fmla="*/ 1583515 h 2710990"/>
              <a:gd name="connsiteX17" fmla="*/ 3601162 w 4218654"/>
              <a:gd name="connsiteY17" fmla="*/ 1576240 h 2710990"/>
              <a:gd name="connsiteX18" fmla="*/ 3615604 w 4218654"/>
              <a:gd name="connsiteY18" fmla="*/ 1574038 h 2710990"/>
              <a:gd name="connsiteX19" fmla="*/ 3990054 w 4218654"/>
              <a:gd name="connsiteY19" fmla="*/ 1115584 h 2710990"/>
              <a:gd name="connsiteX20" fmla="*/ 3522960 w 4218654"/>
              <a:gd name="connsiteY20" fmla="*/ 645907 h 2710990"/>
              <a:gd name="connsiteX21" fmla="*/ 3522908 w 4218654"/>
              <a:gd name="connsiteY21" fmla="*/ 660256 h 2710990"/>
              <a:gd name="connsiteX22" fmla="*/ 3329883 w 4218654"/>
              <a:gd name="connsiteY22" fmla="*/ 660256 h 2710990"/>
              <a:gd name="connsiteX23" fmla="*/ 3329883 w 4218654"/>
              <a:gd name="connsiteY23" fmla="*/ 1483079 h 2710990"/>
              <a:gd name="connsiteX24" fmla="*/ 3338263 w 4218654"/>
              <a:gd name="connsiteY24" fmla="*/ 1483079 h 2710990"/>
              <a:gd name="connsiteX25" fmla="*/ 3333961 w 4218654"/>
              <a:gd name="connsiteY25" fmla="*/ 1547871 h 2710990"/>
              <a:gd name="connsiteX26" fmla="*/ 3093685 w 4218654"/>
              <a:gd name="connsiteY26" fmla="*/ 1906700 h 2710990"/>
              <a:gd name="connsiteX27" fmla="*/ 2604528 w 4218654"/>
              <a:gd name="connsiteY27" fmla="*/ 1906700 h 2710990"/>
              <a:gd name="connsiteX28" fmla="*/ 2364252 w 4218654"/>
              <a:gd name="connsiteY28" fmla="*/ 1547872 h 2710990"/>
              <a:gd name="connsiteX29" fmla="*/ 2359950 w 4218654"/>
              <a:gd name="connsiteY29" fmla="*/ 1483079 h 2710990"/>
              <a:gd name="connsiteX30" fmla="*/ 2368329 w 4218654"/>
              <a:gd name="connsiteY30" fmla="*/ 1483079 h 2710990"/>
              <a:gd name="connsiteX31" fmla="*/ 2368329 w 4218654"/>
              <a:gd name="connsiteY31" fmla="*/ 660256 h 2710990"/>
              <a:gd name="connsiteX32" fmla="*/ 2162623 w 4218654"/>
              <a:gd name="connsiteY32" fmla="*/ 660256 h 2710990"/>
              <a:gd name="connsiteX33" fmla="*/ 2162623 w 4218654"/>
              <a:gd name="connsiteY33" fmla="*/ 641120 h 2710990"/>
              <a:gd name="connsiteX34" fmla="*/ 1693806 w 4218654"/>
              <a:gd name="connsiteY34" fmla="*/ 1109076 h 2710990"/>
              <a:gd name="connsiteX35" fmla="*/ 2066568 w 4218654"/>
              <a:gd name="connsiteY35" fmla="*/ 1568904 h 2710990"/>
              <a:gd name="connsiteX36" fmla="*/ 2096877 w 4218654"/>
              <a:gd name="connsiteY36" fmla="*/ 1573638 h 2710990"/>
              <a:gd name="connsiteX37" fmla="*/ 2097533 w 4218654"/>
              <a:gd name="connsiteY37" fmla="*/ 1583514 h 2710990"/>
              <a:gd name="connsiteX38" fmla="*/ 2469985 w 4218654"/>
              <a:gd name="connsiteY38" fmla="*/ 2139734 h 2710990"/>
              <a:gd name="connsiteX39" fmla="*/ 2849105 w 4218654"/>
              <a:gd name="connsiteY39" fmla="*/ 2241319 h 2710990"/>
              <a:gd name="connsiteX40" fmla="*/ 3766813 w 4218654"/>
              <a:gd name="connsiteY40" fmla="*/ 2710990 h 2710990"/>
              <a:gd name="connsiteX41" fmla="*/ 0 w 4218654"/>
              <a:gd name="connsiteY41" fmla="*/ 2710990 h 2710990"/>
              <a:gd name="connsiteX42" fmla="*/ 0 w 4218654"/>
              <a:gd name="connsiteY42" fmla="*/ 451841 h 2710990"/>
              <a:gd name="connsiteX43" fmla="*/ 451841 w 4218654"/>
              <a:gd name="connsiteY43" fmla="*/ 0 h 2710990"/>
              <a:gd name="connsiteX44" fmla="*/ 4218654 w 4218654"/>
              <a:gd name="connsiteY44" fmla="*/ 0 h 2710990"/>
              <a:gd name="connsiteX45" fmla="*/ 4218654 w 4218654"/>
              <a:gd name="connsiteY45" fmla="*/ 2259149 h 271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218654" h="2710990">
                <a:moveTo>
                  <a:pt x="497954" y="2077859"/>
                </a:moveTo>
                <a:lnTo>
                  <a:pt x="704431" y="1500882"/>
                </a:lnTo>
                <a:lnTo>
                  <a:pt x="602260" y="1500882"/>
                </a:lnTo>
                <a:lnTo>
                  <a:pt x="602260" y="709946"/>
                </a:lnTo>
                <a:lnTo>
                  <a:pt x="393647" y="709946"/>
                </a:lnTo>
                <a:lnTo>
                  <a:pt x="393647" y="1500882"/>
                </a:lnTo>
                <a:lnTo>
                  <a:pt x="291476" y="1500882"/>
                </a:lnTo>
                <a:close/>
                <a:moveTo>
                  <a:pt x="1402360" y="2077859"/>
                </a:moveTo>
                <a:lnTo>
                  <a:pt x="1402360" y="1286923"/>
                </a:lnTo>
                <a:lnTo>
                  <a:pt x="1504531" y="1286923"/>
                </a:lnTo>
                <a:lnTo>
                  <a:pt x="1298053" y="709946"/>
                </a:lnTo>
                <a:lnTo>
                  <a:pt x="1091576" y="1286923"/>
                </a:lnTo>
                <a:lnTo>
                  <a:pt x="1193747" y="1286923"/>
                </a:lnTo>
                <a:lnTo>
                  <a:pt x="1193747" y="2077859"/>
                </a:lnTo>
                <a:close/>
                <a:moveTo>
                  <a:pt x="2849105" y="2241319"/>
                </a:moveTo>
                <a:cubicBezTo>
                  <a:pt x="2980016" y="2241319"/>
                  <a:pt x="3110926" y="2207458"/>
                  <a:pt x="3228226" y="2139734"/>
                </a:cubicBezTo>
                <a:cubicBezTo>
                  <a:pt x="3433502" y="2021218"/>
                  <a:pt x="3569809" y="1814756"/>
                  <a:pt x="3600679" y="1583515"/>
                </a:cubicBezTo>
                <a:lnTo>
                  <a:pt x="3601162" y="1576240"/>
                </a:lnTo>
                <a:lnTo>
                  <a:pt x="3615604" y="1574038"/>
                </a:lnTo>
                <a:cubicBezTo>
                  <a:pt x="3828991" y="1530428"/>
                  <a:pt x="3989638" y="1341845"/>
                  <a:pt x="3990054" y="1115584"/>
                </a:cubicBezTo>
                <a:cubicBezTo>
                  <a:pt x="3990529" y="857000"/>
                  <a:pt x="3781543" y="646858"/>
                  <a:pt x="3522960" y="645907"/>
                </a:cubicBezTo>
                <a:lnTo>
                  <a:pt x="3522908" y="660256"/>
                </a:lnTo>
                <a:lnTo>
                  <a:pt x="3329883" y="660256"/>
                </a:lnTo>
                <a:lnTo>
                  <a:pt x="3329883" y="1483079"/>
                </a:lnTo>
                <a:lnTo>
                  <a:pt x="3338263" y="1483079"/>
                </a:lnTo>
                <a:lnTo>
                  <a:pt x="3333961" y="1547871"/>
                </a:lnTo>
                <a:cubicBezTo>
                  <a:pt x="3314047" y="1697050"/>
                  <a:pt x="3226112" y="1830243"/>
                  <a:pt x="3093685" y="1906700"/>
                </a:cubicBezTo>
                <a:cubicBezTo>
                  <a:pt x="2942339" y="1994080"/>
                  <a:pt x="2755874" y="1994080"/>
                  <a:pt x="2604528" y="1906700"/>
                </a:cubicBezTo>
                <a:cubicBezTo>
                  <a:pt x="2472101" y="1830243"/>
                  <a:pt x="2384166" y="1697050"/>
                  <a:pt x="2364252" y="1547872"/>
                </a:cubicBezTo>
                <a:lnTo>
                  <a:pt x="2359950" y="1483079"/>
                </a:lnTo>
                <a:lnTo>
                  <a:pt x="2368329" y="1483079"/>
                </a:lnTo>
                <a:lnTo>
                  <a:pt x="2368329" y="660256"/>
                </a:lnTo>
                <a:lnTo>
                  <a:pt x="2162623" y="660256"/>
                </a:lnTo>
                <a:lnTo>
                  <a:pt x="2162623" y="641120"/>
                </a:lnTo>
                <a:cubicBezTo>
                  <a:pt x="1904038" y="641120"/>
                  <a:pt x="1694281" y="850492"/>
                  <a:pt x="1693806" y="1109076"/>
                </a:cubicBezTo>
                <a:cubicBezTo>
                  <a:pt x="1693390" y="1335337"/>
                  <a:pt x="1853343" y="1524509"/>
                  <a:pt x="2066568" y="1568904"/>
                </a:cubicBezTo>
                <a:lnTo>
                  <a:pt x="2096877" y="1573638"/>
                </a:lnTo>
                <a:lnTo>
                  <a:pt x="2097533" y="1583514"/>
                </a:lnTo>
                <a:cubicBezTo>
                  <a:pt x="2128403" y="1814755"/>
                  <a:pt x="2264709" y="2021218"/>
                  <a:pt x="2469985" y="2139734"/>
                </a:cubicBezTo>
                <a:cubicBezTo>
                  <a:pt x="2587285" y="2207458"/>
                  <a:pt x="2718195" y="2241319"/>
                  <a:pt x="2849105" y="2241319"/>
                </a:cubicBezTo>
                <a:close/>
                <a:moveTo>
                  <a:pt x="3766813" y="2710990"/>
                </a:moveTo>
                <a:lnTo>
                  <a:pt x="0" y="2710990"/>
                </a:lnTo>
                <a:lnTo>
                  <a:pt x="0" y="451841"/>
                </a:lnTo>
                <a:lnTo>
                  <a:pt x="451841" y="0"/>
                </a:lnTo>
                <a:lnTo>
                  <a:pt x="4218654" y="0"/>
                </a:lnTo>
                <a:lnTo>
                  <a:pt x="4218654" y="2259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乘号 1">
            <a:extLst>
              <a:ext uri="{FF2B5EF4-FFF2-40B4-BE49-F238E27FC236}">
                <a16:creationId xmlns:a16="http://schemas.microsoft.com/office/drawing/2014/main" id="{9400C606-ED6F-48FB-A752-1D9A924467D4}"/>
              </a:ext>
            </a:extLst>
          </p:cNvPr>
          <p:cNvSpPr/>
          <p:nvPr/>
        </p:nvSpPr>
        <p:spPr>
          <a:xfrm>
            <a:off x="9384789" y="1086149"/>
            <a:ext cx="461665" cy="461665"/>
          </a:xfrm>
          <a:prstGeom prst="mathMultiply">
            <a:avLst>
              <a:gd name="adj1" fmla="val 10362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AB8525-DB0F-48D1-B75A-1A2FEF2D7888}"/>
              </a:ext>
            </a:extLst>
          </p:cNvPr>
          <p:cNvSpPr txBox="1"/>
          <p:nvPr/>
        </p:nvSpPr>
        <p:spPr>
          <a:xfrm>
            <a:off x="1857063" y="182147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</a:rPr>
              <a:t>环绕声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D1C369-F406-48F2-8516-848195CEEBA0}"/>
              </a:ext>
            </a:extLst>
          </p:cNvPr>
          <p:cNvSpPr txBox="1"/>
          <p:nvPr/>
        </p:nvSpPr>
        <p:spPr>
          <a:xfrm>
            <a:off x="1857063" y="2320298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音质增强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44217A-FE32-4EDB-8510-C80C6657673B}"/>
              </a:ext>
            </a:extLst>
          </p:cNvPr>
          <p:cNvSpPr txBox="1"/>
          <p:nvPr/>
        </p:nvSpPr>
        <p:spPr>
          <a:xfrm>
            <a:off x="1857063" y="281912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设备选项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012F29-9020-4499-B517-65C2A5CD95BC}"/>
              </a:ext>
            </a:extLst>
          </p:cNvPr>
          <p:cNvSpPr txBox="1"/>
          <p:nvPr/>
        </p:nvSpPr>
        <p:spPr>
          <a:xfrm>
            <a:off x="1857063" y="3317949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关于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6CECFF9-58B9-4E06-920B-FB268CF6E666}"/>
              </a:ext>
            </a:extLst>
          </p:cNvPr>
          <p:cNvCxnSpPr/>
          <p:nvPr/>
        </p:nvCxnSpPr>
        <p:spPr>
          <a:xfrm>
            <a:off x="3181761" y="1855207"/>
            <a:ext cx="0" cy="3326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7B37C4E-C641-4333-9602-B8E6D3661998}"/>
              </a:ext>
            </a:extLst>
          </p:cNvPr>
          <p:cNvSpPr/>
          <p:nvPr/>
        </p:nvSpPr>
        <p:spPr>
          <a:xfrm>
            <a:off x="8791830" y="1150033"/>
            <a:ext cx="343930" cy="333895"/>
          </a:xfrm>
          <a:custGeom>
            <a:avLst/>
            <a:gdLst>
              <a:gd name="connsiteX0" fmla="*/ 190062 w 1296417"/>
              <a:gd name="connsiteY0" fmla="*/ 151823 h 1258591"/>
              <a:gd name="connsiteX1" fmla="*/ 321606 w 1296417"/>
              <a:gd name="connsiteY1" fmla="*/ 283484 h 1258591"/>
              <a:gd name="connsiteX2" fmla="*/ 320132 w 1296417"/>
              <a:gd name="connsiteY2" fmla="*/ 935801 h 1258591"/>
              <a:gd name="connsiteX3" fmla="*/ 972440 w 1296417"/>
              <a:gd name="connsiteY3" fmla="*/ 939632 h 1258591"/>
              <a:gd name="connsiteX4" fmla="*/ 978628 w 1296417"/>
              <a:gd name="connsiteY4" fmla="*/ 287342 h 1258591"/>
              <a:gd name="connsiteX5" fmla="*/ 1111709 w 1296417"/>
              <a:gd name="connsiteY5" fmla="*/ 157234 h 1258591"/>
              <a:gd name="connsiteX6" fmla="*/ 1103028 w 1296417"/>
              <a:gd name="connsiteY6" fmla="*/ 1072242 h 1258591"/>
              <a:gd name="connsiteX7" fmla="*/ 187996 w 1296417"/>
              <a:gd name="connsiteY7" fmla="*/ 1066868 h 1258591"/>
              <a:gd name="connsiteX8" fmla="*/ 190062 w 1296417"/>
              <a:gd name="connsiteY8" fmla="*/ 151823 h 1258591"/>
              <a:gd name="connsiteX9" fmla="*/ 555290 w 1296417"/>
              <a:gd name="connsiteY9" fmla="*/ 0 h 1258591"/>
              <a:gd name="connsiteX10" fmla="*/ 741125 w 1296417"/>
              <a:gd name="connsiteY10" fmla="*/ 0 h 1258591"/>
              <a:gd name="connsiteX11" fmla="*/ 741125 w 1296417"/>
              <a:gd name="connsiteY11" fmla="*/ 717292 h 1258591"/>
              <a:gd name="connsiteX12" fmla="*/ 555290 w 1296417"/>
              <a:gd name="connsiteY12" fmla="*/ 717292 h 125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6417" h="1258591">
                <a:moveTo>
                  <a:pt x="190062" y="151823"/>
                </a:moveTo>
                <a:cubicBezTo>
                  <a:pt x="233910" y="195710"/>
                  <a:pt x="277758" y="239597"/>
                  <a:pt x="321606" y="283484"/>
                </a:cubicBezTo>
                <a:cubicBezTo>
                  <a:pt x="141526" y="463401"/>
                  <a:pt x="140867" y="755073"/>
                  <a:pt x="320132" y="935801"/>
                </a:cubicBezTo>
                <a:cubicBezTo>
                  <a:pt x="499397" y="1116530"/>
                  <a:pt x="791065" y="1118243"/>
                  <a:pt x="972440" y="939632"/>
                </a:cubicBezTo>
                <a:cubicBezTo>
                  <a:pt x="1153816" y="761021"/>
                  <a:pt x="1156582" y="469362"/>
                  <a:pt x="978628" y="287342"/>
                </a:cubicBezTo>
                <a:lnTo>
                  <a:pt x="1111709" y="157234"/>
                </a:lnTo>
                <a:cubicBezTo>
                  <a:pt x="1361336" y="412565"/>
                  <a:pt x="1357454" y="821693"/>
                  <a:pt x="1103028" y="1072242"/>
                </a:cubicBezTo>
                <a:cubicBezTo>
                  <a:pt x="848602" y="1322790"/>
                  <a:pt x="439462" y="1320387"/>
                  <a:pt x="187996" y="1066868"/>
                </a:cubicBezTo>
                <a:cubicBezTo>
                  <a:pt x="-63470" y="813349"/>
                  <a:pt x="-62546" y="404203"/>
                  <a:pt x="190062" y="151823"/>
                </a:cubicBezTo>
                <a:close/>
                <a:moveTo>
                  <a:pt x="555290" y="0"/>
                </a:moveTo>
                <a:lnTo>
                  <a:pt x="741125" y="0"/>
                </a:lnTo>
                <a:lnTo>
                  <a:pt x="741125" y="717292"/>
                </a:lnTo>
                <a:lnTo>
                  <a:pt x="555290" y="717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49EED9-4C11-4D69-8346-20F523DEC29D}"/>
              </a:ext>
            </a:extLst>
          </p:cNvPr>
          <p:cNvSpPr txBox="1"/>
          <p:nvPr/>
        </p:nvSpPr>
        <p:spPr>
          <a:xfrm>
            <a:off x="3514223" y="18301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611E00B-6A5A-43F1-9F47-EC3390FCFE67}"/>
              </a:ext>
            </a:extLst>
          </p:cNvPr>
          <p:cNvSpPr txBox="1"/>
          <p:nvPr/>
        </p:nvSpPr>
        <p:spPr>
          <a:xfrm>
            <a:off x="3514222" y="281912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71794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0FE35A3-2C7D-4236-8CD4-8045044E6A97}"/>
              </a:ext>
            </a:extLst>
          </p:cNvPr>
          <p:cNvGrpSpPr/>
          <p:nvPr/>
        </p:nvGrpSpPr>
        <p:grpSpPr>
          <a:xfrm>
            <a:off x="1608615" y="883982"/>
            <a:ext cx="8486868" cy="5090036"/>
            <a:chOff x="1608615" y="883982"/>
            <a:chExt cx="8486868" cy="50900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A7EDAA-7EA9-4FC0-AF12-1D002DE288E7}"/>
                </a:ext>
              </a:extLst>
            </p:cNvPr>
            <p:cNvSpPr/>
            <p:nvPr/>
          </p:nvSpPr>
          <p:spPr>
            <a:xfrm>
              <a:off x="1608615" y="883982"/>
              <a:ext cx="8486868" cy="50900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174FF3E-5FC3-4EF2-9264-845A4A86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893" y="4088081"/>
              <a:ext cx="2817590" cy="1885937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080E61F-B936-4AEA-8E05-B4C69EC695C9}"/>
                </a:ext>
              </a:extLst>
            </p:cNvPr>
            <p:cNvGrpSpPr/>
            <p:nvPr/>
          </p:nvGrpSpPr>
          <p:grpSpPr>
            <a:xfrm>
              <a:off x="2576378" y="1076625"/>
              <a:ext cx="2424062" cy="461665"/>
              <a:chOff x="2728778" y="1009950"/>
              <a:chExt cx="2424062" cy="46166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B078341-C40E-4B26-8717-CE926C6332DD}"/>
                  </a:ext>
                </a:extLst>
              </p:cNvPr>
              <p:cNvSpPr/>
              <p:nvPr/>
            </p:nvSpPr>
            <p:spPr>
              <a:xfrm>
                <a:off x="4088828" y="1073708"/>
                <a:ext cx="978471" cy="35319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1DC777-71C9-4F9C-9ED4-6932CA2281F2}"/>
                  </a:ext>
                </a:extLst>
              </p:cNvPr>
              <p:cNvSpPr txBox="1"/>
              <p:nvPr/>
            </p:nvSpPr>
            <p:spPr>
              <a:xfrm>
                <a:off x="2728778" y="1009950"/>
                <a:ext cx="24240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>
                        <a:lumMod val="95000"/>
                      </a:schemeClr>
                    </a:solidFill>
                  </a:rPr>
                  <a:t>耳机虚拟 </a:t>
                </a:r>
                <a:r>
                  <a:rPr lang="zh-CN" altLang="en-US" sz="2400" b="1" dirty="0"/>
                  <a:t>环绕声</a:t>
                </a:r>
              </a:p>
            </p:txBody>
          </p:sp>
        </p:grp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EF3F299-1BE1-4ABD-A2A9-F35BA558EE94}"/>
                </a:ext>
              </a:extLst>
            </p:cNvPr>
            <p:cNvSpPr/>
            <p:nvPr/>
          </p:nvSpPr>
          <p:spPr>
            <a:xfrm rot="10800000">
              <a:off x="1801003" y="1086149"/>
              <a:ext cx="718409" cy="461664"/>
            </a:xfrm>
            <a:custGeom>
              <a:avLst/>
              <a:gdLst>
                <a:gd name="connsiteX0" fmla="*/ 497954 w 4218654"/>
                <a:gd name="connsiteY0" fmla="*/ 2077859 h 2710990"/>
                <a:gd name="connsiteX1" fmla="*/ 704431 w 4218654"/>
                <a:gd name="connsiteY1" fmla="*/ 1500882 h 2710990"/>
                <a:gd name="connsiteX2" fmla="*/ 602260 w 4218654"/>
                <a:gd name="connsiteY2" fmla="*/ 1500882 h 2710990"/>
                <a:gd name="connsiteX3" fmla="*/ 602260 w 4218654"/>
                <a:gd name="connsiteY3" fmla="*/ 709946 h 2710990"/>
                <a:gd name="connsiteX4" fmla="*/ 393647 w 4218654"/>
                <a:gd name="connsiteY4" fmla="*/ 709946 h 2710990"/>
                <a:gd name="connsiteX5" fmla="*/ 393647 w 4218654"/>
                <a:gd name="connsiteY5" fmla="*/ 1500882 h 2710990"/>
                <a:gd name="connsiteX6" fmla="*/ 291476 w 4218654"/>
                <a:gd name="connsiteY6" fmla="*/ 1500882 h 2710990"/>
                <a:gd name="connsiteX7" fmla="*/ 1402360 w 4218654"/>
                <a:gd name="connsiteY7" fmla="*/ 2077859 h 2710990"/>
                <a:gd name="connsiteX8" fmla="*/ 1402360 w 4218654"/>
                <a:gd name="connsiteY8" fmla="*/ 1286923 h 2710990"/>
                <a:gd name="connsiteX9" fmla="*/ 1504531 w 4218654"/>
                <a:gd name="connsiteY9" fmla="*/ 1286923 h 2710990"/>
                <a:gd name="connsiteX10" fmla="*/ 1298053 w 4218654"/>
                <a:gd name="connsiteY10" fmla="*/ 709946 h 2710990"/>
                <a:gd name="connsiteX11" fmla="*/ 1091576 w 4218654"/>
                <a:gd name="connsiteY11" fmla="*/ 1286923 h 2710990"/>
                <a:gd name="connsiteX12" fmla="*/ 1193747 w 4218654"/>
                <a:gd name="connsiteY12" fmla="*/ 1286923 h 2710990"/>
                <a:gd name="connsiteX13" fmla="*/ 1193747 w 4218654"/>
                <a:gd name="connsiteY13" fmla="*/ 2077859 h 2710990"/>
                <a:gd name="connsiteX14" fmla="*/ 2849105 w 4218654"/>
                <a:gd name="connsiteY14" fmla="*/ 2241319 h 2710990"/>
                <a:gd name="connsiteX15" fmla="*/ 3228226 w 4218654"/>
                <a:gd name="connsiteY15" fmla="*/ 2139734 h 2710990"/>
                <a:gd name="connsiteX16" fmla="*/ 3600679 w 4218654"/>
                <a:gd name="connsiteY16" fmla="*/ 1583515 h 2710990"/>
                <a:gd name="connsiteX17" fmla="*/ 3601162 w 4218654"/>
                <a:gd name="connsiteY17" fmla="*/ 1576240 h 2710990"/>
                <a:gd name="connsiteX18" fmla="*/ 3615604 w 4218654"/>
                <a:gd name="connsiteY18" fmla="*/ 1574038 h 2710990"/>
                <a:gd name="connsiteX19" fmla="*/ 3990054 w 4218654"/>
                <a:gd name="connsiteY19" fmla="*/ 1115584 h 2710990"/>
                <a:gd name="connsiteX20" fmla="*/ 3522960 w 4218654"/>
                <a:gd name="connsiteY20" fmla="*/ 645907 h 2710990"/>
                <a:gd name="connsiteX21" fmla="*/ 3522908 w 4218654"/>
                <a:gd name="connsiteY21" fmla="*/ 660256 h 2710990"/>
                <a:gd name="connsiteX22" fmla="*/ 3329883 w 4218654"/>
                <a:gd name="connsiteY22" fmla="*/ 660256 h 2710990"/>
                <a:gd name="connsiteX23" fmla="*/ 3329883 w 4218654"/>
                <a:gd name="connsiteY23" fmla="*/ 1483079 h 2710990"/>
                <a:gd name="connsiteX24" fmla="*/ 3338263 w 4218654"/>
                <a:gd name="connsiteY24" fmla="*/ 1483079 h 2710990"/>
                <a:gd name="connsiteX25" fmla="*/ 3333961 w 4218654"/>
                <a:gd name="connsiteY25" fmla="*/ 1547871 h 2710990"/>
                <a:gd name="connsiteX26" fmla="*/ 3093685 w 4218654"/>
                <a:gd name="connsiteY26" fmla="*/ 1906700 h 2710990"/>
                <a:gd name="connsiteX27" fmla="*/ 2604528 w 4218654"/>
                <a:gd name="connsiteY27" fmla="*/ 1906700 h 2710990"/>
                <a:gd name="connsiteX28" fmla="*/ 2364252 w 4218654"/>
                <a:gd name="connsiteY28" fmla="*/ 1547872 h 2710990"/>
                <a:gd name="connsiteX29" fmla="*/ 2359950 w 4218654"/>
                <a:gd name="connsiteY29" fmla="*/ 1483079 h 2710990"/>
                <a:gd name="connsiteX30" fmla="*/ 2368329 w 4218654"/>
                <a:gd name="connsiteY30" fmla="*/ 1483079 h 2710990"/>
                <a:gd name="connsiteX31" fmla="*/ 2368329 w 4218654"/>
                <a:gd name="connsiteY31" fmla="*/ 660256 h 2710990"/>
                <a:gd name="connsiteX32" fmla="*/ 2162623 w 4218654"/>
                <a:gd name="connsiteY32" fmla="*/ 660256 h 2710990"/>
                <a:gd name="connsiteX33" fmla="*/ 2162623 w 4218654"/>
                <a:gd name="connsiteY33" fmla="*/ 641120 h 2710990"/>
                <a:gd name="connsiteX34" fmla="*/ 1693806 w 4218654"/>
                <a:gd name="connsiteY34" fmla="*/ 1109076 h 2710990"/>
                <a:gd name="connsiteX35" fmla="*/ 2066568 w 4218654"/>
                <a:gd name="connsiteY35" fmla="*/ 1568904 h 2710990"/>
                <a:gd name="connsiteX36" fmla="*/ 2096877 w 4218654"/>
                <a:gd name="connsiteY36" fmla="*/ 1573638 h 2710990"/>
                <a:gd name="connsiteX37" fmla="*/ 2097533 w 4218654"/>
                <a:gd name="connsiteY37" fmla="*/ 1583514 h 2710990"/>
                <a:gd name="connsiteX38" fmla="*/ 2469985 w 4218654"/>
                <a:gd name="connsiteY38" fmla="*/ 2139734 h 2710990"/>
                <a:gd name="connsiteX39" fmla="*/ 2849105 w 4218654"/>
                <a:gd name="connsiteY39" fmla="*/ 2241319 h 2710990"/>
                <a:gd name="connsiteX40" fmla="*/ 3766813 w 4218654"/>
                <a:gd name="connsiteY40" fmla="*/ 2710990 h 2710990"/>
                <a:gd name="connsiteX41" fmla="*/ 0 w 4218654"/>
                <a:gd name="connsiteY41" fmla="*/ 2710990 h 2710990"/>
                <a:gd name="connsiteX42" fmla="*/ 0 w 4218654"/>
                <a:gd name="connsiteY42" fmla="*/ 451841 h 2710990"/>
                <a:gd name="connsiteX43" fmla="*/ 451841 w 4218654"/>
                <a:gd name="connsiteY43" fmla="*/ 0 h 2710990"/>
                <a:gd name="connsiteX44" fmla="*/ 4218654 w 4218654"/>
                <a:gd name="connsiteY44" fmla="*/ 0 h 2710990"/>
                <a:gd name="connsiteX45" fmla="*/ 4218654 w 4218654"/>
                <a:gd name="connsiteY45" fmla="*/ 2259149 h 2710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218654" h="2710990">
                  <a:moveTo>
                    <a:pt x="497954" y="2077859"/>
                  </a:moveTo>
                  <a:lnTo>
                    <a:pt x="704431" y="1500882"/>
                  </a:lnTo>
                  <a:lnTo>
                    <a:pt x="602260" y="1500882"/>
                  </a:lnTo>
                  <a:lnTo>
                    <a:pt x="602260" y="709946"/>
                  </a:lnTo>
                  <a:lnTo>
                    <a:pt x="393647" y="709946"/>
                  </a:lnTo>
                  <a:lnTo>
                    <a:pt x="393647" y="1500882"/>
                  </a:lnTo>
                  <a:lnTo>
                    <a:pt x="291476" y="1500882"/>
                  </a:lnTo>
                  <a:close/>
                  <a:moveTo>
                    <a:pt x="1402360" y="2077859"/>
                  </a:moveTo>
                  <a:lnTo>
                    <a:pt x="1402360" y="1286923"/>
                  </a:lnTo>
                  <a:lnTo>
                    <a:pt x="1504531" y="1286923"/>
                  </a:lnTo>
                  <a:lnTo>
                    <a:pt x="1298053" y="709946"/>
                  </a:lnTo>
                  <a:lnTo>
                    <a:pt x="1091576" y="1286923"/>
                  </a:lnTo>
                  <a:lnTo>
                    <a:pt x="1193747" y="1286923"/>
                  </a:lnTo>
                  <a:lnTo>
                    <a:pt x="1193747" y="2077859"/>
                  </a:lnTo>
                  <a:close/>
                  <a:moveTo>
                    <a:pt x="2849105" y="2241319"/>
                  </a:moveTo>
                  <a:cubicBezTo>
                    <a:pt x="2980016" y="2241319"/>
                    <a:pt x="3110926" y="2207458"/>
                    <a:pt x="3228226" y="2139734"/>
                  </a:cubicBezTo>
                  <a:cubicBezTo>
                    <a:pt x="3433502" y="2021218"/>
                    <a:pt x="3569809" y="1814756"/>
                    <a:pt x="3600679" y="1583515"/>
                  </a:cubicBezTo>
                  <a:lnTo>
                    <a:pt x="3601162" y="1576240"/>
                  </a:lnTo>
                  <a:lnTo>
                    <a:pt x="3615604" y="1574038"/>
                  </a:lnTo>
                  <a:cubicBezTo>
                    <a:pt x="3828991" y="1530428"/>
                    <a:pt x="3989638" y="1341845"/>
                    <a:pt x="3990054" y="1115584"/>
                  </a:cubicBezTo>
                  <a:cubicBezTo>
                    <a:pt x="3990529" y="857000"/>
                    <a:pt x="3781543" y="646858"/>
                    <a:pt x="3522960" y="645907"/>
                  </a:cubicBezTo>
                  <a:lnTo>
                    <a:pt x="3522908" y="660256"/>
                  </a:lnTo>
                  <a:lnTo>
                    <a:pt x="3329883" y="660256"/>
                  </a:lnTo>
                  <a:lnTo>
                    <a:pt x="3329883" y="1483079"/>
                  </a:lnTo>
                  <a:lnTo>
                    <a:pt x="3338263" y="1483079"/>
                  </a:lnTo>
                  <a:lnTo>
                    <a:pt x="3333961" y="1547871"/>
                  </a:lnTo>
                  <a:cubicBezTo>
                    <a:pt x="3314047" y="1697050"/>
                    <a:pt x="3226112" y="1830243"/>
                    <a:pt x="3093685" y="1906700"/>
                  </a:cubicBezTo>
                  <a:cubicBezTo>
                    <a:pt x="2942339" y="1994080"/>
                    <a:pt x="2755874" y="1994080"/>
                    <a:pt x="2604528" y="1906700"/>
                  </a:cubicBezTo>
                  <a:cubicBezTo>
                    <a:pt x="2472101" y="1830243"/>
                    <a:pt x="2384166" y="1697050"/>
                    <a:pt x="2364252" y="1547872"/>
                  </a:cubicBezTo>
                  <a:lnTo>
                    <a:pt x="2359950" y="1483079"/>
                  </a:lnTo>
                  <a:lnTo>
                    <a:pt x="2368329" y="1483079"/>
                  </a:lnTo>
                  <a:lnTo>
                    <a:pt x="2368329" y="660256"/>
                  </a:lnTo>
                  <a:lnTo>
                    <a:pt x="2162623" y="660256"/>
                  </a:lnTo>
                  <a:lnTo>
                    <a:pt x="2162623" y="641120"/>
                  </a:lnTo>
                  <a:cubicBezTo>
                    <a:pt x="1904038" y="641120"/>
                    <a:pt x="1694281" y="850492"/>
                    <a:pt x="1693806" y="1109076"/>
                  </a:cubicBezTo>
                  <a:cubicBezTo>
                    <a:pt x="1693390" y="1335337"/>
                    <a:pt x="1853343" y="1524509"/>
                    <a:pt x="2066568" y="1568904"/>
                  </a:cubicBezTo>
                  <a:lnTo>
                    <a:pt x="2096877" y="1573638"/>
                  </a:lnTo>
                  <a:lnTo>
                    <a:pt x="2097533" y="1583514"/>
                  </a:lnTo>
                  <a:cubicBezTo>
                    <a:pt x="2128403" y="1814755"/>
                    <a:pt x="2264709" y="2021218"/>
                    <a:pt x="2469985" y="2139734"/>
                  </a:cubicBezTo>
                  <a:cubicBezTo>
                    <a:pt x="2587285" y="2207458"/>
                    <a:pt x="2718195" y="2241319"/>
                    <a:pt x="2849105" y="2241319"/>
                  </a:cubicBezTo>
                  <a:close/>
                  <a:moveTo>
                    <a:pt x="3766813" y="2710990"/>
                  </a:moveTo>
                  <a:lnTo>
                    <a:pt x="0" y="2710990"/>
                  </a:lnTo>
                  <a:lnTo>
                    <a:pt x="0" y="451841"/>
                  </a:lnTo>
                  <a:lnTo>
                    <a:pt x="451841" y="0"/>
                  </a:lnTo>
                  <a:lnTo>
                    <a:pt x="4218654" y="0"/>
                  </a:lnTo>
                  <a:lnTo>
                    <a:pt x="4218654" y="2259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乘号 1">
              <a:extLst>
                <a:ext uri="{FF2B5EF4-FFF2-40B4-BE49-F238E27FC236}">
                  <a16:creationId xmlns:a16="http://schemas.microsoft.com/office/drawing/2014/main" id="{9400C606-ED6F-48FB-A752-1D9A924467D4}"/>
                </a:ext>
              </a:extLst>
            </p:cNvPr>
            <p:cNvSpPr/>
            <p:nvPr/>
          </p:nvSpPr>
          <p:spPr>
            <a:xfrm>
              <a:off x="9384789" y="1086149"/>
              <a:ext cx="461665" cy="461665"/>
            </a:xfrm>
            <a:prstGeom prst="mathMultiply">
              <a:avLst>
                <a:gd name="adj1" fmla="val 10362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0AB8525-DB0F-48D1-B75A-1A2FEF2D7888}"/>
              </a:ext>
            </a:extLst>
          </p:cNvPr>
          <p:cNvSpPr txBox="1"/>
          <p:nvPr/>
        </p:nvSpPr>
        <p:spPr>
          <a:xfrm>
            <a:off x="1857063" y="182147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</a:rPr>
              <a:t>环绕声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D1C369-F406-48F2-8516-848195CEEBA0}"/>
              </a:ext>
            </a:extLst>
          </p:cNvPr>
          <p:cNvSpPr txBox="1"/>
          <p:nvPr/>
        </p:nvSpPr>
        <p:spPr>
          <a:xfrm>
            <a:off x="1857063" y="2320298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音质增强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44217A-FE32-4EDB-8510-C80C6657673B}"/>
              </a:ext>
            </a:extLst>
          </p:cNvPr>
          <p:cNvSpPr txBox="1"/>
          <p:nvPr/>
        </p:nvSpPr>
        <p:spPr>
          <a:xfrm>
            <a:off x="1857063" y="281912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设备选项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012F29-9020-4499-B517-65C2A5CD95BC}"/>
              </a:ext>
            </a:extLst>
          </p:cNvPr>
          <p:cNvSpPr txBox="1"/>
          <p:nvPr/>
        </p:nvSpPr>
        <p:spPr>
          <a:xfrm>
            <a:off x="1857063" y="3317949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关于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6CECFF9-58B9-4E06-920B-FB268CF6E666}"/>
              </a:ext>
            </a:extLst>
          </p:cNvPr>
          <p:cNvCxnSpPr/>
          <p:nvPr/>
        </p:nvCxnSpPr>
        <p:spPr>
          <a:xfrm>
            <a:off x="3181761" y="1855207"/>
            <a:ext cx="0" cy="3326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7B37C4E-C641-4333-9602-B8E6D3661998}"/>
              </a:ext>
            </a:extLst>
          </p:cNvPr>
          <p:cNvSpPr/>
          <p:nvPr/>
        </p:nvSpPr>
        <p:spPr>
          <a:xfrm>
            <a:off x="8791830" y="1150033"/>
            <a:ext cx="343930" cy="333895"/>
          </a:xfrm>
          <a:custGeom>
            <a:avLst/>
            <a:gdLst>
              <a:gd name="connsiteX0" fmla="*/ 190062 w 1296417"/>
              <a:gd name="connsiteY0" fmla="*/ 151823 h 1258591"/>
              <a:gd name="connsiteX1" fmla="*/ 321606 w 1296417"/>
              <a:gd name="connsiteY1" fmla="*/ 283484 h 1258591"/>
              <a:gd name="connsiteX2" fmla="*/ 320132 w 1296417"/>
              <a:gd name="connsiteY2" fmla="*/ 935801 h 1258591"/>
              <a:gd name="connsiteX3" fmla="*/ 972440 w 1296417"/>
              <a:gd name="connsiteY3" fmla="*/ 939632 h 1258591"/>
              <a:gd name="connsiteX4" fmla="*/ 978628 w 1296417"/>
              <a:gd name="connsiteY4" fmla="*/ 287342 h 1258591"/>
              <a:gd name="connsiteX5" fmla="*/ 1111709 w 1296417"/>
              <a:gd name="connsiteY5" fmla="*/ 157234 h 1258591"/>
              <a:gd name="connsiteX6" fmla="*/ 1103028 w 1296417"/>
              <a:gd name="connsiteY6" fmla="*/ 1072242 h 1258591"/>
              <a:gd name="connsiteX7" fmla="*/ 187996 w 1296417"/>
              <a:gd name="connsiteY7" fmla="*/ 1066868 h 1258591"/>
              <a:gd name="connsiteX8" fmla="*/ 190062 w 1296417"/>
              <a:gd name="connsiteY8" fmla="*/ 151823 h 1258591"/>
              <a:gd name="connsiteX9" fmla="*/ 555290 w 1296417"/>
              <a:gd name="connsiteY9" fmla="*/ 0 h 1258591"/>
              <a:gd name="connsiteX10" fmla="*/ 741125 w 1296417"/>
              <a:gd name="connsiteY10" fmla="*/ 0 h 1258591"/>
              <a:gd name="connsiteX11" fmla="*/ 741125 w 1296417"/>
              <a:gd name="connsiteY11" fmla="*/ 717292 h 1258591"/>
              <a:gd name="connsiteX12" fmla="*/ 555290 w 1296417"/>
              <a:gd name="connsiteY12" fmla="*/ 717292 h 125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6417" h="1258591">
                <a:moveTo>
                  <a:pt x="190062" y="151823"/>
                </a:moveTo>
                <a:cubicBezTo>
                  <a:pt x="233910" y="195710"/>
                  <a:pt x="277758" y="239597"/>
                  <a:pt x="321606" y="283484"/>
                </a:cubicBezTo>
                <a:cubicBezTo>
                  <a:pt x="141526" y="463401"/>
                  <a:pt x="140867" y="755073"/>
                  <a:pt x="320132" y="935801"/>
                </a:cubicBezTo>
                <a:cubicBezTo>
                  <a:pt x="499397" y="1116530"/>
                  <a:pt x="791065" y="1118243"/>
                  <a:pt x="972440" y="939632"/>
                </a:cubicBezTo>
                <a:cubicBezTo>
                  <a:pt x="1153816" y="761021"/>
                  <a:pt x="1156582" y="469362"/>
                  <a:pt x="978628" y="287342"/>
                </a:cubicBezTo>
                <a:lnTo>
                  <a:pt x="1111709" y="157234"/>
                </a:lnTo>
                <a:cubicBezTo>
                  <a:pt x="1361336" y="412565"/>
                  <a:pt x="1357454" y="821693"/>
                  <a:pt x="1103028" y="1072242"/>
                </a:cubicBezTo>
                <a:cubicBezTo>
                  <a:pt x="848602" y="1322790"/>
                  <a:pt x="439462" y="1320387"/>
                  <a:pt x="187996" y="1066868"/>
                </a:cubicBezTo>
                <a:cubicBezTo>
                  <a:pt x="-63470" y="813349"/>
                  <a:pt x="-62546" y="404203"/>
                  <a:pt x="190062" y="151823"/>
                </a:cubicBezTo>
                <a:close/>
                <a:moveTo>
                  <a:pt x="555290" y="0"/>
                </a:moveTo>
                <a:lnTo>
                  <a:pt x="741125" y="0"/>
                </a:lnTo>
                <a:lnTo>
                  <a:pt x="741125" y="717292"/>
                </a:lnTo>
                <a:lnTo>
                  <a:pt x="555290" y="717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6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0FE35A3-2C7D-4236-8CD4-8045044E6A97}"/>
              </a:ext>
            </a:extLst>
          </p:cNvPr>
          <p:cNvGrpSpPr/>
          <p:nvPr/>
        </p:nvGrpSpPr>
        <p:grpSpPr>
          <a:xfrm>
            <a:off x="1608615" y="883982"/>
            <a:ext cx="8486868" cy="5090036"/>
            <a:chOff x="1608615" y="883982"/>
            <a:chExt cx="8486868" cy="50900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A7EDAA-7EA9-4FC0-AF12-1D002DE288E7}"/>
                </a:ext>
              </a:extLst>
            </p:cNvPr>
            <p:cNvSpPr/>
            <p:nvPr/>
          </p:nvSpPr>
          <p:spPr>
            <a:xfrm>
              <a:off x="1608615" y="883982"/>
              <a:ext cx="8486868" cy="50900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174FF3E-5FC3-4EF2-9264-845A4A86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893" y="4088081"/>
              <a:ext cx="2817590" cy="1885937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080E61F-B936-4AEA-8E05-B4C69EC695C9}"/>
                </a:ext>
              </a:extLst>
            </p:cNvPr>
            <p:cNvGrpSpPr/>
            <p:nvPr/>
          </p:nvGrpSpPr>
          <p:grpSpPr>
            <a:xfrm>
              <a:off x="2576378" y="1076625"/>
              <a:ext cx="2424062" cy="461665"/>
              <a:chOff x="2728778" y="1009950"/>
              <a:chExt cx="2424062" cy="46166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B078341-C40E-4B26-8717-CE926C6332DD}"/>
                  </a:ext>
                </a:extLst>
              </p:cNvPr>
              <p:cNvSpPr/>
              <p:nvPr/>
            </p:nvSpPr>
            <p:spPr>
              <a:xfrm>
                <a:off x="4088828" y="1073708"/>
                <a:ext cx="978471" cy="35319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1DC777-71C9-4F9C-9ED4-6932CA2281F2}"/>
                  </a:ext>
                </a:extLst>
              </p:cNvPr>
              <p:cNvSpPr txBox="1"/>
              <p:nvPr/>
            </p:nvSpPr>
            <p:spPr>
              <a:xfrm>
                <a:off x="2728778" y="1009950"/>
                <a:ext cx="24240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>
                        <a:lumMod val="95000"/>
                      </a:schemeClr>
                    </a:solidFill>
                  </a:rPr>
                  <a:t>耳机虚拟 </a:t>
                </a:r>
                <a:r>
                  <a:rPr lang="zh-CN" altLang="en-US" sz="2400" b="1" dirty="0"/>
                  <a:t>环绕声</a:t>
                </a:r>
              </a:p>
            </p:txBody>
          </p:sp>
        </p:grp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EF3F299-1BE1-4ABD-A2A9-F35BA558EE94}"/>
                </a:ext>
              </a:extLst>
            </p:cNvPr>
            <p:cNvSpPr/>
            <p:nvPr/>
          </p:nvSpPr>
          <p:spPr>
            <a:xfrm rot="10800000">
              <a:off x="1801003" y="1086149"/>
              <a:ext cx="718409" cy="461664"/>
            </a:xfrm>
            <a:custGeom>
              <a:avLst/>
              <a:gdLst>
                <a:gd name="connsiteX0" fmla="*/ 497954 w 4218654"/>
                <a:gd name="connsiteY0" fmla="*/ 2077859 h 2710990"/>
                <a:gd name="connsiteX1" fmla="*/ 704431 w 4218654"/>
                <a:gd name="connsiteY1" fmla="*/ 1500882 h 2710990"/>
                <a:gd name="connsiteX2" fmla="*/ 602260 w 4218654"/>
                <a:gd name="connsiteY2" fmla="*/ 1500882 h 2710990"/>
                <a:gd name="connsiteX3" fmla="*/ 602260 w 4218654"/>
                <a:gd name="connsiteY3" fmla="*/ 709946 h 2710990"/>
                <a:gd name="connsiteX4" fmla="*/ 393647 w 4218654"/>
                <a:gd name="connsiteY4" fmla="*/ 709946 h 2710990"/>
                <a:gd name="connsiteX5" fmla="*/ 393647 w 4218654"/>
                <a:gd name="connsiteY5" fmla="*/ 1500882 h 2710990"/>
                <a:gd name="connsiteX6" fmla="*/ 291476 w 4218654"/>
                <a:gd name="connsiteY6" fmla="*/ 1500882 h 2710990"/>
                <a:gd name="connsiteX7" fmla="*/ 1402360 w 4218654"/>
                <a:gd name="connsiteY7" fmla="*/ 2077859 h 2710990"/>
                <a:gd name="connsiteX8" fmla="*/ 1402360 w 4218654"/>
                <a:gd name="connsiteY8" fmla="*/ 1286923 h 2710990"/>
                <a:gd name="connsiteX9" fmla="*/ 1504531 w 4218654"/>
                <a:gd name="connsiteY9" fmla="*/ 1286923 h 2710990"/>
                <a:gd name="connsiteX10" fmla="*/ 1298053 w 4218654"/>
                <a:gd name="connsiteY10" fmla="*/ 709946 h 2710990"/>
                <a:gd name="connsiteX11" fmla="*/ 1091576 w 4218654"/>
                <a:gd name="connsiteY11" fmla="*/ 1286923 h 2710990"/>
                <a:gd name="connsiteX12" fmla="*/ 1193747 w 4218654"/>
                <a:gd name="connsiteY12" fmla="*/ 1286923 h 2710990"/>
                <a:gd name="connsiteX13" fmla="*/ 1193747 w 4218654"/>
                <a:gd name="connsiteY13" fmla="*/ 2077859 h 2710990"/>
                <a:gd name="connsiteX14" fmla="*/ 2849105 w 4218654"/>
                <a:gd name="connsiteY14" fmla="*/ 2241319 h 2710990"/>
                <a:gd name="connsiteX15" fmla="*/ 3228226 w 4218654"/>
                <a:gd name="connsiteY15" fmla="*/ 2139734 h 2710990"/>
                <a:gd name="connsiteX16" fmla="*/ 3600679 w 4218654"/>
                <a:gd name="connsiteY16" fmla="*/ 1583515 h 2710990"/>
                <a:gd name="connsiteX17" fmla="*/ 3601162 w 4218654"/>
                <a:gd name="connsiteY17" fmla="*/ 1576240 h 2710990"/>
                <a:gd name="connsiteX18" fmla="*/ 3615604 w 4218654"/>
                <a:gd name="connsiteY18" fmla="*/ 1574038 h 2710990"/>
                <a:gd name="connsiteX19" fmla="*/ 3990054 w 4218654"/>
                <a:gd name="connsiteY19" fmla="*/ 1115584 h 2710990"/>
                <a:gd name="connsiteX20" fmla="*/ 3522960 w 4218654"/>
                <a:gd name="connsiteY20" fmla="*/ 645907 h 2710990"/>
                <a:gd name="connsiteX21" fmla="*/ 3522908 w 4218654"/>
                <a:gd name="connsiteY21" fmla="*/ 660256 h 2710990"/>
                <a:gd name="connsiteX22" fmla="*/ 3329883 w 4218654"/>
                <a:gd name="connsiteY22" fmla="*/ 660256 h 2710990"/>
                <a:gd name="connsiteX23" fmla="*/ 3329883 w 4218654"/>
                <a:gd name="connsiteY23" fmla="*/ 1483079 h 2710990"/>
                <a:gd name="connsiteX24" fmla="*/ 3338263 w 4218654"/>
                <a:gd name="connsiteY24" fmla="*/ 1483079 h 2710990"/>
                <a:gd name="connsiteX25" fmla="*/ 3333961 w 4218654"/>
                <a:gd name="connsiteY25" fmla="*/ 1547871 h 2710990"/>
                <a:gd name="connsiteX26" fmla="*/ 3093685 w 4218654"/>
                <a:gd name="connsiteY26" fmla="*/ 1906700 h 2710990"/>
                <a:gd name="connsiteX27" fmla="*/ 2604528 w 4218654"/>
                <a:gd name="connsiteY27" fmla="*/ 1906700 h 2710990"/>
                <a:gd name="connsiteX28" fmla="*/ 2364252 w 4218654"/>
                <a:gd name="connsiteY28" fmla="*/ 1547872 h 2710990"/>
                <a:gd name="connsiteX29" fmla="*/ 2359950 w 4218654"/>
                <a:gd name="connsiteY29" fmla="*/ 1483079 h 2710990"/>
                <a:gd name="connsiteX30" fmla="*/ 2368329 w 4218654"/>
                <a:gd name="connsiteY30" fmla="*/ 1483079 h 2710990"/>
                <a:gd name="connsiteX31" fmla="*/ 2368329 w 4218654"/>
                <a:gd name="connsiteY31" fmla="*/ 660256 h 2710990"/>
                <a:gd name="connsiteX32" fmla="*/ 2162623 w 4218654"/>
                <a:gd name="connsiteY32" fmla="*/ 660256 h 2710990"/>
                <a:gd name="connsiteX33" fmla="*/ 2162623 w 4218654"/>
                <a:gd name="connsiteY33" fmla="*/ 641120 h 2710990"/>
                <a:gd name="connsiteX34" fmla="*/ 1693806 w 4218654"/>
                <a:gd name="connsiteY34" fmla="*/ 1109076 h 2710990"/>
                <a:gd name="connsiteX35" fmla="*/ 2066568 w 4218654"/>
                <a:gd name="connsiteY35" fmla="*/ 1568904 h 2710990"/>
                <a:gd name="connsiteX36" fmla="*/ 2096877 w 4218654"/>
                <a:gd name="connsiteY36" fmla="*/ 1573638 h 2710990"/>
                <a:gd name="connsiteX37" fmla="*/ 2097533 w 4218654"/>
                <a:gd name="connsiteY37" fmla="*/ 1583514 h 2710990"/>
                <a:gd name="connsiteX38" fmla="*/ 2469985 w 4218654"/>
                <a:gd name="connsiteY38" fmla="*/ 2139734 h 2710990"/>
                <a:gd name="connsiteX39" fmla="*/ 2849105 w 4218654"/>
                <a:gd name="connsiteY39" fmla="*/ 2241319 h 2710990"/>
                <a:gd name="connsiteX40" fmla="*/ 3766813 w 4218654"/>
                <a:gd name="connsiteY40" fmla="*/ 2710990 h 2710990"/>
                <a:gd name="connsiteX41" fmla="*/ 0 w 4218654"/>
                <a:gd name="connsiteY41" fmla="*/ 2710990 h 2710990"/>
                <a:gd name="connsiteX42" fmla="*/ 0 w 4218654"/>
                <a:gd name="connsiteY42" fmla="*/ 451841 h 2710990"/>
                <a:gd name="connsiteX43" fmla="*/ 451841 w 4218654"/>
                <a:gd name="connsiteY43" fmla="*/ 0 h 2710990"/>
                <a:gd name="connsiteX44" fmla="*/ 4218654 w 4218654"/>
                <a:gd name="connsiteY44" fmla="*/ 0 h 2710990"/>
                <a:gd name="connsiteX45" fmla="*/ 4218654 w 4218654"/>
                <a:gd name="connsiteY45" fmla="*/ 2259149 h 2710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218654" h="2710990">
                  <a:moveTo>
                    <a:pt x="497954" y="2077859"/>
                  </a:moveTo>
                  <a:lnTo>
                    <a:pt x="704431" y="1500882"/>
                  </a:lnTo>
                  <a:lnTo>
                    <a:pt x="602260" y="1500882"/>
                  </a:lnTo>
                  <a:lnTo>
                    <a:pt x="602260" y="709946"/>
                  </a:lnTo>
                  <a:lnTo>
                    <a:pt x="393647" y="709946"/>
                  </a:lnTo>
                  <a:lnTo>
                    <a:pt x="393647" y="1500882"/>
                  </a:lnTo>
                  <a:lnTo>
                    <a:pt x="291476" y="1500882"/>
                  </a:lnTo>
                  <a:close/>
                  <a:moveTo>
                    <a:pt x="1402360" y="2077859"/>
                  </a:moveTo>
                  <a:lnTo>
                    <a:pt x="1402360" y="1286923"/>
                  </a:lnTo>
                  <a:lnTo>
                    <a:pt x="1504531" y="1286923"/>
                  </a:lnTo>
                  <a:lnTo>
                    <a:pt x="1298053" y="709946"/>
                  </a:lnTo>
                  <a:lnTo>
                    <a:pt x="1091576" y="1286923"/>
                  </a:lnTo>
                  <a:lnTo>
                    <a:pt x="1193747" y="1286923"/>
                  </a:lnTo>
                  <a:lnTo>
                    <a:pt x="1193747" y="2077859"/>
                  </a:lnTo>
                  <a:close/>
                  <a:moveTo>
                    <a:pt x="2849105" y="2241319"/>
                  </a:moveTo>
                  <a:cubicBezTo>
                    <a:pt x="2980016" y="2241319"/>
                    <a:pt x="3110926" y="2207458"/>
                    <a:pt x="3228226" y="2139734"/>
                  </a:cubicBezTo>
                  <a:cubicBezTo>
                    <a:pt x="3433502" y="2021218"/>
                    <a:pt x="3569809" y="1814756"/>
                    <a:pt x="3600679" y="1583515"/>
                  </a:cubicBezTo>
                  <a:lnTo>
                    <a:pt x="3601162" y="1576240"/>
                  </a:lnTo>
                  <a:lnTo>
                    <a:pt x="3615604" y="1574038"/>
                  </a:lnTo>
                  <a:cubicBezTo>
                    <a:pt x="3828991" y="1530428"/>
                    <a:pt x="3989638" y="1341845"/>
                    <a:pt x="3990054" y="1115584"/>
                  </a:cubicBezTo>
                  <a:cubicBezTo>
                    <a:pt x="3990529" y="857000"/>
                    <a:pt x="3781543" y="646858"/>
                    <a:pt x="3522960" y="645907"/>
                  </a:cubicBezTo>
                  <a:lnTo>
                    <a:pt x="3522908" y="660256"/>
                  </a:lnTo>
                  <a:lnTo>
                    <a:pt x="3329883" y="660256"/>
                  </a:lnTo>
                  <a:lnTo>
                    <a:pt x="3329883" y="1483079"/>
                  </a:lnTo>
                  <a:lnTo>
                    <a:pt x="3338263" y="1483079"/>
                  </a:lnTo>
                  <a:lnTo>
                    <a:pt x="3333961" y="1547871"/>
                  </a:lnTo>
                  <a:cubicBezTo>
                    <a:pt x="3314047" y="1697050"/>
                    <a:pt x="3226112" y="1830243"/>
                    <a:pt x="3093685" y="1906700"/>
                  </a:cubicBezTo>
                  <a:cubicBezTo>
                    <a:pt x="2942339" y="1994080"/>
                    <a:pt x="2755874" y="1994080"/>
                    <a:pt x="2604528" y="1906700"/>
                  </a:cubicBezTo>
                  <a:cubicBezTo>
                    <a:pt x="2472101" y="1830243"/>
                    <a:pt x="2384166" y="1697050"/>
                    <a:pt x="2364252" y="1547872"/>
                  </a:cubicBezTo>
                  <a:lnTo>
                    <a:pt x="2359950" y="1483079"/>
                  </a:lnTo>
                  <a:lnTo>
                    <a:pt x="2368329" y="1483079"/>
                  </a:lnTo>
                  <a:lnTo>
                    <a:pt x="2368329" y="660256"/>
                  </a:lnTo>
                  <a:lnTo>
                    <a:pt x="2162623" y="660256"/>
                  </a:lnTo>
                  <a:lnTo>
                    <a:pt x="2162623" y="641120"/>
                  </a:lnTo>
                  <a:cubicBezTo>
                    <a:pt x="1904038" y="641120"/>
                    <a:pt x="1694281" y="850492"/>
                    <a:pt x="1693806" y="1109076"/>
                  </a:cubicBezTo>
                  <a:cubicBezTo>
                    <a:pt x="1693390" y="1335337"/>
                    <a:pt x="1853343" y="1524509"/>
                    <a:pt x="2066568" y="1568904"/>
                  </a:cubicBezTo>
                  <a:lnTo>
                    <a:pt x="2096877" y="1573638"/>
                  </a:lnTo>
                  <a:lnTo>
                    <a:pt x="2097533" y="1583514"/>
                  </a:lnTo>
                  <a:cubicBezTo>
                    <a:pt x="2128403" y="1814755"/>
                    <a:pt x="2264709" y="2021218"/>
                    <a:pt x="2469985" y="2139734"/>
                  </a:cubicBezTo>
                  <a:cubicBezTo>
                    <a:pt x="2587285" y="2207458"/>
                    <a:pt x="2718195" y="2241319"/>
                    <a:pt x="2849105" y="2241319"/>
                  </a:cubicBezTo>
                  <a:close/>
                  <a:moveTo>
                    <a:pt x="3766813" y="2710990"/>
                  </a:moveTo>
                  <a:lnTo>
                    <a:pt x="0" y="2710990"/>
                  </a:lnTo>
                  <a:lnTo>
                    <a:pt x="0" y="451841"/>
                  </a:lnTo>
                  <a:lnTo>
                    <a:pt x="451841" y="0"/>
                  </a:lnTo>
                  <a:lnTo>
                    <a:pt x="4218654" y="0"/>
                  </a:lnTo>
                  <a:lnTo>
                    <a:pt x="4218654" y="2259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乘号 1">
              <a:extLst>
                <a:ext uri="{FF2B5EF4-FFF2-40B4-BE49-F238E27FC236}">
                  <a16:creationId xmlns:a16="http://schemas.microsoft.com/office/drawing/2014/main" id="{9400C606-ED6F-48FB-A752-1D9A924467D4}"/>
                </a:ext>
              </a:extLst>
            </p:cNvPr>
            <p:cNvSpPr/>
            <p:nvPr/>
          </p:nvSpPr>
          <p:spPr>
            <a:xfrm>
              <a:off x="9384789" y="1086149"/>
              <a:ext cx="461665" cy="461665"/>
            </a:xfrm>
            <a:prstGeom prst="mathMultiply">
              <a:avLst>
                <a:gd name="adj1" fmla="val 10362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0AB8525-DB0F-48D1-B75A-1A2FEF2D7888}"/>
              </a:ext>
            </a:extLst>
          </p:cNvPr>
          <p:cNvSpPr txBox="1"/>
          <p:nvPr/>
        </p:nvSpPr>
        <p:spPr>
          <a:xfrm>
            <a:off x="1857063" y="182147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</a:rPr>
              <a:t>环绕声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D1C369-F406-48F2-8516-848195CEEBA0}"/>
              </a:ext>
            </a:extLst>
          </p:cNvPr>
          <p:cNvSpPr txBox="1"/>
          <p:nvPr/>
        </p:nvSpPr>
        <p:spPr>
          <a:xfrm>
            <a:off x="1857063" y="2320298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压缩器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44217A-FE32-4EDB-8510-C80C6657673B}"/>
              </a:ext>
            </a:extLst>
          </p:cNvPr>
          <p:cNvSpPr txBox="1"/>
          <p:nvPr/>
        </p:nvSpPr>
        <p:spPr>
          <a:xfrm>
            <a:off x="1857063" y="2819123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设备选项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012F29-9020-4499-B517-65C2A5CD95BC}"/>
              </a:ext>
            </a:extLst>
          </p:cNvPr>
          <p:cNvSpPr txBox="1"/>
          <p:nvPr/>
        </p:nvSpPr>
        <p:spPr>
          <a:xfrm>
            <a:off x="1857063" y="3317949"/>
            <a:ext cx="132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关于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6CECFF9-58B9-4E06-920B-FB268CF6E666}"/>
              </a:ext>
            </a:extLst>
          </p:cNvPr>
          <p:cNvCxnSpPr/>
          <p:nvPr/>
        </p:nvCxnSpPr>
        <p:spPr>
          <a:xfrm>
            <a:off x="3181761" y="1855207"/>
            <a:ext cx="0" cy="3326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7B37C4E-C641-4333-9602-B8E6D3661998}"/>
              </a:ext>
            </a:extLst>
          </p:cNvPr>
          <p:cNvSpPr/>
          <p:nvPr/>
        </p:nvSpPr>
        <p:spPr>
          <a:xfrm>
            <a:off x="8791830" y="1150033"/>
            <a:ext cx="343930" cy="333895"/>
          </a:xfrm>
          <a:custGeom>
            <a:avLst/>
            <a:gdLst>
              <a:gd name="connsiteX0" fmla="*/ 190062 w 1296417"/>
              <a:gd name="connsiteY0" fmla="*/ 151823 h 1258591"/>
              <a:gd name="connsiteX1" fmla="*/ 321606 w 1296417"/>
              <a:gd name="connsiteY1" fmla="*/ 283484 h 1258591"/>
              <a:gd name="connsiteX2" fmla="*/ 320132 w 1296417"/>
              <a:gd name="connsiteY2" fmla="*/ 935801 h 1258591"/>
              <a:gd name="connsiteX3" fmla="*/ 972440 w 1296417"/>
              <a:gd name="connsiteY3" fmla="*/ 939632 h 1258591"/>
              <a:gd name="connsiteX4" fmla="*/ 978628 w 1296417"/>
              <a:gd name="connsiteY4" fmla="*/ 287342 h 1258591"/>
              <a:gd name="connsiteX5" fmla="*/ 1111709 w 1296417"/>
              <a:gd name="connsiteY5" fmla="*/ 157234 h 1258591"/>
              <a:gd name="connsiteX6" fmla="*/ 1103028 w 1296417"/>
              <a:gd name="connsiteY6" fmla="*/ 1072242 h 1258591"/>
              <a:gd name="connsiteX7" fmla="*/ 187996 w 1296417"/>
              <a:gd name="connsiteY7" fmla="*/ 1066868 h 1258591"/>
              <a:gd name="connsiteX8" fmla="*/ 190062 w 1296417"/>
              <a:gd name="connsiteY8" fmla="*/ 151823 h 1258591"/>
              <a:gd name="connsiteX9" fmla="*/ 555290 w 1296417"/>
              <a:gd name="connsiteY9" fmla="*/ 0 h 1258591"/>
              <a:gd name="connsiteX10" fmla="*/ 741125 w 1296417"/>
              <a:gd name="connsiteY10" fmla="*/ 0 h 1258591"/>
              <a:gd name="connsiteX11" fmla="*/ 741125 w 1296417"/>
              <a:gd name="connsiteY11" fmla="*/ 717292 h 1258591"/>
              <a:gd name="connsiteX12" fmla="*/ 555290 w 1296417"/>
              <a:gd name="connsiteY12" fmla="*/ 717292 h 125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6417" h="1258591">
                <a:moveTo>
                  <a:pt x="190062" y="151823"/>
                </a:moveTo>
                <a:cubicBezTo>
                  <a:pt x="233910" y="195710"/>
                  <a:pt x="277758" y="239597"/>
                  <a:pt x="321606" y="283484"/>
                </a:cubicBezTo>
                <a:cubicBezTo>
                  <a:pt x="141526" y="463401"/>
                  <a:pt x="140867" y="755073"/>
                  <a:pt x="320132" y="935801"/>
                </a:cubicBezTo>
                <a:cubicBezTo>
                  <a:pt x="499397" y="1116530"/>
                  <a:pt x="791065" y="1118243"/>
                  <a:pt x="972440" y="939632"/>
                </a:cubicBezTo>
                <a:cubicBezTo>
                  <a:pt x="1153816" y="761021"/>
                  <a:pt x="1156582" y="469362"/>
                  <a:pt x="978628" y="287342"/>
                </a:cubicBezTo>
                <a:lnTo>
                  <a:pt x="1111709" y="157234"/>
                </a:lnTo>
                <a:cubicBezTo>
                  <a:pt x="1361336" y="412565"/>
                  <a:pt x="1357454" y="821693"/>
                  <a:pt x="1103028" y="1072242"/>
                </a:cubicBezTo>
                <a:cubicBezTo>
                  <a:pt x="848602" y="1322790"/>
                  <a:pt x="439462" y="1320387"/>
                  <a:pt x="187996" y="1066868"/>
                </a:cubicBezTo>
                <a:cubicBezTo>
                  <a:pt x="-63470" y="813349"/>
                  <a:pt x="-62546" y="404203"/>
                  <a:pt x="190062" y="151823"/>
                </a:cubicBezTo>
                <a:close/>
                <a:moveTo>
                  <a:pt x="555290" y="0"/>
                </a:moveTo>
                <a:lnTo>
                  <a:pt x="741125" y="0"/>
                </a:lnTo>
                <a:lnTo>
                  <a:pt x="741125" y="717292"/>
                </a:lnTo>
                <a:lnTo>
                  <a:pt x="555290" y="717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60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12D68-48E6-4659-8A98-C59EADACDD3E}"/>
              </a:ext>
            </a:extLst>
          </p:cNvPr>
          <p:cNvGrpSpPr/>
          <p:nvPr/>
        </p:nvGrpSpPr>
        <p:grpSpPr>
          <a:xfrm>
            <a:off x="634320" y="1854430"/>
            <a:ext cx="4218654" cy="2710990"/>
            <a:chOff x="634320" y="1854430"/>
            <a:chExt cx="4218654" cy="2710990"/>
          </a:xfrm>
        </p:grpSpPr>
        <p:sp>
          <p:nvSpPr>
            <p:cNvPr id="2" name="矩形: 剪去对角 1">
              <a:extLst>
                <a:ext uri="{FF2B5EF4-FFF2-40B4-BE49-F238E27FC236}">
                  <a16:creationId xmlns:a16="http://schemas.microsoft.com/office/drawing/2014/main" id="{66F5CF81-70B0-48AC-BDCD-5985233A340E}"/>
                </a:ext>
              </a:extLst>
            </p:cNvPr>
            <p:cNvSpPr/>
            <p:nvPr/>
          </p:nvSpPr>
          <p:spPr>
            <a:xfrm rot="16200000">
              <a:off x="1388152" y="1100598"/>
              <a:ext cx="2710990" cy="4218654"/>
            </a:xfrm>
            <a:prstGeom prst="snip2Diag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D5F1D89-689C-4EE8-A7D8-9C32EB5759EE}"/>
                </a:ext>
              </a:extLst>
            </p:cNvPr>
            <p:cNvGrpSpPr/>
            <p:nvPr/>
          </p:nvGrpSpPr>
          <p:grpSpPr>
            <a:xfrm>
              <a:off x="862920" y="2324101"/>
              <a:ext cx="3698578" cy="1600199"/>
              <a:chOff x="7372353" y="1514476"/>
              <a:chExt cx="4094854" cy="1771649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3E3E30A3-DDD2-4E44-B4B8-7478373B4A41}"/>
                  </a:ext>
                </a:extLst>
              </p:cNvPr>
              <p:cNvSpPr/>
              <p:nvPr/>
            </p:nvSpPr>
            <p:spPr>
              <a:xfrm rot="10800000">
                <a:off x="7372353" y="1514476"/>
                <a:ext cx="2542276" cy="1771649"/>
              </a:xfrm>
              <a:custGeom>
                <a:avLst/>
                <a:gdLst>
                  <a:gd name="connsiteX0" fmla="*/ 2300287 w 4571999"/>
                  <a:gd name="connsiteY0" fmla="*/ 3186113 h 3186113"/>
                  <a:gd name="connsiteX1" fmla="*/ 1545431 w 4571999"/>
                  <a:gd name="connsiteY1" fmla="*/ 2983849 h 3186113"/>
                  <a:gd name="connsiteX2" fmla="*/ 803852 w 4571999"/>
                  <a:gd name="connsiteY2" fmla="*/ 1876375 h 3186113"/>
                  <a:gd name="connsiteX3" fmla="*/ 802546 w 4571999"/>
                  <a:gd name="connsiteY3" fmla="*/ 1856711 h 3186113"/>
                  <a:gd name="connsiteX4" fmla="*/ 742197 w 4571999"/>
                  <a:gd name="connsiteY4" fmla="*/ 1847285 h 3186113"/>
                  <a:gd name="connsiteX5" fmla="*/ 1 w 4571999"/>
                  <a:gd name="connsiteY5" fmla="*/ 931734 h 3186113"/>
                  <a:gd name="connsiteX6" fmla="*/ 933450 w 4571999"/>
                  <a:gd name="connsiteY6" fmla="*/ 0 h 3186113"/>
                  <a:gd name="connsiteX7" fmla="*/ 933450 w 4571999"/>
                  <a:gd name="connsiteY7" fmla="*/ 38101 h 3186113"/>
                  <a:gd name="connsiteX8" fmla="*/ 1343026 w 4571999"/>
                  <a:gd name="connsiteY8" fmla="*/ 38101 h 3186113"/>
                  <a:gd name="connsiteX9" fmla="*/ 1343026 w 4571999"/>
                  <a:gd name="connsiteY9" fmla="*/ 1676401 h 3186113"/>
                  <a:gd name="connsiteX10" fmla="*/ 1326343 w 4571999"/>
                  <a:gd name="connsiteY10" fmla="*/ 1676401 h 3186113"/>
                  <a:gd name="connsiteX11" fmla="*/ 1334908 w 4571999"/>
                  <a:gd name="connsiteY11" fmla="*/ 1805409 h 3186113"/>
                  <a:gd name="connsiteX12" fmla="*/ 1813316 w 4571999"/>
                  <a:gd name="connsiteY12" fmla="*/ 2519862 h 3186113"/>
                  <a:gd name="connsiteX13" fmla="*/ 2787262 w 4571999"/>
                  <a:gd name="connsiteY13" fmla="*/ 2519862 h 3186113"/>
                  <a:gd name="connsiteX14" fmla="*/ 3265670 w 4571999"/>
                  <a:gd name="connsiteY14" fmla="*/ 1805408 h 3186113"/>
                  <a:gd name="connsiteX15" fmla="*/ 3274235 w 4571999"/>
                  <a:gd name="connsiteY15" fmla="*/ 1676401 h 3186113"/>
                  <a:gd name="connsiteX16" fmla="*/ 3257551 w 4571999"/>
                  <a:gd name="connsiteY16" fmla="*/ 1676401 h 3186113"/>
                  <a:gd name="connsiteX17" fmla="*/ 3257551 w 4571999"/>
                  <a:gd name="connsiteY17" fmla="*/ 38101 h 3186113"/>
                  <a:gd name="connsiteX18" fmla="*/ 3641876 w 4571999"/>
                  <a:gd name="connsiteY18" fmla="*/ 38101 h 3186113"/>
                  <a:gd name="connsiteX19" fmla="*/ 3641981 w 4571999"/>
                  <a:gd name="connsiteY19" fmla="*/ 9532 h 3186113"/>
                  <a:gd name="connsiteX20" fmla="*/ 4571998 w 4571999"/>
                  <a:gd name="connsiteY20" fmla="*/ 944692 h 3186113"/>
                  <a:gd name="connsiteX21" fmla="*/ 3826441 w 4571999"/>
                  <a:gd name="connsiteY21" fmla="*/ 1857508 h 3186113"/>
                  <a:gd name="connsiteX22" fmla="*/ 3797686 w 4571999"/>
                  <a:gd name="connsiteY22" fmla="*/ 1861891 h 3186113"/>
                  <a:gd name="connsiteX23" fmla="*/ 3796725 w 4571999"/>
                  <a:gd name="connsiteY23" fmla="*/ 1876376 h 3186113"/>
                  <a:gd name="connsiteX24" fmla="*/ 3055144 w 4571999"/>
                  <a:gd name="connsiteY24" fmla="*/ 2983850 h 3186113"/>
                  <a:gd name="connsiteX25" fmla="*/ 2300287 w 4571999"/>
                  <a:gd name="connsiteY25" fmla="*/ 3186113 h 318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71999" h="3186113">
                    <a:moveTo>
                      <a:pt x="2300287" y="3186113"/>
                    </a:moveTo>
                    <a:cubicBezTo>
                      <a:pt x="2039635" y="3186113"/>
                      <a:pt x="1778984" y="3118692"/>
                      <a:pt x="1545431" y="2983849"/>
                    </a:cubicBezTo>
                    <a:cubicBezTo>
                      <a:pt x="1136712" y="2747876"/>
                      <a:pt x="865315" y="2336793"/>
                      <a:pt x="803852" y="1876375"/>
                    </a:cubicBezTo>
                    <a:lnTo>
                      <a:pt x="802546" y="1856711"/>
                    </a:lnTo>
                    <a:lnTo>
                      <a:pt x="742197" y="1847285"/>
                    </a:lnTo>
                    <a:cubicBezTo>
                      <a:pt x="317651" y="1758892"/>
                      <a:pt x="-827" y="1382237"/>
                      <a:pt x="1" y="931734"/>
                    </a:cubicBezTo>
                    <a:cubicBezTo>
                      <a:pt x="948" y="416875"/>
                      <a:pt x="418589" y="0"/>
                      <a:pt x="933450" y="0"/>
                    </a:cubicBezTo>
                    <a:lnTo>
                      <a:pt x="933450" y="38101"/>
                    </a:lnTo>
                    <a:lnTo>
                      <a:pt x="1343026" y="38101"/>
                    </a:lnTo>
                    <a:lnTo>
                      <a:pt x="1343026" y="1676401"/>
                    </a:lnTo>
                    <a:lnTo>
                      <a:pt x="1326343" y="1676401"/>
                    </a:lnTo>
                    <a:lnTo>
                      <a:pt x="1334908" y="1805409"/>
                    </a:lnTo>
                    <a:cubicBezTo>
                      <a:pt x="1374559" y="2102433"/>
                      <a:pt x="1549644" y="2367631"/>
                      <a:pt x="1813316" y="2519862"/>
                    </a:cubicBezTo>
                    <a:cubicBezTo>
                      <a:pt x="2114656" y="2693841"/>
                      <a:pt x="2485922" y="2693841"/>
                      <a:pt x="2787262" y="2519862"/>
                    </a:cubicBezTo>
                    <a:cubicBezTo>
                      <a:pt x="3050934" y="2367630"/>
                      <a:pt x="3226019" y="2102433"/>
                      <a:pt x="3265670" y="1805408"/>
                    </a:cubicBezTo>
                    <a:lnTo>
                      <a:pt x="3274235" y="1676401"/>
                    </a:lnTo>
                    <a:lnTo>
                      <a:pt x="3257551" y="1676401"/>
                    </a:lnTo>
                    <a:lnTo>
                      <a:pt x="3257551" y="38101"/>
                    </a:lnTo>
                    <a:lnTo>
                      <a:pt x="3641876" y="38101"/>
                    </a:lnTo>
                    <a:lnTo>
                      <a:pt x="3641981" y="9532"/>
                    </a:lnTo>
                    <a:cubicBezTo>
                      <a:pt x="4156838" y="11425"/>
                      <a:pt x="4572944" y="429832"/>
                      <a:pt x="4571998" y="944692"/>
                    </a:cubicBezTo>
                    <a:cubicBezTo>
                      <a:pt x="4571170" y="1395194"/>
                      <a:pt x="4251310" y="1770676"/>
                      <a:pt x="3826441" y="1857508"/>
                    </a:cubicBezTo>
                    <a:lnTo>
                      <a:pt x="3797686" y="1861891"/>
                    </a:lnTo>
                    <a:lnTo>
                      <a:pt x="3796725" y="1876376"/>
                    </a:lnTo>
                    <a:cubicBezTo>
                      <a:pt x="3735261" y="2336795"/>
                      <a:pt x="3463863" y="2747876"/>
                      <a:pt x="3055144" y="2983850"/>
                    </a:cubicBezTo>
                    <a:cubicBezTo>
                      <a:pt x="2821590" y="3118692"/>
                      <a:pt x="2560939" y="3186113"/>
                      <a:pt x="2300287" y="3186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8AFEAF35-C48C-419D-A92D-76A2122DE8BF}"/>
                  </a:ext>
                </a:extLst>
              </p:cNvPr>
              <p:cNvSpPr/>
              <p:nvPr/>
            </p:nvSpPr>
            <p:spPr>
              <a:xfrm>
                <a:off x="10124182" y="1695450"/>
                <a:ext cx="457200" cy="1514475"/>
              </a:xfrm>
              <a:prstGeom prst="downArrow">
                <a:avLst>
                  <a:gd name="adj1" fmla="val 50517"/>
                  <a:gd name="adj2" fmla="val 13971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下 19">
                <a:extLst>
                  <a:ext uri="{FF2B5EF4-FFF2-40B4-BE49-F238E27FC236}">
                    <a16:creationId xmlns:a16="http://schemas.microsoft.com/office/drawing/2014/main" id="{6B73D1F7-D958-442E-8544-3F81ED05544D}"/>
                  </a:ext>
                </a:extLst>
              </p:cNvPr>
              <p:cNvSpPr/>
              <p:nvPr/>
            </p:nvSpPr>
            <p:spPr>
              <a:xfrm rot="10800000">
                <a:off x="11010007" y="1695450"/>
                <a:ext cx="457200" cy="1514475"/>
              </a:xfrm>
              <a:prstGeom prst="downArrow">
                <a:avLst>
                  <a:gd name="adj1" fmla="val 50517"/>
                  <a:gd name="adj2" fmla="val 13971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6B97B7B2-73C6-43E5-8755-AFD6715F1ED9}"/>
              </a:ext>
            </a:extLst>
          </p:cNvPr>
          <p:cNvSpPr/>
          <p:nvPr/>
        </p:nvSpPr>
        <p:spPr>
          <a:xfrm rot="10800000">
            <a:off x="5842347" y="1854430"/>
            <a:ext cx="4218654" cy="2710990"/>
          </a:xfrm>
          <a:custGeom>
            <a:avLst/>
            <a:gdLst>
              <a:gd name="connsiteX0" fmla="*/ 497954 w 4218654"/>
              <a:gd name="connsiteY0" fmla="*/ 2077859 h 2710990"/>
              <a:gd name="connsiteX1" fmla="*/ 704431 w 4218654"/>
              <a:gd name="connsiteY1" fmla="*/ 1500882 h 2710990"/>
              <a:gd name="connsiteX2" fmla="*/ 602260 w 4218654"/>
              <a:gd name="connsiteY2" fmla="*/ 1500882 h 2710990"/>
              <a:gd name="connsiteX3" fmla="*/ 602260 w 4218654"/>
              <a:gd name="connsiteY3" fmla="*/ 709946 h 2710990"/>
              <a:gd name="connsiteX4" fmla="*/ 393647 w 4218654"/>
              <a:gd name="connsiteY4" fmla="*/ 709946 h 2710990"/>
              <a:gd name="connsiteX5" fmla="*/ 393647 w 4218654"/>
              <a:gd name="connsiteY5" fmla="*/ 1500882 h 2710990"/>
              <a:gd name="connsiteX6" fmla="*/ 291476 w 4218654"/>
              <a:gd name="connsiteY6" fmla="*/ 1500882 h 2710990"/>
              <a:gd name="connsiteX7" fmla="*/ 1402360 w 4218654"/>
              <a:gd name="connsiteY7" fmla="*/ 2077859 h 2710990"/>
              <a:gd name="connsiteX8" fmla="*/ 1402360 w 4218654"/>
              <a:gd name="connsiteY8" fmla="*/ 1286923 h 2710990"/>
              <a:gd name="connsiteX9" fmla="*/ 1504531 w 4218654"/>
              <a:gd name="connsiteY9" fmla="*/ 1286923 h 2710990"/>
              <a:gd name="connsiteX10" fmla="*/ 1298053 w 4218654"/>
              <a:gd name="connsiteY10" fmla="*/ 709946 h 2710990"/>
              <a:gd name="connsiteX11" fmla="*/ 1091576 w 4218654"/>
              <a:gd name="connsiteY11" fmla="*/ 1286923 h 2710990"/>
              <a:gd name="connsiteX12" fmla="*/ 1193747 w 4218654"/>
              <a:gd name="connsiteY12" fmla="*/ 1286923 h 2710990"/>
              <a:gd name="connsiteX13" fmla="*/ 1193747 w 4218654"/>
              <a:gd name="connsiteY13" fmla="*/ 2077859 h 2710990"/>
              <a:gd name="connsiteX14" fmla="*/ 2849105 w 4218654"/>
              <a:gd name="connsiteY14" fmla="*/ 2241319 h 2710990"/>
              <a:gd name="connsiteX15" fmla="*/ 3228226 w 4218654"/>
              <a:gd name="connsiteY15" fmla="*/ 2139734 h 2710990"/>
              <a:gd name="connsiteX16" fmla="*/ 3600679 w 4218654"/>
              <a:gd name="connsiteY16" fmla="*/ 1583515 h 2710990"/>
              <a:gd name="connsiteX17" fmla="*/ 3601162 w 4218654"/>
              <a:gd name="connsiteY17" fmla="*/ 1576240 h 2710990"/>
              <a:gd name="connsiteX18" fmla="*/ 3615604 w 4218654"/>
              <a:gd name="connsiteY18" fmla="*/ 1574038 h 2710990"/>
              <a:gd name="connsiteX19" fmla="*/ 3990054 w 4218654"/>
              <a:gd name="connsiteY19" fmla="*/ 1115584 h 2710990"/>
              <a:gd name="connsiteX20" fmla="*/ 3522960 w 4218654"/>
              <a:gd name="connsiteY20" fmla="*/ 645907 h 2710990"/>
              <a:gd name="connsiteX21" fmla="*/ 3522908 w 4218654"/>
              <a:gd name="connsiteY21" fmla="*/ 660256 h 2710990"/>
              <a:gd name="connsiteX22" fmla="*/ 3329883 w 4218654"/>
              <a:gd name="connsiteY22" fmla="*/ 660256 h 2710990"/>
              <a:gd name="connsiteX23" fmla="*/ 3329883 w 4218654"/>
              <a:gd name="connsiteY23" fmla="*/ 1483079 h 2710990"/>
              <a:gd name="connsiteX24" fmla="*/ 3338263 w 4218654"/>
              <a:gd name="connsiteY24" fmla="*/ 1483079 h 2710990"/>
              <a:gd name="connsiteX25" fmla="*/ 3333961 w 4218654"/>
              <a:gd name="connsiteY25" fmla="*/ 1547871 h 2710990"/>
              <a:gd name="connsiteX26" fmla="*/ 3093685 w 4218654"/>
              <a:gd name="connsiteY26" fmla="*/ 1906700 h 2710990"/>
              <a:gd name="connsiteX27" fmla="*/ 2604528 w 4218654"/>
              <a:gd name="connsiteY27" fmla="*/ 1906700 h 2710990"/>
              <a:gd name="connsiteX28" fmla="*/ 2364252 w 4218654"/>
              <a:gd name="connsiteY28" fmla="*/ 1547872 h 2710990"/>
              <a:gd name="connsiteX29" fmla="*/ 2359950 w 4218654"/>
              <a:gd name="connsiteY29" fmla="*/ 1483079 h 2710990"/>
              <a:gd name="connsiteX30" fmla="*/ 2368329 w 4218654"/>
              <a:gd name="connsiteY30" fmla="*/ 1483079 h 2710990"/>
              <a:gd name="connsiteX31" fmla="*/ 2368329 w 4218654"/>
              <a:gd name="connsiteY31" fmla="*/ 660256 h 2710990"/>
              <a:gd name="connsiteX32" fmla="*/ 2162623 w 4218654"/>
              <a:gd name="connsiteY32" fmla="*/ 660256 h 2710990"/>
              <a:gd name="connsiteX33" fmla="*/ 2162623 w 4218654"/>
              <a:gd name="connsiteY33" fmla="*/ 641120 h 2710990"/>
              <a:gd name="connsiteX34" fmla="*/ 1693806 w 4218654"/>
              <a:gd name="connsiteY34" fmla="*/ 1109076 h 2710990"/>
              <a:gd name="connsiteX35" fmla="*/ 2066568 w 4218654"/>
              <a:gd name="connsiteY35" fmla="*/ 1568904 h 2710990"/>
              <a:gd name="connsiteX36" fmla="*/ 2096877 w 4218654"/>
              <a:gd name="connsiteY36" fmla="*/ 1573638 h 2710990"/>
              <a:gd name="connsiteX37" fmla="*/ 2097533 w 4218654"/>
              <a:gd name="connsiteY37" fmla="*/ 1583514 h 2710990"/>
              <a:gd name="connsiteX38" fmla="*/ 2469985 w 4218654"/>
              <a:gd name="connsiteY38" fmla="*/ 2139734 h 2710990"/>
              <a:gd name="connsiteX39" fmla="*/ 2849105 w 4218654"/>
              <a:gd name="connsiteY39" fmla="*/ 2241319 h 2710990"/>
              <a:gd name="connsiteX40" fmla="*/ 3766813 w 4218654"/>
              <a:gd name="connsiteY40" fmla="*/ 2710990 h 2710990"/>
              <a:gd name="connsiteX41" fmla="*/ 0 w 4218654"/>
              <a:gd name="connsiteY41" fmla="*/ 2710990 h 2710990"/>
              <a:gd name="connsiteX42" fmla="*/ 0 w 4218654"/>
              <a:gd name="connsiteY42" fmla="*/ 451841 h 2710990"/>
              <a:gd name="connsiteX43" fmla="*/ 451841 w 4218654"/>
              <a:gd name="connsiteY43" fmla="*/ 0 h 2710990"/>
              <a:gd name="connsiteX44" fmla="*/ 4218654 w 4218654"/>
              <a:gd name="connsiteY44" fmla="*/ 0 h 2710990"/>
              <a:gd name="connsiteX45" fmla="*/ 4218654 w 4218654"/>
              <a:gd name="connsiteY45" fmla="*/ 2259149 h 271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218654" h="2710990">
                <a:moveTo>
                  <a:pt x="497954" y="2077859"/>
                </a:moveTo>
                <a:lnTo>
                  <a:pt x="704431" y="1500882"/>
                </a:lnTo>
                <a:lnTo>
                  <a:pt x="602260" y="1500882"/>
                </a:lnTo>
                <a:lnTo>
                  <a:pt x="602260" y="709946"/>
                </a:lnTo>
                <a:lnTo>
                  <a:pt x="393647" y="709946"/>
                </a:lnTo>
                <a:lnTo>
                  <a:pt x="393647" y="1500882"/>
                </a:lnTo>
                <a:lnTo>
                  <a:pt x="291476" y="1500882"/>
                </a:lnTo>
                <a:close/>
                <a:moveTo>
                  <a:pt x="1402360" y="2077859"/>
                </a:moveTo>
                <a:lnTo>
                  <a:pt x="1402360" y="1286923"/>
                </a:lnTo>
                <a:lnTo>
                  <a:pt x="1504531" y="1286923"/>
                </a:lnTo>
                <a:lnTo>
                  <a:pt x="1298053" y="709946"/>
                </a:lnTo>
                <a:lnTo>
                  <a:pt x="1091576" y="1286923"/>
                </a:lnTo>
                <a:lnTo>
                  <a:pt x="1193747" y="1286923"/>
                </a:lnTo>
                <a:lnTo>
                  <a:pt x="1193747" y="2077859"/>
                </a:lnTo>
                <a:close/>
                <a:moveTo>
                  <a:pt x="2849105" y="2241319"/>
                </a:moveTo>
                <a:cubicBezTo>
                  <a:pt x="2980016" y="2241319"/>
                  <a:pt x="3110926" y="2207458"/>
                  <a:pt x="3228226" y="2139734"/>
                </a:cubicBezTo>
                <a:cubicBezTo>
                  <a:pt x="3433502" y="2021218"/>
                  <a:pt x="3569809" y="1814756"/>
                  <a:pt x="3600679" y="1583515"/>
                </a:cubicBezTo>
                <a:lnTo>
                  <a:pt x="3601162" y="1576240"/>
                </a:lnTo>
                <a:lnTo>
                  <a:pt x="3615604" y="1574038"/>
                </a:lnTo>
                <a:cubicBezTo>
                  <a:pt x="3828991" y="1530428"/>
                  <a:pt x="3989638" y="1341845"/>
                  <a:pt x="3990054" y="1115584"/>
                </a:cubicBezTo>
                <a:cubicBezTo>
                  <a:pt x="3990529" y="857000"/>
                  <a:pt x="3781543" y="646858"/>
                  <a:pt x="3522960" y="645907"/>
                </a:cubicBezTo>
                <a:lnTo>
                  <a:pt x="3522908" y="660256"/>
                </a:lnTo>
                <a:lnTo>
                  <a:pt x="3329883" y="660256"/>
                </a:lnTo>
                <a:lnTo>
                  <a:pt x="3329883" y="1483079"/>
                </a:lnTo>
                <a:lnTo>
                  <a:pt x="3338263" y="1483079"/>
                </a:lnTo>
                <a:lnTo>
                  <a:pt x="3333961" y="1547871"/>
                </a:lnTo>
                <a:cubicBezTo>
                  <a:pt x="3314047" y="1697050"/>
                  <a:pt x="3226112" y="1830243"/>
                  <a:pt x="3093685" y="1906700"/>
                </a:cubicBezTo>
                <a:cubicBezTo>
                  <a:pt x="2942339" y="1994080"/>
                  <a:pt x="2755874" y="1994080"/>
                  <a:pt x="2604528" y="1906700"/>
                </a:cubicBezTo>
                <a:cubicBezTo>
                  <a:pt x="2472101" y="1830243"/>
                  <a:pt x="2384166" y="1697050"/>
                  <a:pt x="2364252" y="1547872"/>
                </a:cubicBezTo>
                <a:lnTo>
                  <a:pt x="2359950" y="1483079"/>
                </a:lnTo>
                <a:lnTo>
                  <a:pt x="2368329" y="1483079"/>
                </a:lnTo>
                <a:lnTo>
                  <a:pt x="2368329" y="660256"/>
                </a:lnTo>
                <a:lnTo>
                  <a:pt x="2162623" y="660256"/>
                </a:lnTo>
                <a:lnTo>
                  <a:pt x="2162623" y="641120"/>
                </a:lnTo>
                <a:cubicBezTo>
                  <a:pt x="1904038" y="641120"/>
                  <a:pt x="1694281" y="850492"/>
                  <a:pt x="1693806" y="1109076"/>
                </a:cubicBezTo>
                <a:cubicBezTo>
                  <a:pt x="1693390" y="1335337"/>
                  <a:pt x="1853343" y="1524509"/>
                  <a:pt x="2066568" y="1568904"/>
                </a:cubicBezTo>
                <a:lnTo>
                  <a:pt x="2096877" y="1573638"/>
                </a:lnTo>
                <a:lnTo>
                  <a:pt x="2097533" y="1583514"/>
                </a:lnTo>
                <a:cubicBezTo>
                  <a:pt x="2128403" y="1814755"/>
                  <a:pt x="2264709" y="2021218"/>
                  <a:pt x="2469985" y="2139734"/>
                </a:cubicBezTo>
                <a:cubicBezTo>
                  <a:pt x="2587285" y="2207458"/>
                  <a:pt x="2718195" y="2241319"/>
                  <a:pt x="2849105" y="2241319"/>
                </a:cubicBezTo>
                <a:close/>
                <a:moveTo>
                  <a:pt x="3766813" y="2710990"/>
                </a:moveTo>
                <a:lnTo>
                  <a:pt x="0" y="2710990"/>
                </a:lnTo>
                <a:lnTo>
                  <a:pt x="0" y="451841"/>
                </a:lnTo>
                <a:lnTo>
                  <a:pt x="451841" y="0"/>
                </a:lnTo>
                <a:lnTo>
                  <a:pt x="4218654" y="0"/>
                </a:lnTo>
                <a:lnTo>
                  <a:pt x="4218654" y="225914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48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scene3d>
          <a:camera prst="orthographicFront"/>
          <a:lightRig rig="threePt" dir="t"/>
        </a:scene3d>
        <a:sp3d prstMaterial="metal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61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ZYFDroid</dc:creator>
  <cp:lastModifiedBy>ZYFDroid</cp:lastModifiedBy>
  <cp:revision>24</cp:revision>
  <dcterms:created xsi:type="dcterms:W3CDTF">2022-04-07T06:02:26Z</dcterms:created>
  <dcterms:modified xsi:type="dcterms:W3CDTF">2022-05-26T13:05:02Z</dcterms:modified>
</cp:coreProperties>
</file>