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756C3-4DDB-4038-AFDD-BC3922BB2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88422E-83EC-4C3C-896B-81F33634E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1A3D4-1B4E-4F80-B3C6-01FAD9AF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E23A-FE6F-4D72-B596-1519DBCC1FE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722D0-5E8A-48E1-B26B-82FD545E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9CC72-232E-4E56-8B24-48E239FC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88A4-A27C-4D6F-8E79-296A77BB1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4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C9D99-28A6-4188-B78D-BBA1052A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131C32-4EDD-4AC0-AB6A-933D949EF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CB95E-B95B-4C77-95E9-026868A9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E23A-FE6F-4D72-B596-1519DBCC1FE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D9242-8607-41FC-B581-45B91966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2EC5A-A773-4B44-A184-3FDC724D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88A4-A27C-4D6F-8E79-296A77BB1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96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CE9E8A-DCF1-41D8-BE48-30F2FAADD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284C5E-276D-44B7-8E68-DCAD23261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B94C1-D269-4008-8435-57E2303D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E23A-FE6F-4D72-B596-1519DBCC1FE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0A87F2-08D8-427F-B4AC-F00E9412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237266-04D9-4DCF-9E02-83D20077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88A4-A27C-4D6F-8E79-296A77BB1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0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076F1-F9D3-43E1-ABDD-9E869DB7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F5697-0AD0-4665-B3D7-DAEBC2041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E9F7E4-46D5-4509-AE21-EC198EA3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E23A-FE6F-4D72-B596-1519DBCC1FE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9D445F-56E2-4C6F-877A-5C27FADE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D77F6-9ED9-4AB6-8EA3-98FF2DAD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88A4-A27C-4D6F-8E79-296A77BB1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7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50D7A-B2E5-4669-9EC9-ECD1EC7C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F213CB-6F80-4470-BF99-DAEC62AA9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459E3-E278-426C-8BC9-89001E72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E23A-FE6F-4D72-B596-1519DBCC1FE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68C0E-9005-4BE0-B00E-6BD21EDB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B34C9-5BA9-4F56-887F-3B58DFCC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88A4-A27C-4D6F-8E79-296A77BB1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37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C45F6-2F11-4A46-957A-72A4A931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EBFF0-ACD3-4B58-AE30-17E20DD92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9A4162-F978-4ECC-94BC-CB573EFF7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D66184-D344-4672-B0FF-82AEA21A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E23A-FE6F-4D72-B596-1519DBCC1FE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3FE622-E540-4EEA-9D0E-04E4EA95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A66C0A-0515-469B-B7BE-E8645CE9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88A4-A27C-4D6F-8E79-296A77BB1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63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B3DA1-882B-4940-85D4-430110FF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27879B-7AC9-4ECF-B429-48DC0A32A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E98B1A-5758-4248-80C6-87E1A8F77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126C80-CDFE-4BE6-8CC9-C192CC1BB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F02141-3D29-4C2A-8172-28381F763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0924C6-68F4-4097-B925-A4479D47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E23A-FE6F-4D72-B596-1519DBCC1FE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F8DB27-40BD-40E4-A521-7F2E7FA3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5B4DAF-6D2B-4EEC-9439-97D5D703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88A4-A27C-4D6F-8E79-296A77BB1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50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1BDC4-A6B4-44BA-A721-C1256778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26F56D-6758-4EB7-8CFC-0150174E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E23A-FE6F-4D72-B596-1519DBCC1FE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0F4A0B-9CDA-4B66-BD4C-D01E602C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19610C-5984-43DA-BE0C-1A5B7218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88A4-A27C-4D6F-8E79-296A77BB1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9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8CD0C0-E2C2-47C6-815C-00657434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E23A-FE6F-4D72-B596-1519DBCC1FE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2FE942-C59D-4FE7-8FD4-440C0293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2CEBE1-E022-4733-A6C6-0B8EB607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88A4-A27C-4D6F-8E79-296A77BB1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67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01690-985D-461D-9178-A4B83494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3E7E2-7E89-47CB-80BD-F6C111E07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086122-5D61-4AFD-8C63-4457A84CA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B88573-5E20-4B75-AF27-1F5356A3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E23A-FE6F-4D72-B596-1519DBCC1FE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C5252A-DE8B-4A19-A1B1-457B2464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C66F85-6A2B-4875-99E9-1BC7D97B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88A4-A27C-4D6F-8E79-296A77BB1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42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CBFF3-D7B6-4D9A-8E03-8E3A7197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4EE6D7-781B-4E89-ADB9-AEF8FE28A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E0D2C6-00D6-4439-89C5-ECA1217FC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086D52-2555-4AFC-9249-A1F6DD53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E23A-FE6F-4D72-B596-1519DBCC1FE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487625-1AD7-4EE5-B63E-1018A4B9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014AE5-C9AC-4C51-8E8B-5357EF15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988A4-A27C-4D6F-8E79-296A77BB1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72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523110-361F-4BD7-855A-571EED24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0CC900-1179-4A21-8A62-866D9EB7D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69DBB-F7A9-4149-8825-E685AB7A5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E23A-FE6F-4D72-B596-1519DBCC1FE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69073-0A4F-4772-B782-FC3BD12B8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2C95A-B1F2-494F-B7FC-25972EF11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988A4-A27C-4D6F-8E79-296A77BB1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5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F11699A-8A74-47FF-9865-8F9EA2CF82F3}"/>
              </a:ext>
            </a:extLst>
          </p:cNvPr>
          <p:cNvSpPr/>
          <p:nvPr/>
        </p:nvSpPr>
        <p:spPr>
          <a:xfrm>
            <a:off x="2009220" y="940732"/>
            <a:ext cx="7693269" cy="4791808"/>
          </a:xfrm>
          <a:prstGeom prst="roundRect">
            <a:avLst>
              <a:gd name="adj" fmla="val 5753"/>
            </a:avLst>
          </a:prstGeom>
          <a:pattFill prst="weave">
            <a:fgClr>
              <a:schemeClr val="tx1">
                <a:lumMod val="95000"/>
                <a:lumOff val="5000"/>
              </a:schemeClr>
            </a:fgClr>
            <a:bgClr>
              <a:schemeClr val="bg2">
                <a:lumMod val="25000"/>
              </a:schemeClr>
            </a:bgClr>
          </a:pattFill>
          <a:ln>
            <a:noFill/>
          </a:ln>
          <a:scene3d>
            <a:camera prst="orthographicFront"/>
            <a:lightRig rig="threePt" dir="t"/>
          </a:scene3d>
          <a:sp3d prstMaterial="metal">
            <a:bevelT w="1651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0E64544-0969-47C4-9F4B-98AAD8499116}"/>
              </a:ext>
            </a:extLst>
          </p:cNvPr>
          <p:cNvSpPr/>
          <p:nvPr/>
        </p:nvSpPr>
        <p:spPr>
          <a:xfrm>
            <a:off x="4034733" y="0"/>
            <a:ext cx="3851565" cy="789003"/>
          </a:xfrm>
          <a:prstGeom prst="roundRect">
            <a:avLst>
              <a:gd name="adj" fmla="val 39033"/>
            </a:avLst>
          </a:prstGeom>
          <a:pattFill prst="weave">
            <a:fgClr>
              <a:schemeClr val="tx1">
                <a:lumMod val="95000"/>
                <a:lumOff val="5000"/>
              </a:schemeClr>
            </a:fgClr>
            <a:bgClr>
              <a:schemeClr val="bg2">
                <a:lumMod val="25000"/>
              </a:schemeClr>
            </a:bgClr>
          </a:patt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metal">
            <a:bevelT w="203200" h="190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5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C4A985B5-ED68-479C-8718-75FD52DCDE51}"/>
              </a:ext>
            </a:extLst>
          </p:cNvPr>
          <p:cNvSpPr/>
          <p:nvPr/>
        </p:nvSpPr>
        <p:spPr>
          <a:xfrm>
            <a:off x="2542818" y="1530416"/>
            <a:ext cx="3867607" cy="827773"/>
          </a:xfrm>
          <a:prstGeom prst="roundRect">
            <a:avLst>
              <a:gd name="adj" fmla="val 8896"/>
            </a:avLst>
          </a:prstGeom>
          <a:pattFill prst="weave">
            <a:fgClr>
              <a:schemeClr val="tx1">
                <a:lumMod val="95000"/>
                <a:lumOff val="5000"/>
              </a:schemeClr>
            </a:fgClr>
            <a:bgClr>
              <a:schemeClr val="bg2">
                <a:lumMod val="25000"/>
              </a:schemeClr>
            </a:bgClr>
          </a:patt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C2DA210B-4BA4-4919-A077-BA9343D7F866}"/>
              </a:ext>
            </a:extLst>
          </p:cNvPr>
          <p:cNvSpPr/>
          <p:nvPr/>
        </p:nvSpPr>
        <p:spPr>
          <a:xfrm>
            <a:off x="2249365" y="1200614"/>
            <a:ext cx="7693269" cy="4791808"/>
          </a:xfrm>
          <a:custGeom>
            <a:avLst/>
            <a:gdLst>
              <a:gd name="connsiteX0" fmla="*/ 389183 w 7693269"/>
              <a:gd name="connsiteY0" fmla="*/ 358678 h 4791808"/>
              <a:gd name="connsiteX1" fmla="*/ 312216 w 7693269"/>
              <a:gd name="connsiteY1" fmla="*/ 435645 h 4791808"/>
              <a:gd name="connsiteX2" fmla="*/ 312216 w 7693269"/>
              <a:gd name="connsiteY2" fmla="*/ 1070714 h 4791808"/>
              <a:gd name="connsiteX3" fmla="*/ 389183 w 7693269"/>
              <a:gd name="connsiteY3" fmla="*/ 1147681 h 4791808"/>
              <a:gd name="connsiteX4" fmla="*/ 4086814 w 7693269"/>
              <a:gd name="connsiteY4" fmla="*/ 1147681 h 4791808"/>
              <a:gd name="connsiteX5" fmla="*/ 4163781 w 7693269"/>
              <a:gd name="connsiteY5" fmla="*/ 1070714 h 4791808"/>
              <a:gd name="connsiteX6" fmla="*/ 4163781 w 7693269"/>
              <a:gd name="connsiteY6" fmla="*/ 435645 h 4791808"/>
              <a:gd name="connsiteX7" fmla="*/ 4086814 w 7693269"/>
              <a:gd name="connsiteY7" fmla="*/ 358678 h 4791808"/>
              <a:gd name="connsiteX8" fmla="*/ 275673 w 7693269"/>
              <a:gd name="connsiteY8" fmla="*/ 0 h 4791808"/>
              <a:gd name="connsiteX9" fmla="*/ 7417596 w 7693269"/>
              <a:gd name="connsiteY9" fmla="*/ 0 h 4791808"/>
              <a:gd name="connsiteX10" fmla="*/ 7693269 w 7693269"/>
              <a:gd name="connsiteY10" fmla="*/ 275673 h 4791808"/>
              <a:gd name="connsiteX11" fmla="*/ 7693269 w 7693269"/>
              <a:gd name="connsiteY11" fmla="*/ 4516135 h 4791808"/>
              <a:gd name="connsiteX12" fmla="*/ 7417596 w 7693269"/>
              <a:gd name="connsiteY12" fmla="*/ 4791808 h 4791808"/>
              <a:gd name="connsiteX13" fmla="*/ 275673 w 7693269"/>
              <a:gd name="connsiteY13" fmla="*/ 4791808 h 4791808"/>
              <a:gd name="connsiteX14" fmla="*/ 0 w 7693269"/>
              <a:gd name="connsiteY14" fmla="*/ 4516135 h 4791808"/>
              <a:gd name="connsiteX15" fmla="*/ 0 w 7693269"/>
              <a:gd name="connsiteY15" fmla="*/ 275673 h 4791808"/>
              <a:gd name="connsiteX16" fmla="*/ 275673 w 7693269"/>
              <a:gd name="connsiteY16" fmla="*/ 0 h 4791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93269" h="4791808">
                <a:moveTo>
                  <a:pt x="389183" y="358678"/>
                </a:moveTo>
                <a:cubicBezTo>
                  <a:pt x="346675" y="358678"/>
                  <a:pt x="312216" y="393137"/>
                  <a:pt x="312216" y="435645"/>
                </a:cubicBezTo>
                <a:lnTo>
                  <a:pt x="312216" y="1070714"/>
                </a:lnTo>
                <a:cubicBezTo>
                  <a:pt x="312216" y="1113222"/>
                  <a:pt x="346675" y="1147681"/>
                  <a:pt x="389183" y="1147681"/>
                </a:cubicBezTo>
                <a:lnTo>
                  <a:pt x="4086814" y="1147681"/>
                </a:lnTo>
                <a:cubicBezTo>
                  <a:pt x="4129322" y="1147681"/>
                  <a:pt x="4163781" y="1113222"/>
                  <a:pt x="4163781" y="1070714"/>
                </a:cubicBezTo>
                <a:lnTo>
                  <a:pt x="4163781" y="435645"/>
                </a:lnTo>
                <a:cubicBezTo>
                  <a:pt x="4163781" y="393137"/>
                  <a:pt x="4129322" y="358678"/>
                  <a:pt x="4086814" y="358678"/>
                </a:cubicBezTo>
                <a:close/>
                <a:moveTo>
                  <a:pt x="275673" y="0"/>
                </a:moveTo>
                <a:lnTo>
                  <a:pt x="7417596" y="0"/>
                </a:lnTo>
                <a:cubicBezTo>
                  <a:pt x="7569846" y="0"/>
                  <a:pt x="7693269" y="123423"/>
                  <a:pt x="7693269" y="275673"/>
                </a:cubicBezTo>
                <a:lnTo>
                  <a:pt x="7693269" y="4516135"/>
                </a:lnTo>
                <a:cubicBezTo>
                  <a:pt x="7693269" y="4668385"/>
                  <a:pt x="7569846" y="4791808"/>
                  <a:pt x="7417596" y="4791808"/>
                </a:cubicBezTo>
                <a:lnTo>
                  <a:pt x="275673" y="4791808"/>
                </a:lnTo>
                <a:cubicBezTo>
                  <a:pt x="123423" y="4791808"/>
                  <a:pt x="0" y="4668385"/>
                  <a:pt x="0" y="4516135"/>
                </a:cubicBezTo>
                <a:lnTo>
                  <a:pt x="0" y="275673"/>
                </a:lnTo>
                <a:cubicBezTo>
                  <a:pt x="0" y="123423"/>
                  <a:pt x="123423" y="0"/>
                  <a:pt x="275673" y="0"/>
                </a:cubicBezTo>
                <a:close/>
              </a:path>
            </a:pathLst>
          </a:custGeom>
          <a:pattFill prst="weave">
            <a:fgClr>
              <a:schemeClr val="tx1">
                <a:lumMod val="95000"/>
                <a:lumOff val="5000"/>
              </a:schemeClr>
            </a:fgClr>
            <a:bgClr>
              <a:schemeClr val="bg2">
                <a:lumMod val="25000"/>
              </a:schemeClr>
            </a:bgClr>
          </a:pattFill>
          <a:ln>
            <a:noFill/>
          </a:ln>
          <a:scene3d>
            <a:camera prst="orthographicFront"/>
            <a:lightRig rig="threePt" dir="t"/>
          </a:scene3d>
          <a:sp3d prstMaterial="metal">
            <a:bevelT w="1651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84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pattFill prst="weave">
          <a:fgClr>
            <a:schemeClr val="tx1">
              <a:lumMod val="95000"/>
              <a:lumOff val="5000"/>
            </a:schemeClr>
          </a:fgClr>
          <a:bgClr>
            <a:schemeClr val="bg2">
              <a:lumMod val="25000"/>
            </a:schemeClr>
          </a:bgClr>
        </a:pattFill>
        <a:ln>
          <a:noFill/>
        </a:ln>
        <a:scene3d>
          <a:camera prst="orthographicFront"/>
          <a:lightRig rig="threePt" dir="t"/>
        </a:scene3d>
        <a:sp3d prstMaterial="metal">
          <a:bevelT w="165100" h="88900"/>
        </a:sp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ZYFDroid</dc:creator>
  <cp:lastModifiedBy>ZYFDroid</cp:lastModifiedBy>
  <cp:revision>1</cp:revision>
  <dcterms:created xsi:type="dcterms:W3CDTF">2022-04-07T06:02:26Z</dcterms:created>
  <dcterms:modified xsi:type="dcterms:W3CDTF">2022-04-07T06:02:32Z</dcterms:modified>
</cp:coreProperties>
</file>