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B04C-5F4E-43B1-B28D-0EEE3DFF13B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CEF5-3916-48DF-B4F3-3BEB446AB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6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B04C-5F4E-43B1-B28D-0EEE3DFF13B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CEF5-3916-48DF-B4F3-3BEB446AB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7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B04C-5F4E-43B1-B28D-0EEE3DFF13B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CEF5-3916-48DF-B4F3-3BEB446AB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6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B04C-5F4E-43B1-B28D-0EEE3DFF13B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CEF5-3916-48DF-B4F3-3BEB446AB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B04C-5F4E-43B1-B28D-0EEE3DFF13B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CEF5-3916-48DF-B4F3-3BEB446AB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8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B04C-5F4E-43B1-B28D-0EEE3DFF13B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CEF5-3916-48DF-B4F3-3BEB446AB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4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B04C-5F4E-43B1-B28D-0EEE3DFF13B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CEF5-3916-48DF-B4F3-3BEB446AB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0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B04C-5F4E-43B1-B28D-0EEE3DFF13B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CEF5-3916-48DF-B4F3-3BEB446AB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8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B04C-5F4E-43B1-B28D-0EEE3DFF13B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CEF5-3916-48DF-B4F3-3BEB446AB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5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B04C-5F4E-43B1-B28D-0EEE3DFF13B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CEF5-3916-48DF-B4F3-3BEB446AB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2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B04C-5F4E-43B1-B28D-0EEE3DFF13B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CEF5-3916-48DF-B4F3-3BEB446AB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0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8B04C-5F4E-43B1-B28D-0EEE3DFF13B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7CEF5-3916-48DF-B4F3-3BEB446AB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7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287947" y="2388444"/>
            <a:ext cx="511175" cy="51117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14724" y="2362199"/>
            <a:ext cx="511175" cy="51117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3353" t="-158417" r="-71134" b="-146818"/>
          <a:stretch/>
        </p:blipFill>
        <p:spPr>
          <a:xfrm>
            <a:off x="4469607" y="1588295"/>
            <a:ext cx="311493" cy="314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95850" y="1583531"/>
            <a:ext cx="354807" cy="35480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89800" y="1745457"/>
            <a:ext cx="278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rtwge</a:t>
            </a:r>
            <a:r>
              <a:rPr lang="en-US" dirty="0" smtClean="0">
                <a:solidFill>
                  <a:schemeClr val="bg1"/>
                </a:solidFill>
                <a:sym typeface="Wingdings 3" panose="05040102010807070707" pitchFamily="18" charset="2"/>
              </a:rPr>
              <a:t>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4636" t="83027" r="28107" b="7282"/>
          <a:stretch/>
        </p:blipFill>
        <p:spPr>
          <a:xfrm>
            <a:off x="4944665" y="1639491"/>
            <a:ext cx="233364" cy="2333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-671" t="1348" r="671" b="-1348"/>
          <a:stretch/>
        </p:blipFill>
        <p:spPr>
          <a:xfrm>
            <a:off x="5919200" y="3252200"/>
            <a:ext cx="353599" cy="353599"/>
          </a:xfrm>
          <a:prstGeom prst="rect">
            <a:avLst/>
          </a:prstGeom>
        </p:spPr>
      </p:pic>
      <p:sp>
        <p:nvSpPr>
          <p:cNvPr id="2" name="Plus 1"/>
          <p:cNvSpPr/>
          <p:nvPr/>
        </p:nvSpPr>
        <p:spPr>
          <a:xfrm>
            <a:off x="3640425" y="2487900"/>
            <a:ext cx="259772" cy="259772"/>
          </a:xfrm>
          <a:prstGeom prst="mathPlus">
            <a:avLst>
              <a:gd name="adj1" fmla="val 137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0119" y="3541673"/>
            <a:ext cx="506012" cy="51210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562078" y="2388444"/>
            <a:ext cx="511175" cy="51117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703365" y="2538678"/>
            <a:ext cx="228600" cy="220950"/>
            <a:chOff x="4703365" y="2538678"/>
            <a:chExt cx="228600" cy="220950"/>
          </a:xfrm>
        </p:grpSpPr>
        <p:sp>
          <p:nvSpPr>
            <p:cNvPr id="12" name="Rectangle 11"/>
            <p:cNvSpPr/>
            <p:nvPr/>
          </p:nvSpPr>
          <p:spPr>
            <a:xfrm>
              <a:off x="4703365" y="2538678"/>
              <a:ext cx="228600" cy="22095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rot="18900000">
              <a:off x="4747754" y="2591182"/>
              <a:ext cx="139794" cy="99347"/>
            </a:xfrm>
            <a:prstGeom prst="corner">
              <a:avLst>
                <a:gd name="adj1" fmla="val 27778"/>
                <a:gd name="adj2" fmla="val 2638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5429249" y="2536246"/>
            <a:ext cx="228600" cy="223381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5693" y="3195903"/>
            <a:ext cx="512108" cy="51210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5792" y="3285619"/>
            <a:ext cx="512108" cy="51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34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 3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9</cp:revision>
  <dcterms:created xsi:type="dcterms:W3CDTF">2019-11-13T11:12:48Z</dcterms:created>
  <dcterms:modified xsi:type="dcterms:W3CDTF">2019-11-14T23:16:53Z</dcterms:modified>
</cp:coreProperties>
</file>