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B89A8-B058-4B21-81EC-A04F6C99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1ED86D-6F22-4133-8788-1381DCAF8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E86DF-7AC5-40A2-92BF-0853EDCC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49D8-4F3E-484C-89D7-559C5419F35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EA7BC-BD82-4893-9C36-3A0628D0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CEBC2-F7F1-4765-9A29-83E05F3F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ADCA-6B2F-4513-8F17-C9BCD0F8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4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E0B57-273F-4623-9108-FF8F1F88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EBC721-A17A-4977-8707-2FBE011AE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DE9BF-0333-49AB-8FDB-115297BC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49D8-4F3E-484C-89D7-559C5419F35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384C3-8A2B-4DC0-AF46-B6274300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1A00A-4B06-4968-A8A0-46F792D5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ADCA-6B2F-4513-8F17-C9BCD0F8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1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10D259-7FF4-4482-9F6B-5049632D4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389ED8-E36A-4643-94AB-626FCE3E8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EFC20-2465-4EE3-945D-F10C714F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49D8-4F3E-484C-89D7-559C5419F35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2652D-1839-4B57-8034-D540D7C4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D3619-773D-4671-9E21-67A95889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ADCA-6B2F-4513-8F17-C9BCD0F8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9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A0CAA-E656-4C8B-A124-9F5980C4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73654-C43C-4E22-B622-D05704F7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EDC3D-F94A-4B56-A368-83AA647C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49D8-4F3E-484C-89D7-559C5419F35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DC75E-5969-4C81-A761-AB035EDD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13754-C5F9-4ACE-8500-D895CF7A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ADCA-6B2F-4513-8F17-C9BCD0F8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0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40B95-DBFE-482D-85BC-BFCADEFD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C0AA4-D3B0-4E8A-86E7-C1E20AFEF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0791C-0D48-4285-970D-597DE384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49D8-4F3E-484C-89D7-559C5419F35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A0CD5-CF21-4749-AF15-EAE660C6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92613-BFB0-4799-B904-63D88F83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ADCA-6B2F-4513-8F17-C9BCD0F8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7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9F8FC-9538-4E99-941F-5ED4F9AD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7FF31-A9C6-4FAD-953A-986FA9B04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15200-0526-41AA-A366-DA3BACBC4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A010A-FBCF-4399-BDA0-B8AC4204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49D8-4F3E-484C-89D7-559C5419F35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BCDBC-3691-467D-8561-DA12FC3B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D19493-A80B-4C6C-8369-F2F7EF58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ADCA-6B2F-4513-8F17-C9BCD0F8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83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4E5D7-4E1E-4E05-885B-214FD763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790240-182A-40EE-9E93-E45EEAEA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70C2D4-A58A-465D-807F-AA03306DE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F42E05-9AD9-4D28-89AB-BA058188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AD9847-E492-40FD-BD68-BA3177F4E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CC2463-201D-48B6-A49C-829B22A6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49D8-4F3E-484C-89D7-559C5419F35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F45ECF-5A4F-47FA-98F1-8307615D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FAAE14-2E8C-4BB1-B49C-E3ABC770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ADCA-6B2F-4513-8F17-C9BCD0F8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9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E1A76-C661-4076-97CB-2585DDEA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A80F3-1C05-43B9-B551-41D71742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49D8-4F3E-484C-89D7-559C5419F35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6F3A28-1DF8-4D69-910F-0A6ACD19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A7C90F-DCC3-4EF6-807F-476AC03B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ADCA-6B2F-4513-8F17-C9BCD0F8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7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BFAE88-5C58-4341-8F81-A85FBD5B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49D8-4F3E-484C-89D7-559C5419F35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9ADBB1-068A-4E8A-A08F-8CFA9FED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DD675C-981B-4EB3-9E64-6B550A01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ADCA-6B2F-4513-8F17-C9BCD0F8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93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0237-A485-4D49-B4BD-E12B391C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8227A-AB30-446C-9BB4-C3F4CBB0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F5F0EA-3255-442E-B31A-E005EC56F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CC9D8A-8BD5-49F3-AFA1-D4DA1BA9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49D8-4F3E-484C-89D7-559C5419F35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894AFB-0AE5-4EC3-A713-96F006C7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A6C3E-EBBF-46E3-865E-C8B8D78F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ADCA-6B2F-4513-8F17-C9BCD0F8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97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5E890-0055-45B4-AEAD-2E58FA7A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5E9F4F-B002-4933-A5B2-096B638EF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76C3B-842D-4A61-8789-4796F0C3F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373C1-BB9F-46B3-B8A6-FF8C2B82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49D8-4F3E-484C-89D7-559C5419F35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0ADC60-4F50-4CDF-98DC-A2A77A92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54549B-BC6A-4B07-A67D-035EDD23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8ADCA-6B2F-4513-8F17-C9BCD0F8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2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AB3CC6-9038-4DDD-AE0F-EBAACA5A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5BBF8-FBFD-4B95-BBA0-96CD635A2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97643-2E4B-4D97-9830-FB28D007C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649D8-4F3E-484C-89D7-559C5419F35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49BE6-04DF-41DD-A397-EA88582EA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A484D-0236-46FE-BE9A-EEB892713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8ADCA-6B2F-4513-8F17-C9BCD0F800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1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9C220207-981D-442E-A3B4-01211C0C7AFD}"/>
              </a:ext>
            </a:extLst>
          </p:cNvPr>
          <p:cNvGrpSpPr/>
          <p:nvPr/>
        </p:nvGrpSpPr>
        <p:grpSpPr>
          <a:xfrm>
            <a:off x="5147310" y="2506980"/>
            <a:ext cx="3108960" cy="510540"/>
            <a:chOff x="4671060" y="2956560"/>
            <a:chExt cx="3108960" cy="51054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D7C645-0E8C-4C9A-8E73-76EBA6A4B876}"/>
                </a:ext>
              </a:extLst>
            </p:cNvPr>
            <p:cNvSpPr/>
            <p:nvPr/>
          </p:nvSpPr>
          <p:spPr>
            <a:xfrm>
              <a:off x="4671060" y="2956560"/>
              <a:ext cx="3108960" cy="510540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CA84F4-8F50-4CEE-A579-C819950EF931}"/>
                </a:ext>
              </a:extLst>
            </p:cNvPr>
            <p:cNvSpPr/>
            <p:nvPr/>
          </p:nvSpPr>
          <p:spPr>
            <a:xfrm>
              <a:off x="4711699" y="2986404"/>
              <a:ext cx="3029585" cy="44513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A1F40C7-4682-4E3B-9C46-FEDE0F81B495}"/>
              </a:ext>
            </a:extLst>
          </p:cNvPr>
          <p:cNvSpPr/>
          <p:nvPr/>
        </p:nvSpPr>
        <p:spPr>
          <a:xfrm>
            <a:off x="5187633" y="2536824"/>
            <a:ext cx="2284730" cy="4451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EC658A9-B5F6-44D1-BACE-4A1E7D2AAA66}"/>
              </a:ext>
            </a:extLst>
          </p:cNvPr>
          <p:cNvSpPr/>
          <p:nvPr/>
        </p:nvSpPr>
        <p:spPr>
          <a:xfrm>
            <a:off x="5187633" y="2536823"/>
            <a:ext cx="1644015" cy="44513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5B2D749-7618-469E-B9B6-1997AB00DCCE}"/>
              </a:ext>
            </a:extLst>
          </p:cNvPr>
          <p:cNvGrpSpPr/>
          <p:nvPr/>
        </p:nvGrpSpPr>
        <p:grpSpPr>
          <a:xfrm>
            <a:off x="5147310" y="3623631"/>
            <a:ext cx="3108960" cy="510540"/>
            <a:chOff x="4671060" y="2956560"/>
            <a:chExt cx="3108960" cy="51054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25689D4-63F0-4651-8451-73D8F4AC3527}"/>
                </a:ext>
              </a:extLst>
            </p:cNvPr>
            <p:cNvSpPr/>
            <p:nvPr/>
          </p:nvSpPr>
          <p:spPr>
            <a:xfrm>
              <a:off x="4671060" y="2956560"/>
              <a:ext cx="3108960" cy="510540"/>
            </a:xfrm>
            <a:prstGeom prst="rect">
              <a:avLst/>
            </a:prstGeom>
            <a:solidFill>
              <a:schemeClr val="bg1">
                <a:alpha val="33000"/>
              </a:schemeClr>
            </a:soli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ECC8BCD-C05A-4665-897B-CC2173B6F19E}"/>
                </a:ext>
              </a:extLst>
            </p:cNvPr>
            <p:cNvSpPr/>
            <p:nvPr/>
          </p:nvSpPr>
          <p:spPr>
            <a:xfrm>
              <a:off x="4711699" y="2986404"/>
              <a:ext cx="3029585" cy="44513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C70A28F0-D748-41B2-8ACC-5827ED4CED5F}"/>
              </a:ext>
            </a:extLst>
          </p:cNvPr>
          <p:cNvSpPr/>
          <p:nvPr/>
        </p:nvSpPr>
        <p:spPr>
          <a:xfrm>
            <a:off x="5187633" y="3653475"/>
            <a:ext cx="1251267" cy="4451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3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C6B03BB-D7B8-41F3-9968-64C7117ACF73}"/>
              </a:ext>
            </a:extLst>
          </p:cNvPr>
          <p:cNvGrpSpPr/>
          <p:nvPr/>
        </p:nvGrpSpPr>
        <p:grpSpPr>
          <a:xfrm>
            <a:off x="4692650" y="1206500"/>
            <a:ext cx="3282950" cy="704850"/>
            <a:chOff x="4692650" y="1206500"/>
            <a:chExt cx="3282950" cy="7048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C4B872D-1227-4D20-BB22-070AFAC26CAD}"/>
                </a:ext>
              </a:extLst>
            </p:cNvPr>
            <p:cNvSpPr/>
            <p:nvPr/>
          </p:nvSpPr>
          <p:spPr>
            <a:xfrm>
              <a:off x="4692650" y="1206500"/>
              <a:ext cx="3282950" cy="70485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25689D4-63F0-4651-8451-73D8F4AC3527}"/>
                </a:ext>
              </a:extLst>
            </p:cNvPr>
            <p:cNvSpPr/>
            <p:nvPr/>
          </p:nvSpPr>
          <p:spPr>
            <a:xfrm>
              <a:off x="4772660" y="1305881"/>
              <a:ext cx="3108960" cy="51054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ECC8BCD-C05A-4665-897B-CC2173B6F19E}"/>
                </a:ext>
              </a:extLst>
            </p:cNvPr>
            <p:cNvSpPr/>
            <p:nvPr/>
          </p:nvSpPr>
          <p:spPr>
            <a:xfrm>
              <a:off x="4813299" y="1335725"/>
              <a:ext cx="3029585" cy="44513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0F09CD9-6D55-4346-AB6C-3F88A1E2E174}"/>
              </a:ext>
            </a:extLst>
          </p:cNvPr>
          <p:cNvGrpSpPr/>
          <p:nvPr/>
        </p:nvGrpSpPr>
        <p:grpSpPr>
          <a:xfrm>
            <a:off x="4692650" y="1968993"/>
            <a:ext cx="3282950" cy="704850"/>
            <a:chOff x="4692650" y="1206500"/>
            <a:chExt cx="3282950" cy="70485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065E83F-3F12-44D9-929F-FC8E81E4B82C}"/>
                </a:ext>
              </a:extLst>
            </p:cNvPr>
            <p:cNvSpPr/>
            <p:nvPr/>
          </p:nvSpPr>
          <p:spPr>
            <a:xfrm>
              <a:off x="4692650" y="1206500"/>
              <a:ext cx="3282950" cy="70485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C5408DA-9958-4C81-96B9-8A48D3D9CEED}"/>
                </a:ext>
              </a:extLst>
            </p:cNvPr>
            <p:cNvSpPr/>
            <p:nvPr/>
          </p:nvSpPr>
          <p:spPr>
            <a:xfrm>
              <a:off x="4772660" y="1305881"/>
              <a:ext cx="3108960" cy="51054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FEB69BF-FD08-4CF2-B66A-C45AC0760E97}"/>
                </a:ext>
              </a:extLst>
            </p:cNvPr>
            <p:cNvSpPr/>
            <p:nvPr/>
          </p:nvSpPr>
          <p:spPr>
            <a:xfrm>
              <a:off x="4813299" y="1335725"/>
              <a:ext cx="3029585" cy="44513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0F6FF7B-C5FF-42E4-A707-12452041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234" y="5297901"/>
            <a:ext cx="3279932" cy="7071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B0B710-1F56-4801-8CD6-4875255A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34" y="4944303"/>
            <a:ext cx="3279932" cy="7071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610F377-BD8F-4CF2-A664-7DAA353F8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470" y="1968993"/>
            <a:ext cx="1047750" cy="1047750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32574D92-01E3-4F78-B532-33D039F1933D}"/>
              </a:ext>
            </a:extLst>
          </p:cNvPr>
          <p:cNvSpPr/>
          <p:nvPr/>
        </p:nvSpPr>
        <p:spPr>
          <a:xfrm>
            <a:off x="5064125" y="3762135"/>
            <a:ext cx="2540000" cy="115295"/>
          </a:xfrm>
          <a:prstGeom prst="hexagon">
            <a:avLst>
              <a:gd name="adj" fmla="val 5590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348775DF-6DAC-4820-8D13-C2A5C06F98F4}"/>
              </a:ext>
            </a:extLst>
          </p:cNvPr>
          <p:cNvSpPr/>
          <p:nvPr/>
        </p:nvSpPr>
        <p:spPr>
          <a:xfrm>
            <a:off x="5064125" y="4139328"/>
            <a:ext cx="2540000" cy="115295"/>
          </a:xfrm>
          <a:prstGeom prst="hexagon">
            <a:avLst>
              <a:gd name="adj" fmla="val 55909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45ACFB48-7659-4F3A-9A07-9E823E49BC13}"/>
              </a:ext>
            </a:extLst>
          </p:cNvPr>
          <p:cNvSpPr/>
          <p:nvPr/>
        </p:nvSpPr>
        <p:spPr>
          <a:xfrm>
            <a:off x="6096000" y="4545302"/>
            <a:ext cx="2540000" cy="115295"/>
          </a:xfrm>
          <a:prstGeom prst="hexagon">
            <a:avLst>
              <a:gd name="adj" fmla="val 55909"/>
              <a:gd name="vf" fmla="val 11547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14300" sx="104000" sy="104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FED8CCF-F900-407B-B93F-9D8BFFA9EBB8}"/>
              </a:ext>
            </a:extLst>
          </p:cNvPr>
          <p:cNvGrpSpPr/>
          <p:nvPr/>
        </p:nvGrpSpPr>
        <p:grpSpPr>
          <a:xfrm>
            <a:off x="6966462" y="2858649"/>
            <a:ext cx="2883658" cy="359695"/>
            <a:chOff x="6966462" y="2858649"/>
            <a:chExt cx="2883658" cy="359695"/>
          </a:xfrm>
        </p:grpSpPr>
        <p:sp>
          <p:nvSpPr>
            <p:cNvPr id="29" name="六边形 28">
              <a:extLst>
                <a:ext uri="{FF2B5EF4-FFF2-40B4-BE49-F238E27FC236}">
                  <a16:creationId xmlns:a16="http://schemas.microsoft.com/office/drawing/2014/main" id="{50CA5D58-E036-4730-9397-A37329734543}"/>
                </a:ext>
              </a:extLst>
            </p:cNvPr>
            <p:cNvSpPr/>
            <p:nvPr/>
          </p:nvSpPr>
          <p:spPr>
            <a:xfrm>
              <a:off x="7138291" y="2976274"/>
              <a:ext cx="2540000" cy="115295"/>
            </a:xfrm>
            <a:prstGeom prst="hexagon">
              <a:avLst>
                <a:gd name="adj" fmla="val 55909"/>
                <a:gd name="vf" fmla="val 115470"/>
              </a:avLst>
            </a:prstGeom>
            <a:solidFill>
              <a:schemeClr val="tx1">
                <a:alpha val="3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89EC5E92-3FD2-47BC-87D7-F3190BEC2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D0D0D"/>
                </a:clrFrom>
                <a:clrTo>
                  <a:srgbClr val="0D0D0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6462" y="2858649"/>
              <a:ext cx="2883658" cy="359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92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90433CA7-F35C-40A0-97AB-27E020497269}"/>
              </a:ext>
            </a:extLst>
          </p:cNvPr>
          <p:cNvGrpSpPr/>
          <p:nvPr/>
        </p:nvGrpSpPr>
        <p:grpSpPr>
          <a:xfrm>
            <a:off x="2357847" y="3562349"/>
            <a:ext cx="3386998" cy="493814"/>
            <a:chOff x="5701122" y="2505074"/>
            <a:chExt cx="3386998" cy="49381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6E96BDC-3FAF-4080-895A-3F078884CAC8}"/>
                </a:ext>
              </a:extLst>
            </p:cNvPr>
            <p:cNvGrpSpPr/>
            <p:nvPr/>
          </p:nvGrpSpPr>
          <p:grpSpPr>
            <a:xfrm>
              <a:off x="6204462" y="2576709"/>
              <a:ext cx="2883658" cy="359695"/>
              <a:chOff x="6966462" y="2858649"/>
              <a:chExt cx="2883658" cy="359695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3E4456A7-6047-43BD-97FD-84A4298AD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D0D0D"/>
                  </a:clrFrom>
                  <a:clrTo>
                    <a:srgbClr val="0D0D0D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966462" y="2858649"/>
                <a:ext cx="2883658" cy="359695"/>
              </a:xfrm>
              <a:prstGeom prst="rect">
                <a:avLst/>
              </a:prstGeom>
            </p:spPr>
          </p:pic>
          <p:sp>
            <p:nvSpPr>
              <p:cNvPr id="5" name="六边形 4">
                <a:extLst>
                  <a:ext uri="{FF2B5EF4-FFF2-40B4-BE49-F238E27FC236}">
                    <a16:creationId xmlns:a16="http://schemas.microsoft.com/office/drawing/2014/main" id="{BB25C0FE-324C-4434-AA5B-4434ECF4BC78}"/>
                  </a:ext>
                </a:extLst>
              </p:cNvPr>
              <p:cNvSpPr/>
              <p:nvPr/>
            </p:nvSpPr>
            <p:spPr>
              <a:xfrm>
                <a:off x="7138291" y="2976274"/>
                <a:ext cx="2540000" cy="115295"/>
              </a:xfrm>
              <a:prstGeom prst="hexagon">
                <a:avLst>
                  <a:gd name="adj" fmla="val 55909"/>
                  <a:gd name="vf" fmla="val 115470"/>
                </a:avLst>
              </a:prstGeom>
              <a:solidFill>
                <a:schemeClr val="tx1">
                  <a:alpha val="31000"/>
                </a:schemeClr>
              </a:solidFill>
              <a:ln>
                <a:solidFill>
                  <a:schemeClr val="tx1">
                    <a:lumMod val="65000"/>
                    <a:lumOff val="35000"/>
                    <a:alpha val="5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757395C-7BC0-454F-B13E-D290E97B10AC}"/>
                </a:ext>
              </a:extLst>
            </p:cNvPr>
            <p:cNvGrpSpPr/>
            <p:nvPr/>
          </p:nvGrpSpPr>
          <p:grpSpPr>
            <a:xfrm>
              <a:off x="5701122" y="2505074"/>
              <a:ext cx="493814" cy="493814"/>
              <a:chOff x="9578340" y="3368040"/>
              <a:chExt cx="1363980" cy="1363980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E9D12317-0687-4100-BAC3-8251A258DCD7}"/>
                  </a:ext>
                </a:extLst>
              </p:cNvPr>
              <p:cNvSpPr/>
              <p:nvPr/>
            </p:nvSpPr>
            <p:spPr>
              <a:xfrm>
                <a:off x="9578340" y="3368040"/>
                <a:ext cx="1363980" cy="136398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52000"/>
                </a:schemeClr>
              </a:solidFill>
              <a:ln w="66675">
                <a:solidFill>
                  <a:schemeClr val="accent4">
                    <a:lumMod val="60000"/>
                    <a:lumOff val="40000"/>
                    <a:alpha val="7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AEB906DF-C47B-4A60-BB60-B08DFB781E1B}"/>
                  </a:ext>
                </a:extLst>
              </p:cNvPr>
              <p:cNvSpPr/>
              <p:nvPr/>
            </p:nvSpPr>
            <p:spPr>
              <a:xfrm>
                <a:off x="9924491" y="3633221"/>
                <a:ext cx="671677" cy="887668"/>
              </a:xfrm>
              <a:custGeom>
                <a:avLst/>
                <a:gdLst>
                  <a:gd name="connsiteX0" fmla="*/ 834021 w 1668041"/>
                  <a:gd name="connsiteY0" fmla="*/ 0 h 1619440"/>
                  <a:gd name="connsiteX1" fmla="*/ 1664617 w 1668041"/>
                  <a:gd name="connsiteY1" fmla="*/ 200342 h 1619440"/>
                  <a:gd name="connsiteX2" fmla="*/ 1668040 w 1668041"/>
                  <a:gd name="connsiteY2" fmla="*/ 200342 h 1619440"/>
                  <a:gd name="connsiteX3" fmla="*/ 1667937 w 1668041"/>
                  <a:gd name="connsiteY3" fmla="*/ 201143 h 1619440"/>
                  <a:gd name="connsiteX4" fmla="*/ 1668041 w 1668041"/>
                  <a:gd name="connsiteY4" fmla="*/ 201168 h 1619440"/>
                  <a:gd name="connsiteX5" fmla="*/ 1667934 w 1668041"/>
                  <a:gd name="connsiteY5" fmla="*/ 201168 h 1619440"/>
                  <a:gd name="connsiteX6" fmla="*/ 1563620 w 1668041"/>
                  <a:gd name="connsiteY6" fmla="*/ 1012951 h 1619440"/>
                  <a:gd name="connsiteX7" fmla="*/ 1567490 w 1668041"/>
                  <a:gd name="connsiteY7" fmla="*/ 1012951 h 1619440"/>
                  <a:gd name="connsiteX8" fmla="*/ 837747 w 1668041"/>
                  <a:gd name="connsiteY8" fmla="*/ 1619440 h 1619440"/>
                  <a:gd name="connsiteX9" fmla="*/ 111291 w 1668041"/>
                  <a:gd name="connsiteY9" fmla="*/ 1015682 h 1619440"/>
                  <a:gd name="connsiteX10" fmla="*/ 104771 w 1668041"/>
                  <a:gd name="connsiteY10" fmla="*/ 1015682 h 1619440"/>
                  <a:gd name="connsiteX11" fmla="*/ 106 w 1668041"/>
                  <a:gd name="connsiteY11" fmla="*/ 201168 h 1619440"/>
                  <a:gd name="connsiteX12" fmla="*/ 0 w 1668041"/>
                  <a:gd name="connsiteY12" fmla="*/ 201168 h 1619440"/>
                  <a:gd name="connsiteX13" fmla="*/ 103 w 1668041"/>
                  <a:gd name="connsiteY13" fmla="*/ 201143 h 1619440"/>
                  <a:gd name="connsiteX14" fmla="*/ 0 w 1668041"/>
                  <a:gd name="connsiteY14" fmla="*/ 200342 h 1619440"/>
                  <a:gd name="connsiteX15" fmla="*/ 3425 w 1668041"/>
                  <a:gd name="connsiteY15" fmla="*/ 200342 h 161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8041" h="1619440">
                    <a:moveTo>
                      <a:pt x="834021" y="0"/>
                    </a:moveTo>
                    <a:lnTo>
                      <a:pt x="1664617" y="200342"/>
                    </a:lnTo>
                    <a:lnTo>
                      <a:pt x="1668040" y="200342"/>
                    </a:lnTo>
                    <a:lnTo>
                      <a:pt x="1667937" y="201143"/>
                    </a:lnTo>
                    <a:lnTo>
                      <a:pt x="1668041" y="201168"/>
                    </a:lnTo>
                    <a:lnTo>
                      <a:pt x="1667934" y="201168"/>
                    </a:lnTo>
                    <a:lnTo>
                      <a:pt x="1563620" y="1012951"/>
                    </a:lnTo>
                    <a:lnTo>
                      <a:pt x="1567490" y="1012951"/>
                    </a:lnTo>
                    <a:lnTo>
                      <a:pt x="837747" y="1619440"/>
                    </a:lnTo>
                    <a:lnTo>
                      <a:pt x="111291" y="1015682"/>
                    </a:lnTo>
                    <a:lnTo>
                      <a:pt x="104771" y="1015682"/>
                    </a:lnTo>
                    <a:lnTo>
                      <a:pt x="106" y="201168"/>
                    </a:lnTo>
                    <a:lnTo>
                      <a:pt x="0" y="201168"/>
                    </a:lnTo>
                    <a:lnTo>
                      <a:pt x="103" y="201143"/>
                    </a:lnTo>
                    <a:lnTo>
                      <a:pt x="0" y="200342"/>
                    </a:lnTo>
                    <a:lnTo>
                      <a:pt x="3425" y="200342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CABA62F-7337-4C80-B884-A094C1C1369D}"/>
              </a:ext>
            </a:extLst>
          </p:cNvPr>
          <p:cNvGrpSpPr/>
          <p:nvPr/>
        </p:nvGrpSpPr>
        <p:grpSpPr>
          <a:xfrm>
            <a:off x="2357847" y="4438649"/>
            <a:ext cx="3386998" cy="493814"/>
            <a:chOff x="5701122" y="2505074"/>
            <a:chExt cx="3386998" cy="493814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2DBECB8-3D68-463A-B9A4-1004905AC4F5}"/>
                </a:ext>
              </a:extLst>
            </p:cNvPr>
            <p:cNvGrpSpPr/>
            <p:nvPr/>
          </p:nvGrpSpPr>
          <p:grpSpPr>
            <a:xfrm>
              <a:off x="6204462" y="2576709"/>
              <a:ext cx="2883658" cy="359695"/>
              <a:chOff x="6966462" y="2858649"/>
              <a:chExt cx="2883658" cy="359695"/>
            </a:xfrm>
          </p:grpSpPr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8F46F299-55F9-4E37-9B2B-A29DADC5C0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D0D0D"/>
                  </a:clrFrom>
                  <a:clrTo>
                    <a:srgbClr val="0D0D0D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966462" y="2858649"/>
                <a:ext cx="2883658" cy="359695"/>
              </a:xfrm>
              <a:prstGeom prst="rect">
                <a:avLst/>
              </a:prstGeom>
            </p:spPr>
          </p:pic>
          <p:sp>
            <p:nvSpPr>
              <p:cNvPr id="36" name="六边形 35">
                <a:extLst>
                  <a:ext uri="{FF2B5EF4-FFF2-40B4-BE49-F238E27FC236}">
                    <a16:creationId xmlns:a16="http://schemas.microsoft.com/office/drawing/2014/main" id="{C4418FC6-2E33-499F-9747-68ED002793B9}"/>
                  </a:ext>
                </a:extLst>
              </p:cNvPr>
              <p:cNvSpPr/>
              <p:nvPr/>
            </p:nvSpPr>
            <p:spPr>
              <a:xfrm>
                <a:off x="7138291" y="2976274"/>
                <a:ext cx="2540000" cy="115295"/>
              </a:xfrm>
              <a:prstGeom prst="hexagon">
                <a:avLst>
                  <a:gd name="adj" fmla="val 55909"/>
                  <a:gd name="vf" fmla="val 115470"/>
                </a:avLst>
              </a:prstGeom>
              <a:solidFill>
                <a:schemeClr val="tx1">
                  <a:alpha val="31000"/>
                </a:schemeClr>
              </a:solidFill>
              <a:ln>
                <a:solidFill>
                  <a:schemeClr val="tx1">
                    <a:lumMod val="65000"/>
                    <a:lumOff val="35000"/>
                    <a:alpha val="5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25958F5-B486-4BE5-B8B6-7802E2AD2FBA}"/>
                </a:ext>
              </a:extLst>
            </p:cNvPr>
            <p:cNvGrpSpPr/>
            <p:nvPr/>
          </p:nvGrpSpPr>
          <p:grpSpPr>
            <a:xfrm>
              <a:off x="5701122" y="2505074"/>
              <a:ext cx="493814" cy="493814"/>
              <a:chOff x="9578340" y="3368040"/>
              <a:chExt cx="1363980" cy="1363980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FF31E7FA-53D3-424D-9FD1-6A9B36B6F62A}"/>
                  </a:ext>
                </a:extLst>
              </p:cNvPr>
              <p:cNvSpPr/>
              <p:nvPr/>
            </p:nvSpPr>
            <p:spPr>
              <a:xfrm>
                <a:off x="9578340" y="3368040"/>
                <a:ext cx="1363980" cy="1363980"/>
              </a:xfrm>
              <a:prstGeom prst="ellipse">
                <a:avLst/>
              </a:prstGeom>
              <a:solidFill>
                <a:schemeClr val="bg1">
                  <a:lumMod val="50000"/>
                  <a:alpha val="24000"/>
                </a:schemeClr>
              </a:solidFill>
              <a:ln w="66675">
                <a:solidFill>
                  <a:schemeClr val="bg1">
                    <a:lumMod val="95000"/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9E182FBC-6EFD-4E26-A794-BE1045667AE4}"/>
                  </a:ext>
                </a:extLst>
              </p:cNvPr>
              <p:cNvSpPr/>
              <p:nvPr/>
            </p:nvSpPr>
            <p:spPr>
              <a:xfrm>
                <a:off x="9924491" y="3633221"/>
                <a:ext cx="671677" cy="887668"/>
              </a:xfrm>
              <a:custGeom>
                <a:avLst/>
                <a:gdLst>
                  <a:gd name="connsiteX0" fmla="*/ 834021 w 1668041"/>
                  <a:gd name="connsiteY0" fmla="*/ 0 h 1619440"/>
                  <a:gd name="connsiteX1" fmla="*/ 1664617 w 1668041"/>
                  <a:gd name="connsiteY1" fmla="*/ 200342 h 1619440"/>
                  <a:gd name="connsiteX2" fmla="*/ 1668040 w 1668041"/>
                  <a:gd name="connsiteY2" fmla="*/ 200342 h 1619440"/>
                  <a:gd name="connsiteX3" fmla="*/ 1667937 w 1668041"/>
                  <a:gd name="connsiteY3" fmla="*/ 201143 h 1619440"/>
                  <a:gd name="connsiteX4" fmla="*/ 1668041 w 1668041"/>
                  <a:gd name="connsiteY4" fmla="*/ 201168 h 1619440"/>
                  <a:gd name="connsiteX5" fmla="*/ 1667934 w 1668041"/>
                  <a:gd name="connsiteY5" fmla="*/ 201168 h 1619440"/>
                  <a:gd name="connsiteX6" fmla="*/ 1563620 w 1668041"/>
                  <a:gd name="connsiteY6" fmla="*/ 1012951 h 1619440"/>
                  <a:gd name="connsiteX7" fmla="*/ 1567490 w 1668041"/>
                  <a:gd name="connsiteY7" fmla="*/ 1012951 h 1619440"/>
                  <a:gd name="connsiteX8" fmla="*/ 837747 w 1668041"/>
                  <a:gd name="connsiteY8" fmla="*/ 1619440 h 1619440"/>
                  <a:gd name="connsiteX9" fmla="*/ 111291 w 1668041"/>
                  <a:gd name="connsiteY9" fmla="*/ 1015682 h 1619440"/>
                  <a:gd name="connsiteX10" fmla="*/ 104771 w 1668041"/>
                  <a:gd name="connsiteY10" fmla="*/ 1015682 h 1619440"/>
                  <a:gd name="connsiteX11" fmla="*/ 106 w 1668041"/>
                  <a:gd name="connsiteY11" fmla="*/ 201168 h 1619440"/>
                  <a:gd name="connsiteX12" fmla="*/ 0 w 1668041"/>
                  <a:gd name="connsiteY12" fmla="*/ 201168 h 1619440"/>
                  <a:gd name="connsiteX13" fmla="*/ 103 w 1668041"/>
                  <a:gd name="connsiteY13" fmla="*/ 201143 h 1619440"/>
                  <a:gd name="connsiteX14" fmla="*/ 0 w 1668041"/>
                  <a:gd name="connsiteY14" fmla="*/ 200342 h 1619440"/>
                  <a:gd name="connsiteX15" fmla="*/ 3425 w 1668041"/>
                  <a:gd name="connsiteY15" fmla="*/ 200342 h 161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8041" h="1619440">
                    <a:moveTo>
                      <a:pt x="834021" y="0"/>
                    </a:moveTo>
                    <a:lnTo>
                      <a:pt x="1664617" y="200342"/>
                    </a:lnTo>
                    <a:lnTo>
                      <a:pt x="1668040" y="200342"/>
                    </a:lnTo>
                    <a:lnTo>
                      <a:pt x="1667937" y="201143"/>
                    </a:lnTo>
                    <a:lnTo>
                      <a:pt x="1668041" y="201168"/>
                    </a:lnTo>
                    <a:lnTo>
                      <a:pt x="1667934" y="201168"/>
                    </a:lnTo>
                    <a:lnTo>
                      <a:pt x="1563620" y="1012951"/>
                    </a:lnTo>
                    <a:lnTo>
                      <a:pt x="1567490" y="1012951"/>
                    </a:lnTo>
                    <a:lnTo>
                      <a:pt x="837747" y="1619440"/>
                    </a:lnTo>
                    <a:lnTo>
                      <a:pt x="111291" y="1015682"/>
                    </a:lnTo>
                    <a:lnTo>
                      <a:pt x="104771" y="1015682"/>
                    </a:lnTo>
                    <a:lnTo>
                      <a:pt x="106" y="201168"/>
                    </a:lnTo>
                    <a:lnTo>
                      <a:pt x="0" y="201168"/>
                    </a:lnTo>
                    <a:lnTo>
                      <a:pt x="103" y="201143"/>
                    </a:lnTo>
                    <a:lnTo>
                      <a:pt x="0" y="200342"/>
                    </a:lnTo>
                    <a:lnTo>
                      <a:pt x="3425" y="200342"/>
                    </a:lnTo>
                    <a:close/>
                  </a:path>
                </a:pathLst>
              </a:cu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09FF3E17-A64D-4924-B266-E772FD6F2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72" y="1567409"/>
            <a:ext cx="3414056" cy="56088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A270AB7-3FFD-4412-A2CD-90EBA8B67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572" y="2245915"/>
            <a:ext cx="3414056" cy="560881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A69FAC30-83BA-4964-8A49-43C506351671}"/>
              </a:ext>
            </a:extLst>
          </p:cNvPr>
          <p:cNvGrpSpPr/>
          <p:nvPr/>
        </p:nvGrpSpPr>
        <p:grpSpPr>
          <a:xfrm>
            <a:off x="1293008" y="1823736"/>
            <a:ext cx="2883658" cy="359695"/>
            <a:chOff x="6966462" y="2858649"/>
            <a:chExt cx="2883658" cy="359695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28DD1477-827A-4B9D-BCB4-872396D4A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D0D0D"/>
                </a:clrFrom>
                <a:clrTo>
                  <a:srgbClr val="0D0D0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6462" y="2858649"/>
              <a:ext cx="2883658" cy="359695"/>
            </a:xfrm>
            <a:prstGeom prst="rect">
              <a:avLst/>
            </a:prstGeom>
          </p:spPr>
        </p:pic>
        <p:sp>
          <p:nvSpPr>
            <p:cNvPr id="46" name="六边形 45">
              <a:extLst>
                <a:ext uri="{FF2B5EF4-FFF2-40B4-BE49-F238E27FC236}">
                  <a16:creationId xmlns:a16="http://schemas.microsoft.com/office/drawing/2014/main" id="{8FFDA30D-ED6A-4947-AC47-50A4F5EF4C1C}"/>
                </a:ext>
              </a:extLst>
            </p:cNvPr>
            <p:cNvSpPr/>
            <p:nvPr/>
          </p:nvSpPr>
          <p:spPr>
            <a:xfrm>
              <a:off x="7138291" y="2976274"/>
              <a:ext cx="2540000" cy="115295"/>
            </a:xfrm>
            <a:prstGeom prst="hexagon">
              <a:avLst>
                <a:gd name="adj" fmla="val 55909"/>
                <a:gd name="vf" fmla="val 115470"/>
              </a:avLst>
            </a:prstGeom>
            <a:solidFill>
              <a:schemeClr val="tx1">
                <a:alpha val="31000"/>
              </a:schemeClr>
            </a:solidFill>
            <a:ln>
              <a:solidFill>
                <a:schemeClr val="tx1">
                  <a:lumMod val="65000"/>
                  <a:lumOff val="35000"/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13068F1-DE2B-4D17-A709-6D293DD757E9}"/>
              </a:ext>
            </a:extLst>
          </p:cNvPr>
          <p:cNvGrpSpPr/>
          <p:nvPr/>
        </p:nvGrpSpPr>
        <p:grpSpPr>
          <a:xfrm>
            <a:off x="513443" y="3257795"/>
            <a:ext cx="493814" cy="493814"/>
            <a:chOff x="9578340" y="3368040"/>
            <a:chExt cx="1363980" cy="1363980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AE046B9-1C6D-4A82-8A2C-1133896CCCFA}"/>
                </a:ext>
              </a:extLst>
            </p:cNvPr>
            <p:cNvSpPr/>
            <p:nvPr/>
          </p:nvSpPr>
          <p:spPr>
            <a:xfrm>
              <a:off x="9578340" y="3368040"/>
              <a:ext cx="1363980" cy="13639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52000"/>
              </a:schemeClr>
            </a:solidFill>
            <a:ln w="66675">
              <a:solidFill>
                <a:schemeClr val="accent4">
                  <a:lumMod val="60000"/>
                  <a:lumOff val="40000"/>
                  <a:alpha val="7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E6A8A866-B9E3-40DE-9709-6DBE79A33EAD}"/>
                </a:ext>
              </a:extLst>
            </p:cNvPr>
            <p:cNvSpPr/>
            <p:nvPr/>
          </p:nvSpPr>
          <p:spPr>
            <a:xfrm>
              <a:off x="9924491" y="3633221"/>
              <a:ext cx="671677" cy="887668"/>
            </a:xfrm>
            <a:custGeom>
              <a:avLst/>
              <a:gdLst>
                <a:gd name="connsiteX0" fmla="*/ 834021 w 1668041"/>
                <a:gd name="connsiteY0" fmla="*/ 0 h 1619440"/>
                <a:gd name="connsiteX1" fmla="*/ 1664617 w 1668041"/>
                <a:gd name="connsiteY1" fmla="*/ 200342 h 1619440"/>
                <a:gd name="connsiteX2" fmla="*/ 1668040 w 1668041"/>
                <a:gd name="connsiteY2" fmla="*/ 200342 h 1619440"/>
                <a:gd name="connsiteX3" fmla="*/ 1667937 w 1668041"/>
                <a:gd name="connsiteY3" fmla="*/ 201143 h 1619440"/>
                <a:gd name="connsiteX4" fmla="*/ 1668041 w 1668041"/>
                <a:gd name="connsiteY4" fmla="*/ 201168 h 1619440"/>
                <a:gd name="connsiteX5" fmla="*/ 1667934 w 1668041"/>
                <a:gd name="connsiteY5" fmla="*/ 201168 h 1619440"/>
                <a:gd name="connsiteX6" fmla="*/ 1563620 w 1668041"/>
                <a:gd name="connsiteY6" fmla="*/ 1012951 h 1619440"/>
                <a:gd name="connsiteX7" fmla="*/ 1567490 w 1668041"/>
                <a:gd name="connsiteY7" fmla="*/ 1012951 h 1619440"/>
                <a:gd name="connsiteX8" fmla="*/ 837747 w 1668041"/>
                <a:gd name="connsiteY8" fmla="*/ 1619440 h 1619440"/>
                <a:gd name="connsiteX9" fmla="*/ 111291 w 1668041"/>
                <a:gd name="connsiteY9" fmla="*/ 1015682 h 1619440"/>
                <a:gd name="connsiteX10" fmla="*/ 104771 w 1668041"/>
                <a:gd name="connsiteY10" fmla="*/ 1015682 h 1619440"/>
                <a:gd name="connsiteX11" fmla="*/ 106 w 1668041"/>
                <a:gd name="connsiteY11" fmla="*/ 201168 h 1619440"/>
                <a:gd name="connsiteX12" fmla="*/ 0 w 1668041"/>
                <a:gd name="connsiteY12" fmla="*/ 201168 h 1619440"/>
                <a:gd name="connsiteX13" fmla="*/ 103 w 1668041"/>
                <a:gd name="connsiteY13" fmla="*/ 201143 h 1619440"/>
                <a:gd name="connsiteX14" fmla="*/ 0 w 1668041"/>
                <a:gd name="connsiteY14" fmla="*/ 200342 h 1619440"/>
                <a:gd name="connsiteX15" fmla="*/ 3425 w 1668041"/>
                <a:gd name="connsiteY15" fmla="*/ 200342 h 16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68041" h="1619440">
                  <a:moveTo>
                    <a:pt x="834021" y="0"/>
                  </a:moveTo>
                  <a:lnTo>
                    <a:pt x="1664617" y="200342"/>
                  </a:lnTo>
                  <a:lnTo>
                    <a:pt x="1668040" y="200342"/>
                  </a:lnTo>
                  <a:lnTo>
                    <a:pt x="1667937" y="201143"/>
                  </a:lnTo>
                  <a:lnTo>
                    <a:pt x="1668041" y="201168"/>
                  </a:lnTo>
                  <a:lnTo>
                    <a:pt x="1667934" y="201168"/>
                  </a:lnTo>
                  <a:lnTo>
                    <a:pt x="1563620" y="1012951"/>
                  </a:lnTo>
                  <a:lnTo>
                    <a:pt x="1567490" y="1012951"/>
                  </a:lnTo>
                  <a:lnTo>
                    <a:pt x="837747" y="1619440"/>
                  </a:lnTo>
                  <a:lnTo>
                    <a:pt x="111291" y="1015682"/>
                  </a:lnTo>
                  <a:lnTo>
                    <a:pt x="104771" y="1015682"/>
                  </a:lnTo>
                  <a:lnTo>
                    <a:pt x="106" y="201168"/>
                  </a:lnTo>
                  <a:lnTo>
                    <a:pt x="0" y="201168"/>
                  </a:lnTo>
                  <a:lnTo>
                    <a:pt x="103" y="201143"/>
                  </a:lnTo>
                  <a:lnTo>
                    <a:pt x="0" y="200342"/>
                  </a:lnTo>
                  <a:lnTo>
                    <a:pt x="3425" y="20034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47" name="图片 46">
            <a:extLst>
              <a:ext uri="{FF2B5EF4-FFF2-40B4-BE49-F238E27FC236}">
                <a16:creationId xmlns:a16="http://schemas.microsoft.com/office/drawing/2014/main" id="{C07C9F26-D1DB-4DA7-B170-CE725F6E4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559" y="3148559"/>
            <a:ext cx="560881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8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5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ZYFDroid</dc:creator>
  <cp:lastModifiedBy>ZYFDroid</cp:lastModifiedBy>
  <cp:revision>3</cp:revision>
  <dcterms:created xsi:type="dcterms:W3CDTF">2022-02-06T05:17:25Z</dcterms:created>
  <dcterms:modified xsi:type="dcterms:W3CDTF">2022-02-06T10:11:26Z</dcterms:modified>
</cp:coreProperties>
</file>