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649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6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6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3493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3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2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26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09C9B5-2CB7-4F35-98FD-29A66B9D92E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307B233-7D71-4DB7-B1BD-D86A1952EB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E1701-ED81-5293-8D9D-9143AC1BF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11.18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93E12A-9045-9297-4CAC-530B696E8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李玮峰</a:t>
            </a:r>
          </a:p>
        </p:txBody>
      </p:sp>
    </p:spTree>
    <p:extLst>
      <p:ext uri="{BB962C8B-B14F-4D97-AF65-F5344CB8AC3E}">
        <p14:creationId xmlns:p14="http://schemas.microsoft.com/office/powerpoint/2010/main" val="28583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FBC07-0316-7910-55BF-2C52D4FE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579615"/>
            <a:ext cx="9601200" cy="35814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5D2FA-E42D-4500-E0C5-2EAFB90B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73868"/>
            <a:ext cx="9670741" cy="49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1324D-0B25-974B-C0B1-C2B2D4CE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611D-5C0D-FF0C-176C-728C41EA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5C4C7-724B-2AE1-038A-E60C6D5E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9788335" cy="2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6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961FE-0AB5-E81E-F02D-0299A09B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4304C-0CE5-1963-A066-8D3EF171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B6C71A-DB3E-07EA-21BD-13F03281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96" y="568171"/>
            <a:ext cx="8316938" cy="60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CA957-518B-E80E-CACC-9A82FF33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1E248-B04E-741C-5C4E-C4EC9A6E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69DA35-A1BD-2665-F3A3-DB9948E4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8" y="3074108"/>
            <a:ext cx="10700650" cy="7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6926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1</TotalTime>
  <Words>2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Franklin Gothic Book</vt:lpstr>
      <vt:lpstr>剪切</vt:lpstr>
      <vt:lpstr>11.18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11.18</dc:title>
  <dc:creator>李 玮峰</dc:creator>
  <cp:lastModifiedBy>李 玮峰</cp:lastModifiedBy>
  <cp:revision>3</cp:revision>
  <dcterms:created xsi:type="dcterms:W3CDTF">2022-11-18T07:02:13Z</dcterms:created>
  <dcterms:modified xsi:type="dcterms:W3CDTF">2022-11-18T07:04:02Z</dcterms:modified>
</cp:coreProperties>
</file>