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  <p:sldId id="257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9681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3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3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9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7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03F47C-49DD-4310-9696-CCD559BE353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FBB046-9809-491F-A287-1A7A85C7C2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D7AD-045C-FD01-9EAD-83C88EF6D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时空预测模型预测卫星转动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50DFB-ADE7-6D4C-E1B4-1AAD8DB29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C0EA-811A-DEBD-BE70-72478818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时空预测模型是什么？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3BD1C-52B6-E7E4-1F5C-A4C0516B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4509"/>
            <a:ext cx="9601200" cy="3581400"/>
          </a:xfrm>
        </p:spPr>
        <p:txBody>
          <a:bodyPr/>
          <a:lstStyle/>
          <a:p>
            <a:r>
              <a:rPr lang="zh-CN" altLang="en-US" dirty="0"/>
              <a:t>一种基于某一序列的时间变化，预测该序列空间变化的模型</a:t>
            </a:r>
            <a:endParaRPr lang="en-US" altLang="zh-CN" dirty="0"/>
          </a:p>
          <a:p>
            <a:r>
              <a:rPr lang="zh-CN" altLang="en-US" dirty="0"/>
              <a:t>结构一般为</a:t>
            </a:r>
            <a:r>
              <a:rPr lang="en-US" altLang="zh-CN" dirty="0"/>
              <a:t>CNN+RNN</a:t>
            </a:r>
            <a:r>
              <a:rPr lang="zh-CN" altLang="en-US" dirty="0"/>
              <a:t>，</a:t>
            </a:r>
            <a:r>
              <a:rPr lang="en-US" altLang="zh-CN" dirty="0"/>
              <a:t>VAE</a:t>
            </a:r>
            <a:r>
              <a:rPr lang="zh-CN" altLang="en-US" dirty="0"/>
              <a:t>，</a:t>
            </a:r>
            <a:r>
              <a:rPr lang="en-US" altLang="zh-CN" dirty="0"/>
              <a:t>GAN</a:t>
            </a:r>
            <a:r>
              <a:rPr lang="zh-CN" altLang="en-US" dirty="0"/>
              <a:t>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2B630-676E-AD6A-964E-A14627A7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71" y="1757776"/>
            <a:ext cx="1346447" cy="1346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2AAC4B-9093-CD28-3AC2-41B94F6C6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54" y="1759614"/>
            <a:ext cx="1346447" cy="1346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A50945-353A-F929-1D4A-00F3C8557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74" y="1747418"/>
            <a:ext cx="1346447" cy="1346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52CEF3-0C5F-5D62-ABB3-927238FCD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4" y="1763691"/>
            <a:ext cx="1346447" cy="13464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DFE831-C536-0038-404A-10A94C91E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77" y="1747418"/>
            <a:ext cx="1346447" cy="13464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7E8AE4-26CF-E6BC-6D0B-F80C06084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97" y="1747418"/>
            <a:ext cx="1346447" cy="13464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2600A0-7F08-3AFC-2E18-FC9B31B9E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0" y="1747418"/>
            <a:ext cx="1346447" cy="13464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19E841-C2D3-7759-1813-10A6AE7F110E}"/>
              </a:ext>
            </a:extLst>
          </p:cNvPr>
          <p:cNvSpPr txBox="1"/>
          <p:nvPr/>
        </p:nvSpPr>
        <p:spPr>
          <a:xfrm>
            <a:off x="1441142" y="3244334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2F4B88-5848-EA33-C579-D99DC6AF7E1C}"/>
              </a:ext>
            </a:extLst>
          </p:cNvPr>
          <p:cNvSpPr txBox="1"/>
          <p:nvPr/>
        </p:nvSpPr>
        <p:spPr>
          <a:xfrm>
            <a:off x="301655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82EA7C-2CAD-CFA6-88A0-5C139239D60A}"/>
              </a:ext>
            </a:extLst>
          </p:cNvPr>
          <p:cNvSpPr txBox="1"/>
          <p:nvPr/>
        </p:nvSpPr>
        <p:spPr>
          <a:xfrm>
            <a:off x="461453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85DD7-968D-4A6E-5EAF-3F26F07047E8}"/>
              </a:ext>
            </a:extLst>
          </p:cNvPr>
          <p:cNvSpPr txBox="1"/>
          <p:nvPr/>
        </p:nvSpPr>
        <p:spPr>
          <a:xfrm>
            <a:off x="621251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CE911C-0EFF-B54D-1D7A-2BF491DEB1B1}"/>
              </a:ext>
            </a:extLst>
          </p:cNvPr>
          <p:cNvSpPr txBox="1"/>
          <p:nvPr/>
        </p:nvSpPr>
        <p:spPr>
          <a:xfrm>
            <a:off x="7896687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7BAA59-A2A9-DD31-DE6F-0ED8B31C467A}"/>
              </a:ext>
            </a:extLst>
          </p:cNvPr>
          <p:cNvSpPr txBox="1"/>
          <p:nvPr/>
        </p:nvSpPr>
        <p:spPr>
          <a:xfrm>
            <a:off x="9485791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E0C89F-EE39-2711-C80E-1F3CED41B03C}"/>
              </a:ext>
            </a:extLst>
          </p:cNvPr>
          <p:cNvSpPr txBox="1"/>
          <p:nvPr/>
        </p:nvSpPr>
        <p:spPr>
          <a:xfrm>
            <a:off x="11078965" y="3204569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7643-1A53-30C0-170F-F88D7BFA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C0D1D-1979-2856-DE6D-674F239F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57060"/>
            <a:ext cx="9601200" cy="3581400"/>
          </a:xfrm>
        </p:spPr>
        <p:txBody>
          <a:bodyPr/>
          <a:lstStyle/>
          <a:p>
            <a:r>
              <a:rPr lang="zh-CN" altLang="en-US" dirty="0"/>
              <a:t>可以简单理解为</a:t>
            </a:r>
            <a:r>
              <a:rPr lang="en-US" altLang="zh-CN" dirty="0"/>
              <a:t>LSTM</a:t>
            </a:r>
            <a:r>
              <a:rPr lang="zh-CN" altLang="en-US" dirty="0"/>
              <a:t>原来部分全连接层（点乘运算）变成了卷积层（卷积运算）。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47CB5-1001-E3D5-65D8-CD854B62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2" y="2171700"/>
            <a:ext cx="4989198" cy="1930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09B466-71A2-AA57-B2C8-E57F9EDA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97" y="2154337"/>
            <a:ext cx="5656369" cy="19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232E-10B7-DBE0-AD9A-E2C363E5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ConvGRU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DC2F-D567-E56B-6BDE-63F1C6BF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55328"/>
            <a:ext cx="9601200" cy="3581400"/>
          </a:xfrm>
        </p:spPr>
        <p:txBody>
          <a:bodyPr/>
          <a:lstStyle/>
          <a:p>
            <a:r>
              <a:rPr lang="en-US" altLang="zh-CN" dirty="0"/>
              <a:t>GRU</a:t>
            </a:r>
            <a:r>
              <a:rPr lang="zh-CN" altLang="en-US" dirty="0"/>
              <a:t>的结构和</a:t>
            </a:r>
            <a:r>
              <a:rPr lang="en-US" altLang="zh-CN" dirty="0"/>
              <a:t>LSTM</a:t>
            </a:r>
            <a:r>
              <a:rPr lang="zh-CN" altLang="en-US" dirty="0"/>
              <a:t>类似。</a:t>
            </a:r>
            <a:r>
              <a:rPr lang="en-US" altLang="zh-CN" dirty="0" err="1"/>
              <a:t>ConvGRU</a:t>
            </a:r>
            <a:r>
              <a:rPr lang="zh-CN" altLang="en-US" dirty="0"/>
              <a:t>也是把全连接层（点乘运算）变为卷积层（卷积运算）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AE570-863E-0F7E-358C-027378F5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33" y="2517577"/>
            <a:ext cx="4906060" cy="181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76AC4-1338-C6C8-2CB4-61DBA5AD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93543"/>
            <a:ext cx="4453144" cy="27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BD660-078B-7483-06CE-708D165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7C83-3211-A0B8-05C8-19777DE6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9266"/>
            <a:ext cx="9601200" cy="3581400"/>
          </a:xfrm>
        </p:spPr>
        <p:txBody>
          <a:bodyPr/>
          <a:lstStyle/>
          <a:p>
            <a:r>
              <a:rPr lang="zh-CN" altLang="en-US" dirty="0"/>
              <a:t>仅通过部分输入的卫星序列图像，预测未来几帧的卫星序列图像。</a:t>
            </a:r>
            <a:endParaRPr lang="en-US" altLang="zh-CN" dirty="0"/>
          </a:p>
          <a:p>
            <a:r>
              <a:rPr lang="zh-CN" altLang="en-US" dirty="0"/>
              <a:t>评价指标：目前是</a:t>
            </a:r>
            <a:r>
              <a:rPr lang="en-US" altLang="zh-CN" dirty="0"/>
              <a:t>PSNR</a:t>
            </a:r>
            <a:r>
              <a:rPr lang="zh-CN" altLang="en-US" dirty="0"/>
              <a:t>、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62406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8F1BE9E-A621-80CF-BF30-13FA1F22D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86588"/>
              </p:ext>
            </p:extLst>
          </p:nvPr>
        </p:nvGraphicFramePr>
        <p:xfrm>
          <a:off x="1371599" y="5374640"/>
          <a:ext cx="96011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83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5AA3D9-21EC-7B09-31CB-975DB359E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987379"/>
              </p:ext>
            </p:extLst>
          </p:nvPr>
        </p:nvGraphicFramePr>
        <p:xfrm>
          <a:off x="1371599" y="3891280"/>
          <a:ext cx="96011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83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87283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CGRU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17.7k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7.5k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897B222-3086-E5FC-F1BC-BB82FBE8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14" b="6809"/>
          <a:stretch/>
        </p:blipFill>
        <p:spPr>
          <a:xfrm>
            <a:off x="1159008" y="221940"/>
            <a:ext cx="10459910" cy="8433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A4ED0B-529D-25C5-5CB5-0730DFD35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27" b="8976"/>
          <a:stretch/>
        </p:blipFill>
        <p:spPr>
          <a:xfrm>
            <a:off x="1159008" y="1078506"/>
            <a:ext cx="10459910" cy="8433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688DB5-75F9-A087-FB11-90E2DAE08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t="23308" r="1017" b="10077"/>
          <a:stretch/>
        </p:blipFill>
        <p:spPr>
          <a:xfrm>
            <a:off x="1159008" y="1955087"/>
            <a:ext cx="10459910" cy="7953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C7407E-0781-3C98-5A1B-E62F2EDA77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42" b="1057"/>
          <a:stretch/>
        </p:blipFill>
        <p:spPr>
          <a:xfrm>
            <a:off x="1159008" y="2798263"/>
            <a:ext cx="10459910" cy="8611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E36445-45CD-1661-25E4-99660B034A5A}"/>
              </a:ext>
            </a:extLst>
          </p:cNvPr>
          <p:cNvSpPr txBox="1"/>
          <p:nvPr/>
        </p:nvSpPr>
        <p:spPr>
          <a:xfrm>
            <a:off x="656946" y="2098234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CGRU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9D2EC6-55FC-CCF9-435D-A844ADB25663}"/>
              </a:ext>
            </a:extLst>
          </p:cNvPr>
          <p:cNvSpPr txBox="1"/>
          <p:nvPr/>
        </p:nvSpPr>
        <p:spPr>
          <a:xfrm>
            <a:off x="581485" y="2982319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CLSTM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E4986-8DCA-BE98-4F2E-AE9DCC36B6CF}"/>
              </a:ext>
            </a:extLst>
          </p:cNvPr>
          <p:cNvSpPr txBox="1"/>
          <p:nvPr/>
        </p:nvSpPr>
        <p:spPr>
          <a:xfrm>
            <a:off x="688491" y="349366"/>
            <a:ext cx="94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1FE2A-2AE9-286A-BC11-BEC12ED7027F}"/>
              </a:ext>
            </a:extLst>
          </p:cNvPr>
          <p:cNvSpPr txBox="1"/>
          <p:nvPr/>
        </p:nvSpPr>
        <p:spPr>
          <a:xfrm>
            <a:off x="688491" y="122758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C86AF7-3584-8FC3-825B-E638CF1B21B1}"/>
              </a:ext>
            </a:extLst>
          </p:cNvPr>
          <p:cNvSpPr txBox="1"/>
          <p:nvPr/>
        </p:nvSpPr>
        <p:spPr>
          <a:xfrm>
            <a:off x="10841354" y="4291994"/>
            <a:ext cx="12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越大越好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232548-9F27-2C04-ED6D-C1E50909D6B9}"/>
              </a:ext>
            </a:extLst>
          </p:cNvPr>
          <p:cNvSpPr txBox="1"/>
          <p:nvPr/>
        </p:nvSpPr>
        <p:spPr>
          <a:xfrm>
            <a:off x="10841354" y="5031169"/>
            <a:ext cx="12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越小越好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0B5289-1ABE-80FF-4281-E1DE1D6750BB}"/>
              </a:ext>
            </a:extLst>
          </p:cNvPr>
          <p:cNvSpPr txBox="1"/>
          <p:nvPr/>
        </p:nvSpPr>
        <p:spPr>
          <a:xfrm>
            <a:off x="10841354" y="4648651"/>
            <a:ext cx="14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越接近</a:t>
            </a:r>
            <a:r>
              <a:rPr lang="en-US" altLang="zh-CN" dirty="0"/>
              <a:t>1</a:t>
            </a:r>
            <a:r>
              <a:rPr lang="zh-CN" altLang="en-US" dirty="0"/>
              <a:t>越好</a:t>
            </a:r>
          </a:p>
        </p:txBody>
      </p:sp>
    </p:spTree>
    <p:extLst>
      <p:ext uri="{BB962C8B-B14F-4D97-AF65-F5344CB8AC3E}">
        <p14:creationId xmlns:p14="http://schemas.microsoft.com/office/powerpoint/2010/main" val="19289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A39D20-904D-EF88-EA32-193D85A3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8" y="897707"/>
            <a:ext cx="10517068" cy="1209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46C365-08D6-6D63-7395-A9E23D81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45" y="2107551"/>
            <a:ext cx="10517068" cy="1210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D51FF9-9F15-0E31-E4FD-99D598A6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72" y="4565344"/>
            <a:ext cx="10507541" cy="12670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16DDC6-EA37-5965-03CE-6655D0A3E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345" y="3317395"/>
            <a:ext cx="10517068" cy="12479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5BEAE1-F9B4-3999-7190-91DDCEAE31C9}"/>
              </a:ext>
            </a:extLst>
          </p:cNvPr>
          <p:cNvSpPr txBox="1"/>
          <p:nvPr/>
        </p:nvSpPr>
        <p:spPr>
          <a:xfrm>
            <a:off x="683579" y="37567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CGRU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EDBBF3-145F-4E9A-8253-2B369F249C25}"/>
              </a:ext>
            </a:extLst>
          </p:cNvPr>
          <p:cNvSpPr txBox="1"/>
          <p:nvPr/>
        </p:nvSpPr>
        <p:spPr>
          <a:xfrm>
            <a:off x="608118" y="4928599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CLSTM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66D7A-1821-EA65-DB3E-D5251CF67122}"/>
              </a:ext>
            </a:extLst>
          </p:cNvPr>
          <p:cNvSpPr txBox="1"/>
          <p:nvPr/>
        </p:nvSpPr>
        <p:spPr>
          <a:xfrm>
            <a:off x="785672" y="250537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EF41FC-261D-C7A6-9CD8-314735BE2C20}"/>
              </a:ext>
            </a:extLst>
          </p:cNvPr>
          <p:cNvSpPr txBox="1"/>
          <p:nvPr/>
        </p:nvSpPr>
        <p:spPr>
          <a:xfrm>
            <a:off x="683579" y="1249970"/>
            <a:ext cx="94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5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6DA7-6F6D-00E4-434A-96893BB5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63925-478D-EF56-2524-E64E80E7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23" y="4200601"/>
            <a:ext cx="3147134" cy="1485900"/>
          </a:xfrm>
        </p:spPr>
        <p:txBody>
          <a:bodyPr/>
          <a:lstStyle/>
          <a:p>
            <a:r>
              <a:rPr lang="en-US" altLang="zh-CN" dirty="0" err="1"/>
              <a:t>convlstm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A2D7A-41A5-A007-3573-73A562B8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2" y="2378685"/>
            <a:ext cx="4650227" cy="1793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A23399-E39E-7F6B-B2F7-3EB63760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83" y="2467812"/>
            <a:ext cx="4862730" cy="183362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767CDFC-5892-CBD8-F7D1-6FAB043E09F5}"/>
              </a:ext>
            </a:extLst>
          </p:cNvPr>
          <p:cNvSpPr txBox="1">
            <a:spLocks/>
          </p:cNvSpPr>
          <p:nvPr/>
        </p:nvSpPr>
        <p:spPr>
          <a:xfrm>
            <a:off x="7605203" y="4597545"/>
            <a:ext cx="3147134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convgru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89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2D97A-6329-0427-3A0D-E2D71925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32516-39FC-B0C8-8063-D9B7DFAD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4B9D3E-F3F8-38A3-391C-8251236A5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326993"/>
              </p:ext>
            </p:extLst>
          </p:nvPr>
        </p:nvGraphicFramePr>
        <p:xfrm>
          <a:off x="1111179" y="2860388"/>
          <a:ext cx="10784895" cy="153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PRNN-V2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psnr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24.0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23.9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24.1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21.7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1.9k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2.1k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2.5k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2.38k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2.86k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0.99k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(1,0,1)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(1,1,1)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(2,1,1)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(2,2,1)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(2,4,1)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(2,5,2)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(3,6,4)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(4,7,6)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(5,8,6)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(6,9,8)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5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53347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59</TotalTime>
  <Words>306</Words>
  <Application>Microsoft Office PowerPoint</Application>
  <PresentationFormat>宽屏</PresentationFormat>
  <Paragraphs>174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时空预测模型预测卫星转动</vt:lpstr>
      <vt:lpstr>时空预测模型是什么？</vt:lpstr>
      <vt:lpstr>ConvLSTM</vt:lpstr>
      <vt:lpstr>ConvGRU</vt:lpstr>
      <vt:lpstr>目的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玮峰</dc:creator>
  <cp:lastModifiedBy>李 玮峰</cp:lastModifiedBy>
  <cp:revision>34</cp:revision>
  <dcterms:created xsi:type="dcterms:W3CDTF">2022-10-09T00:52:16Z</dcterms:created>
  <dcterms:modified xsi:type="dcterms:W3CDTF">2022-10-14T02:16:32Z</dcterms:modified>
</cp:coreProperties>
</file>