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66159-28DA-43B4-A126-3CE090B9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45A340-4B6E-40E1-8F05-FDC02BE88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AC468-7151-4020-BE85-7942163F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8E954-F6ED-4613-9D20-40B64868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96A79-5512-4D86-9DE6-19565449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F4E98-A4B3-4B1C-9BF3-8B7DEDA6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6FCEE-73FC-43D7-9C71-9A5407C6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BF48-10BE-45C9-8C13-D4EDE4F6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EE0C-BFE2-4A4B-B64A-6A936B9A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6BD56-79D3-45C3-BA3E-84AC5EEC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22684-7840-4DAC-9F5F-D1B913E5B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BE3F9-1E11-4333-8979-A8E65D945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574DD-DBB6-4D2A-A5F7-EFB1BB83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961D-FCB8-4263-98A8-790079C5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5A0B8-3CF7-4FCB-B615-5B2DAF17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C545-DDBE-4925-A4F9-E813FAC2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F1A66-7B00-45C9-AF49-C519E13A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4FF15-4192-4751-BD6F-4E6DBBE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D9BD9-7AA3-492D-B5B6-A0FDEFC1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A50E9-4086-471A-827C-11E296DA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5D42-0ED9-4379-8C65-3460DD3C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8526D-94AB-4B48-BDE4-D9B85E48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0324B-1E95-48C7-A624-1C9A8174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11F3A-9DC9-47BD-B0B6-DDEC5EE7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D68CD-DDEA-4F61-8561-41047C92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3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44D34-6CE0-40E8-96E2-988DA3A4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8DF7E-5893-4CB5-B001-BFCE1CE1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C6090-F922-4E45-85AE-6B4917A0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EEC0D-2354-4997-9367-97D8B939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39CD-8832-47E7-A36C-489D42F5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01368-F8CC-4C87-ADA5-BB2F105F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29C6-043F-4912-8FB7-5BD1AB61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BBA50-A1CD-4AAF-8A78-2D8238A0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14551-F142-4E1F-9D0D-BE1FF2C4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9CC6F-17BF-4C40-8AD0-56C35E3D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A3488-8FCF-424C-9547-A714DE20C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A33A18-B717-425D-B020-FC39F62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4D1151-F7FE-4AB4-B8BB-2C3642A8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C25474-A31B-46C0-B91D-E4180678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78601-FD89-435E-B168-69D52B62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D5C01-0FD5-4DAD-BF19-067484CE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84944-9767-4BD9-BC80-7361DEF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1B8C0-6CE5-4EF0-B727-2CD935A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C1893-6328-4A70-8B6E-823222E3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936E20-67C7-474E-8379-2624C82D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E03C9-EAD2-4706-A0AE-85BBA00D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0B9E0-8497-42DE-BEF2-97F2481E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9FC6A-0086-4BF2-9F94-C5DFE305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8C4D9-6145-417A-98C7-24436A1CF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8EA7E-9116-48B5-8A31-51E00BCF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C51C0-1F82-4CCB-B94C-CFDF768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39E37-C137-4643-BA8C-B33BA6DC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3E38-A1F1-49A8-9295-28A167F0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5B0D2-1CF4-499C-ADE2-34D6E7F4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87E9A-5CA8-410F-847C-7BE2D360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0A343-845D-47C5-B025-5B3372DC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DF252-74E7-4E9C-A5A3-A8E0DD26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A4C1E-77D5-435B-B0BB-A42F9E3B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7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0FBF7-728A-4577-BA79-745D989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9389A-1084-4698-97F1-191E57C1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15B83-4CFD-41DA-B1BE-9222D919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7517-BBBD-4AFC-9BB2-E998CDEE9B4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65AAE-04C0-4C0D-816C-5D53C20E9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697AB-B32E-45F1-8B5C-3D9F3F0D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0ECD-7264-4665-A15B-F0A83932D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2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1273414-8EEA-4D6D-A92E-1499596E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01" y="1777247"/>
            <a:ext cx="5872899" cy="3303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AC9406-B972-4474-BE14-39257214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" y="2729532"/>
            <a:ext cx="5712643" cy="1398935"/>
          </a:xfrm>
          <a:prstGeom prst="rect">
            <a:avLst/>
          </a:prstGeom>
        </p:spPr>
      </p:pic>
      <p:sp>
        <p:nvSpPr>
          <p:cNvPr id="11" name="加号 10">
            <a:extLst>
              <a:ext uri="{FF2B5EF4-FFF2-40B4-BE49-F238E27FC236}">
                <a16:creationId xmlns:a16="http://schemas.microsoft.com/office/drawing/2014/main" id="{F5503E9B-B954-4322-A8A5-F79D3C64C52B}"/>
              </a:ext>
            </a:extLst>
          </p:cNvPr>
          <p:cNvSpPr/>
          <p:nvPr/>
        </p:nvSpPr>
        <p:spPr>
          <a:xfrm>
            <a:off x="6319101" y="2846895"/>
            <a:ext cx="1480007" cy="1470582"/>
          </a:xfrm>
          <a:prstGeom prst="mathPlus">
            <a:avLst>
              <a:gd name="adj1" fmla="val 104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9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YM</dc:creator>
  <cp:lastModifiedBy>Z YM</cp:lastModifiedBy>
  <cp:revision>2</cp:revision>
  <dcterms:created xsi:type="dcterms:W3CDTF">2020-07-13T07:28:30Z</dcterms:created>
  <dcterms:modified xsi:type="dcterms:W3CDTF">2020-07-13T07:49:03Z</dcterms:modified>
</cp:coreProperties>
</file>